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819C"/>
    <a:srgbClr val="B8BDCC"/>
    <a:srgbClr val="99A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2" autoAdjust="0"/>
    <p:restoredTop sz="94660"/>
  </p:normalViewPr>
  <p:slideViewPr>
    <p:cSldViewPr>
      <p:cViewPr varScale="1">
        <p:scale>
          <a:sx n="110" d="100"/>
          <a:sy n="110" d="100"/>
        </p:scale>
        <p:origin x="-8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A7AC2-4B0D-400A-AE5D-3B93505B503B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F1DE1B-0EEE-4EE9-A5D5-FCDEB4B5196B}">
      <dgm:prSet phldrT="[텍스트]"/>
      <dgm:spPr>
        <a:solidFill>
          <a:srgbClr val="77819C"/>
        </a:solidFill>
        <a:ln>
          <a:noFill/>
        </a:ln>
      </dgm:spPr>
      <dgm:t>
        <a:bodyPr/>
        <a:lstStyle/>
        <a:p>
          <a:pPr latinLnBrk="1"/>
          <a:r>
            <a:rPr lang="en-US" altLang="ko-KR" b="0" dirty="0" smtClean="0">
              <a:latin typeface="Adobe 고딕 Std B" pitchFamily="34" charset="-127"/>
              <a:ea typeface="Adobe 고딕 Std B" pitchFamily="34" charset="-127"/>
            </a:rPr>
            <a:t>DIAGRAM</a:t>
          </a:r>
        </a:p>
      </dgm:t>
    </dgm:pt>
    <dgm:pt modelId="{D5996647-6E0A-4A5A-A2B5-F976D32C54FD}" type="parTrans" cxnId="{D86691D1-23F0-4A1A-9D78-46E80A7625EB}">
      <dgm:prSet/>
      <dgm:spPr/>
      <dgm:t>
        <a:bodyPr/>
        <a:lstStyle/>
        <a:p>
          <a:pPr latinLnBrk="1"/>
          <a:endParaRPr lang="ko-KR" altLang="en-US"/>
        </a:p>
      </dgm:t>
    </dgm:pt>
    <dgm:pt modelId="{B8DFF3A1-F5FF-4AC1-B7F8-DA9400236625}" type="sibTrans" cxnId="{D86691D1-23F0-4A1A-9D78-46E80A7625EB}">
      <dgm:prSet/>
      <dgm:spPr/>
      <dgm:t>
        <a:bodyPr/>
        <a:lstStyle/>
        <a:p>
          <a:pPr latinLnBrk="1"/>
          <a:endParaRPr lang="ko-KR" altLang="en-US"/>
        </a:p>
      </dgm:t>
    </dgm:pt>
    <dgm:pt modelId="{1983EFE7-2B0F-49A0-B9AD-5EB8C33CA31B}">
      <dgm:prSet phldrT="[텍스트]"/>
      <dgm:spPr>
        <a:solidFill>
          <a:srgbClr val="77819C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55E0BF77-7D82-452D-9D0C-7E540F0375FB}" type="parTrans" cxnId="{FCB6BD9E-FC82-4C2F-A55C-0FB4D29E6A3C}">
      <dgm:prSet/>
      <dgm:spPr/>
      <dgm:t>
        <a:bodyPr/>
        <a:lstStyle/>
        <a:p>
          <a:pPr latinLnBrk="1"/>
          <a:endParaRPr lang="ko-KR" altLang="en-US"/>
        </a:p>
      </dgm:t>
    </dgm:pt>
    <dgm:pt modelId="{3654DAE9-AD73-4911-A879-A81EF076FD83}" type="sibTrans" cxnId="{FCB6BD9E-FC82-4C2F-A55C-0FB4D29E6A3C}">
      <dgm:prSet/>
      <dgm:spPr>
        <a:solidFill>
          <a:srgbClr val="B8BDCC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E533D6D-9DB8-4645-811E-87716ED48462}">
      <dgm:prSet phldrT="[텍스트]"/>
      <dgm:spPr>
        <a:solidFill>
          <a:srgbClr val="77819C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DFD1097C-E54D-4A47-94B4-8E40BC78208C}" type="parTrans" cxnId="{9CEBC312-CAA8-4C37-95D9-F0E0570F69A4}">
      <dgm:prSet/>
      <dgm:spPr/>
      <dgm:t>
        <a:bodyPr/>
        <a:lstStyle/>
        <a:p>
          <a:pPr latinLnBrk="1"/>
          <a:endParaRPr lang="ko-KR" altLang="en-US"/>
        </a:p>
      </dgm:t>
    </dgm:pt>
    <dgm:pt modelId="{55DAB971-8C23-4CB6-8EAC-3052E3C9A3FA}" type="sibTrans" cxnId="{9CEBC312-CAA8-4C37-95D9-F0E0570F69A4}">
      <dgm:prSet/>
      <dgm:spPr>
        <a:solidFill>
          <a:srgbClr val="B8BDCC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68365C3-A0A2-4288-9896-0ADEB7748FC0}">
      <dgm:prSet phldrT="[텍스트]"/>
      <dgm:spPr>
        <a:solidFill>
          <a:srgbClr val="77819C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1F56E67B-30EA-4119-B72C-18B661C8567D}" type="parTrans" cxnId="{F727E0F6-D563-4230-B7B3-9193FA1D0F5E}">
      <dgm:prSet/>
      <dgm:spPr/>
      <dgm:t>
        <a:bodyPr/>
        <a:lstStyle/>
        <a:p>
          <a:pPr latinLnBrk="1"/>
          <a:endParaRPr lang="ko-KR" altLang="en-US"/>
        </a:p>
      </dgm:t>
    </dgm:pt>
    <dgm:pt modelId="{973B0C93-1731-4539-84E9-5411288BDC85}" type="sibTrans" cxnId="{F727E0F6-D563-4230-B7B3-9193FA1D0F5E}">
      <dgm:prSet/>
      <dgm:spPr>
        <a:solidFill>
          <a:srgbClr val="B8BDCC"/>
        </a:solidFill>
      </dgm:spPr>
      <dgm:t>
        <a:bodyPr/>
        <a:lstStyle/>
        <a:p>
          <a:pPr latinLnBrk="1"/>
          <a:endParaRPr lang="ko-KR" altLang="en-US"/>
        </a:p>
      </dgm:t>
    </dgm:pt>
    <dgm:pt modelId="{D881A93C-546F-4716-99E7-1E9C7C8B9464}">
      <dgm:prSet phldrT="[텍스트]"/>
      <dgm:spPr>
        <a:solidFill>
          <a:srgbClr val="77819C"/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64DA78C5-B000-45E8-88B7-3AF3D4AED64B}" type="parTrans" cxnId="{A97D061C-760D-48AC-B366-548533D73705}">
      <dgm:prSet/>
      <dgm:spPr/>
      <dgm:t>
        <a:bodyPr/>
        <a:lstStyle/>
        <a:p>
          <a:pPr latinLnBrk="1"/>
          <a:endParaRPr lang="ko-KR" altLang="en-US"/>
        </a:p>
      </dgm:t>
    </dgm:pt>
    <dgm:pt modelId="{3C3AA08C-8AE8-4D22-B424-84FB0BDD8808}" type="sibTrans" cxnId="{A97D061C-760D-48AC-B366-548533D73705}">
      <dgm:prSet/>
      <dgm:spPr>
        <a:solidFill>
          <a:srgbClr val="B8BDCC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E00A5006-71C6-4A40-B6E8-E0753D61F0E3}">
      <dgm:prSet phldrT="[텍스트]"/>
      <dgm:spPr>
        <a:solidFill>
          <a:srgbClr val="77819C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1D42D7-7F60-487A-82F7-14BD97EB708A}" type="parTrans" cxnId="{A558F9AB-3AAE-48D4-9772-2FA7489F23D3}">
      <dgm:prSet/>
      <dgm:spPr/>
      <dgm:t>
        <a:bodyPr/>
        <a:lstStyle/>
        <a:p>
          <a:pPr latinLnBrk="1"/>
          <a:endParaRPr lang="ko-KR" altLang="en-US"/>
        </a:p>
      </dgm:t>
    </dgm:pt>
    <dgm:pt modelId="{5627B0A3-D7B8-46A4-9630-C5FD2EE358BD}" type="sibTrans" cxnId="{A558F9AB-3AAE-48D4-9772-2FA7489F23D3}">
      <dgm:prSet/>
      <dgm:spPr>
        <a:solidFill>
          <a:srgbClr val="B8BDCC"/>
        </a:solidFill>
      </dgm:spPr>
      <dgm:t>
        <a:bodyPr/>
        <a:lstStyle/>
        <a:p>
          <a:pPr latinLnBrk="1"/>
          <a:endParaRPr lang="ko-KR" altLang="en-US"/>
        </a:p>
      </dgm:t>
    </dgm:pt>
    <dgm:pt modelId="{EDEFE63C-5D8F-4C3D-A88F-E821D22AE64C}">
      <dgm:prSet phldrT="[텍스트]"/>
      <dgm:spPr>
        <a:solidFill>
          <a:srgbClr val="77819C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F07BCD3-0D95-4CF3-95F7-135D753BBC35}" type="parTrans" cxnId="{45D67AC0-ACF5-4E1F-A816-E7FC4E08CC2C}">
      <dgm:prSet/>
      <dgm:spPr/>
      <dgm:t>
        <a:bodyPr/>
        <a:lstStyle/>
        <a:p>
          <a:pPr latinLnBrk="1"/>
          <a:endParaRPr lang="ko-KR" altLang="en-US"/>
        </a:p>
      </dgm:t>
    </dgm:pt>
    <dgm:pt modelId="{A079FEAF-6F99-4BFB-9856-2690C8A009F7}" type="sibTrans" cxnId="{45D67AC0-ACF5-4E1F-A816-E7FC4E08CC2C}">
      <dgm:prSet/>
      <dgm:spPr>
        <a:solidFill>
          <a:srgbClr val="B8BDCC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4204504-9514-476D-BEAA-A55DED778EEE}">
      <dgm:prSet phldrT="[텍스트]"/>
      <dgm:spPr>
        <a:solidFill>
          <a:srgbClr val="77819C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3B8BF18-90D3-43F1-9B33-6DFA930E87BE}" type="parTrans" cxnId="{545C6D07-1AC3-4E02-9F22-DAB0C313B099}">
      <dgm:prSet/>
      <dgm:spPr/>
      <dgm:t>
        <a:bodyPr/>
        <a:lstStyle/>
        <a:p>
          <a:pPr latinLnBrk="1"/>
          <a:endParaRPr lang="ko-KR" altLang="en-US"/>
        </a:p>
      </dgm:t>
    </dgm:pt>
    <dgm:pt modelId="{900D0F9B-05E6-4207-A078-26FFC7E3EEE1}" type="sibTrans" cxnId="{545C6D07-1AC3-4E02-9F22-DAB0C313B099}">
      <dgm:prSet/>
      <dgm:spPr>
        <a:solidFill>
          <a:srgbClr val="B8BDCC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F5A4C37-1F85-4A6F-A679-BCA1FBB8DD21}">
      <dgm:prSet phldrT="[텍스트]"/>
      <dgm:spPr>
        <a:solidFill>
          <a:srgbClr val="77819C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389E1C6B-6D0A-4E96-911E-6F3E96F1F4A3}" type="parTrans" cxnId="{B16AB51F-4FC4-4BA3-9973-DB0113BBF3C4}">
      <dgm:prSet/>
      <dgm:spPr/>
      <dgm:t>
        <a:bodyPr/>
        <a:lstStyle/>
        <a:p>
          <a:pPr latinLnBrk="1"/>
          <a:endParaRPr lang="ko-KR" altLang="en-US"/>
        </a:p>
      </dgm:t>
    </dgm:pt>
    <dgm:pt modelId="{5707F7DB-418E-43AC-B48C-266CDD06165A}" type="sibTrans" cxnId="{B16AB51F-4FC4-4BA3-9973-DB0113BBF3C4}">
      <dgm:prSet/>
      <dgm:spPr>
        <a:solidFill>
          <a:srgbClr val="B8BDCC"/>
        </a:solidFill>
      </dgm:spPr>
      <dgm:t>
        <a:bodyPr/>
        <a:lstStyle/>
        <a:p>
          <a:pPr latinLnBrk="1"/>
          <a:endParaRPr lang="ko-KR" altLang="en-US"/>
        </a:p>
      </dgm:t>
    </dgm:pt>
    <dgm:pt modelId="{08847CFB-4450-4B49-8605-869868D61F37}" type="pres">
      <dgm:prSet presAssocID="{F92A7AC2-4B0D-400A-AE5D-3B93505B503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7B4835D-5E85-45FE-AF47-0BB7E2A3D0E8}" type="pres">
      <dgm:prSet presAssocID="{31F1DE1B-0EEE-4EE9-A5D5-FCDEB4B5196B}" presName="centerShape" presStyleLbl="node0" presStyleIdx="0" presStyleCnt="1" custScaleX="114592" custScaleY="114592"/>
      <dgm:spPr/>
      <dgm:t>
        <a:bodyPr/>
        <a:lstStyle/>
        <a:p>
          <a:pPr latinLnBrk="1"/>
          <a:endParaRPr lang="ko-KR" altLang="en-US"/>
        </a:p>
      </dgm:t>
    </dgm:pt>
    <dgm:pt modelId="{C2038279-17D7-4599-83B9-DCFEC74152CB}" type="pres">
      <dgm:prSet presAssocID="{1983EFE7-2B0F-49A0-B9AD-5EB8C33CA31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FB4000-548C-4982-9B1D-04ADB6560E16}" type="pres">
      <dgm:prSet presAssocID="{1983EFE7-2B0F-49A0-B9AD-5EB8C33CA31B}" presName="dummy" presStyleCnt="0"/>
      <dgm:spPr/>
    </dgm:pt>
    <dgm:pt modelId="{3258C9EB-E22E-467A-8A14-1CCB9FB81344}" type="pres">
      <dgm:prSet presAssocID="{3654DAE9-AD73-4911-A879-A81EF076FD83}" presName="sibTrans" presStyleLbl="sibTrans2D1" presStyleIdx="0" presStyleCnt="8" custScaleX="51954" custScaleY="51954"/>
      <dgm:spPr/>
    </dgm:pt>
    <dgm:pt modelId="{722E193C-04E6-4B74-949D-5A34F240371B}" type="pres">
      <dgm:prSet presAssocID="{9E533D6D-9DB8-4645-811E-87716ED48462}" presName="node" presStyleLbl="node1" presStyleIdx="1" presStyleCnt="8">
        <dgm:presLayoutVars>
          <dgm:bulletEnabled val="1"/>
        </dgm:presLayoutVars>
      </dgm:prSet>
      <dgm:spPr/>
    </dgm:pt>
    <dgm:pt modelId="{AC7B0648-0829-4D14-A7B4-CB4987807F00}" type="pres">
      <dgm:prSet presAssocID="{9E533D6D-9DB8-4645-811E-87716ED48462}" presName="dummy" presStyleCnt="0"/>
      <dgm:spPr/>
    </dgm:pt>
    <dgm:pt modelId="{70E87EF0-A619-4E58-961A-A987D1C0D520}" type="pres">
      <dgm:prSet presAssocID="{55DAB971-8C23-4CB6-8EAC-3052E3C9A3FA}" presName="sibTrans" presStyleLbl="sibTrans2D1" presStyleIdx="1" presStyleCnt="8" custScaleX="51954" custScaleY="51954"/>
      <dgm:spPr/>
    </dgm:pt>
    <dgm:pt modelId="{CE6CE148-C273-4E7C-B8AD-316B4F2BA06C}" type="pres">
      <dgm:prSet presAssocID="{068365C3-A0A2-4288-9896-0ADEB7748FC0}" presName="node" presStyleLbl="node1" presStyleIdx="2" presStyleCnt="8">
        <dgm:presLayoutVars>
          <dgm:bulletEnabled val="1"/>
        </dgm:presLayoutVars>
      </dgm:prSet>
      <dgm:spPr/>
    </dgm:pt>
    <dgm:pt modelId="{2A41026E-6066-4802-8662-22F67473FE3F}" type="pres">
      <dgm:prSet presAssocID="{068365C3-A0A2-4288-9896-0ADEB7748FC0}" presName="dummy" presStyleCnt="0"/>
      <dgm:spPr/>
    </dgm:pt>
    <dgm:pt modelId="{384C75E9-2BC0-42E9-969B-9BA990A35320}" type="pres">
      <dgm:prSet presAssocID="{973B0C93-1731-4539-84E9-5411288BDC85}" presName="sibTrans" presStyleLbl="sibTrans2D1" presStyleIdx="2" presStyleCnt="8" custScaleX="51954" custScaleY="51954"/>
      <dgm:spPr/>
    </dgm:pt>
    <dgm:pt modelId="{3E70F359-9815-42FC-91A6-F9EEC6CBA69E}" type="pres">
      <dgm:prSet presAssocID="{D881A93C-546F-4716-99E7-1E9C7C8B9464}" presName="node" presStyleLbl="node1" presStyleIdx="3" presStyleCnt="8">
        <dgm:presLayoutVars>
          <dgm:bulletEnabled val="1"/>
        </dgm:presLayoutVars>
      </dgm:prSet>
      <dgm:spPr/>
    </dgm:pt>
    <dgm:pt modelId="{576CD6A5-17DE-4518-B9C9-7CC1CB065479}" type="pres">
      <dgm:prSet presAssocID="{D881A93C-546F-4716-99E7-1E9C7C8B9464}" presName="dummy" presStyleCnt="0"/>
      <dgm:spPr/>
    </dgm:pt>
    <dgm:pt modelId="{128817E1-7582-4A0B-9F6D-B3327AA67520}" type="pres">
      <dgm:prSet presAssocID="{3C3AA08C-8AE8-4D22-B424-84FB0BDD8808}" presName="sibTrans" presStyleLbl="sibTrans2D1" presStyleIdx="3" presStyleCnt="8" custScaleX="51954" custScaleY="51954"/>
      <dgm:spPr/>
    </dgm:pt>
    <dgm:pt modelId="{C35EB60E-D4C5-4087-960C-3959A6FB5D5F}" type="pres">
      <dgm:prSet presAssocID="{EDEFE63C-5D8F-4C3D-A88F-E821D22AE64C}" presName="node" presStyleLbl="node1" presStyleIdx="4" presStyleCnt="8">
        <dgm:presLayoutVars>
          <dgm:bulletEnabled val="1"/>
        </dgm:presLayoutVars>
      </dgm:prSet>
      <dgm:spPr/>
    </dgm:pt>
    <dgm:pt modelId="{20FC9E23-89B4-4CB4-A9AA-807174FF1085}" type="pres">
      <dgm:prSet presAssocID="{EDEFE63C-5D8F-4C3D-A88F-E821D22AE64C}" presName="dummy" presStyleCnt="0"/>
      <dgm:spPr/>
    </dgm:pt>
    <dgm:pt modelId="{BE480B08-16BE-4899-BC70-D7889F07A1F3}" type="pres">
      <dgm:prSet presAssocID="{A079FEAF-6F99-4BFB-9856-2690C8A009F7}" presName="sibTrans" presStyleLbl="sibTrans2D1" presStyleIdx="4" presStyleCnt="8" custScaleX="51954" custScaleY="51954"/>
      <dgm:spPr/>
    </dgm:pt>
    <dgm:pt modelId="{B49973F5-8E8C-4EE1-AD3B-4CCA039704E8}" type="pres">
      <dgm:prSet presAssocID="{04204504-9514-476D-BEAA-A55DED778EEE}" presName="node" presStyleLbl="node1" presStyleIdx="5" presStyleCnt="8">
        <dgm:presLayoutVars>
          <dgm:bulletEnabled val="1"/>
        </dgm:presLayoutVars>
      </dgm:prSet>
      <dgm:spPr/>
    </dgm:pt>
    <dgm:pt modelId="{EEE6E6C9-2690-479D-9FA9-8D2810E54F28}" type="pres">
      <dgm:prSet presAssocID="{04204504-9514-476D-BEAA-A55DED778EEE}" presName="dummy" presStyleCnt="0"/>
      <dgm:spPr/>
    </dgm:pt>
    <dgm:pt modelId="{0008F458-1753-42CB-B841-0FDB15A0F89F}" type="pres">
      <dgm:prSet presAssocID="{900D0F9B-05E6-4207-A078-26FFC7E3EEE1}" presName="sibTrans" presStyleLbl="sibTrans2D1" presStyleIdx="5" presStyleCnt="8" custScaleX="51954" custScaleY="51954"/>
      <dgm:spPr/>
    </dgm:pt>
    <dgm:pt modelId="{3D7ED8EE-D51C-4F7A-A268-F9B511A85819}" type="pres">
      <dgm:prSet presAssocID="{2F5A4C37-1F85-4A6F-A679-BCA1FBB8DD21}" presName="node" presStyleLbl="node1" presStyleIdx="6" presStyleCnt="8">
        <dgm:presLayoutVars>
          <dgm:bulletEnabled val="1"/>
        </dgm:presLayoutVars>
      </dgm:prSet>
      <dgm:spPr/>
    </dgm:pt>
    <dgm:pt modelId="{7BEE3C96-2626-4D20-BB86-FF18AC4E456A}" type="pres">
      <dgm:prSet presAssocID="{2F5A4C37-1F85-4A6F-A679-BCA1FBB8DD21}" presName="dummy" presStyleCnt="0"/>
      <dgm:spPr/>
    </dgm:pt>
    <dgm:pt modelId="{2701EBF0-9001-489B-9ACF-5DB5D0453A39}" type="pres">
      <dgm:prSet presAssocID="{5707F7DB-418E-43AC-B48C-266CDD06165A}" presName="sibTrans" presStyleLbl="sibTrans2D1" presStyleIdx="6" presStyleCnt="8" custScaleX="51954" custScaleY="51954"/>
      <dgm:spPr/>
    </dgm:pt>
    <dgm:pt modelId="{A9559121-B494-40A5-B53E-8A7EA15648EA}" type="pres">
      <dgm:prSet presAssocID="{E00A5006-71C6-4A40-B6E8-E0753D61F0E3}" presName="node" presStyleLbl="node1" presStyleIdx="7" presStyleCnt="8">
        <dgm:presLayoutVars>
          <dgm:bulletEnabled val="1"/>
        </dgm:presLayoutVars>
      </dgm:prSet>
      <dgm:spPr/>
    </dgm:pt>
    <dgm:pt modelId="{8B39EDBB-FF54-4400-A6FE-2179C1341817}" type="pres">
      <dgm:prSet presAssocID="{E00A5006-71C6-4A40-B6E8-E0753D61F0E3}" presName="dummy" presStyleCnt="0"/>
      <dgm:spPr/>
    </dgm:pt>
    <dgm:pt modelId="{C2D7A864-CE0A-42D7-8C19-4CDD6900AD88}" type="pres">
      <dgm:prSet presAssocID="{5627B0A3-D7B8-46A4-9630-C5FD2EE358BD}" presName="sibTrans" presStyleLbl="sibTrans2D1" presStyleIdx="7" presStyleCnt="8" custScaleX="51954" custScaleY="51954"/>
      <dgm:spPr/>
    </dgm:pt>
  </dgm:ptLst>
  <dgm:cxnLst>
    <dgm:cxn modelId="{FCB6BD9E-FC82-4C2F-A55C-0FB4D29E6A3C}" srcId="{31F1DE1B-0EEE-4EE9-A5D5-FCDEB4B5196B}" destId="{1983EFE7-2B0F-49A0-B9AD-5EB8C33CA31B}" srcOrd="0" destOrd="0" parTransId="{55E0BF77-7D82-452D-9D0C-7E540F0375FB}" sibTransId="{3654DAE9-AD73-4911-A879-A81EF076FD83}"/>
    <dgm:cxn modelId="{5B92ED79-72AB-4035-8F86-7B50A5D3A0F5}" type="presOf" srcId="{3C3AA08C-8AE8-4D22-B424-84FB0BDD8808}" destId="{128817E1-7582-4A0B-9F6D-B3327AA67520}" srcOrd="0" destOrd="0" presId="urn:microsoft.com/office/officeart/2005/8/layout/radial6"/>
    <dgm:cxn modelId="{A97D061C-760D-48AC-B366-548533D73705}" srcId="{31F1DE1B-0EEE-4EE9-A5D5-FCDEB4B5196B}" destId="{D881A93C-546F-4716-99E7-1E9C7C8B9464}" srcOrd="3" destOrd="0" parTransId="{64DA78C5-B000-45E8-88B7-3AF3D4AED64B}" sibTransId="{3C3AA08C-8AE8-4D22-B424-84FB0BDD8808}"/>
    <dgm:cxn modelId="{F727E0F6-D563-4230-B7B3-9193FA1D0F5E}" srcId="{31F1DE1B-0EEE-4EE9-A5D5-FCDEB4B5196B}" destId="{068365C3-A0A2-4288-9896-0ADEB7748FC0}" srcOrd="2" destOrd="0" parTransId="{1F56E67B-30EA-4119-B72C-18B661C8567D}" sibTransId="{973B0C93-1731-4539-84E9-5411288BDC85}"/>
    <dgm:cxn modelId="{A4176E5A-9CBC-49FF-AE69-C603A9C63107}" type="presOf" srcId="{04204504-9514-476D-BEAA-A55DED778EEE}" destId="{B49973F5-8E8C-4EE1-AD3B-4CCA039704E8}" srcOrd="0" destOrd="0" presId="urn:microsoft.com/office/officeart/2005/8/layout/radial6"/>
    <dgm:cxn modelId="{7EDBEA36-6BB4-4CD9-820C-EFC91F40A91D}" type="presOf" srcId="{1983EFE7-2B0F-49A0-B9AD-5EB8C33CA31B}" destId="{C2038279-17D7-4599-83B9-DCFEC74152CB}" srcOrd="0" destOrd="0" presId="urn:microsoft.com/office/officeart/2005/8/layout/radial6"/>
    <dgm:cxn modelId="{545C6D07-1AC3-4E02-9F22-DAB0C313B099}" srcId="{31F1DE1B-0EEE-4EE9-A5D5-FCDEB4B5196B}" destId="{04204504-9514-476D-BEAA-A55DED778EEE}" srcOrd="5" destOrd="0" parTransId="{93B8BF18-90D3-43F1-9B33-6DFA930E87BE}" sibTransId="{900D0F9B-05E6-4207-A078-26FFC7E3EEE1}"/>
    <dgm:cxn modelId="{B16AB51F-4FC4-4BA3-9973-DB0113BBF3C4}" srcId="{31F1DE1B-0EEE-4EE9-A5D5-FCDEB4B5196B}" destId="{2F5A4C37-1F85-4A6F-A679-BCA1FBB8DD21}" srcOrd="6" destOrd="0" parTransId="{389E1C6B-6D0A-4E96-911E-6F3E96F1F4A3}" sibTransId="{5707F7DB-418E-43AC-B48C-266CDD06165A}"/>
    <dgm:cxn modelId="{50287533-B718-49F6-9D94-6E931FE11667}" type="presOf" srcId="{D881A93C-546F-4716-99E7-1E9C7C8B9464}" destId="{3E70F359-9815-42FC-91A6-F9EEC6CBA69E}" srcOrd="0" destOrd="0" presId="urn:microsoft.com/office/officeart/2005/8/layout/radial6"/>
    <dgm:cxn modelId="{9CEBC312-CAA8-4C37-95D9-F0E0570F69A4}" srcId="{31F1DE1B-0EEE-4EE9-A5D5-FCDEB4B5196B}" destId="{9E533D6D-9DB8-4645-811E-87716ED48462}" srcOrd="1" destOrd="0" parTransId="{DFD1097C-E54D-4A47-94B4-8E40BC78208C}" sibTransId="{55DAB971-8C23-4CB6-8EAC-3052E3C9A3FA}"/>
    <dgm:cxn modelId="{D86691D1-23F0-4A1A-9D78-46E80A7625EB}" srcId="{F92A7AC2-4B0D-400A-AE5D-3B93505B503B}" destId="{31F1DE1B-0EEE-4EE9-A5D5-FCDEB4B5196B}" srcOrd="0" destOrd="0" parTransId="{D5996647-6E0A-4A5A-A2B5-F976D32C54FD}" sibTransId="{B8DFF3A1-F5FF-4AC1-B7F8-DA9400236625}"/>
    <dgm:cxn modelId="{E24A5FFA-B617-4489-8D2B-A062D974B722}" type="presOf" srcId="{31F1DE1B-0EEE-4EE9-A5D5-FCDEB4B5196B}" destId="{77B4835D-5E85-45FE-AF47-0BB7E2A3D0E8}" srcOrd="0" destOrd="0" presId="urn:microsoft.com/office/officeart/2005/8/layout/radial6"/>
    <dgm:cxn modelId="{D9468170-38FF-42AE-9E20-750E1A22739A}" type="presOf" srcId="{F92A7AC2-4B0D-400A-AE5D-3B93505B503B}" destId="{08847CFB-4450-4B49-8605-869868D61F37}" srcOrd="0" destOrd="0" presId="urn:microsoft.com/office/officeart/2005/8/layout/radial6"/>
    <dgm:cxn modelId="{A558F9AB-3AAE-48D4-9772-2FA7489F23D3}" srcId="{31F1DE1B-0EEE-4EE9-A5D5-FCDEB4B5196B}" destId="{E00A5006-71C6-4A40-B6E8-E0753D61F0E3}" srcOrd="7" destOrd="0" parTransId="{5B1D42D7-7F60-487A-82F7-14BD97EB708A}" sibTransId="{5627B0A3-D7B8-46A4-9630-C5FD2EE358BD}"/>
    <dgm:cxn modelId="{11B16923-5E0C-4166-933C-84F5277948CF}" type="presOf" srcId="{3654DAE9-AD73-4911-A879-A81EF076FD83}" destId="{3258C9EB-E22E-467A-8A14-1CCB9FB81344}" srcOrd="0" destOrd="0" presId="urn:microsoft.com/office/officeart/2005/8/layout/radial6"/>
    <dgm:cxn modelId="{1D59CC75-E6DA-4B36-88CF-4A22A853B0F6}" type="presOf" srcId="{55DAB971-8C23-4CB6-8EAC-3052E3C9A3FA}" destId="{70E87EF0-A619-4E58-961A-A987D1C0D520}" srcOrd="0" destOrd="0" presId="urn:microsoft.com/office/officeart/2005/8/layout/radial6"/>
    <dgm:cxn modelId="{6B1BB2AC-FD23-4F8B-BEAF-AF586FCFC67B}" type="presOf" srcId="{EDEFE63C-5D8F-4C3D-A88F-E821D22AE64C}" destId="{C35EB60E-D4C5-4087-960C-3959A6FB5D5F}" srcOrd="0" destOrd="0" presId="urn:microsoft.com/office/officeart/2005/8/layout/radial6"/>
    <dgm:cxn modelId="{07E6DCC0-6290-478D-AD9D-1345AB5B634C}" type="presOf" srcId="{2F5A4C37-1F85-4A6F-A679-BCA1FBB8DD21}" destId="{3D7ED8EE-D51C-4F7A-A268-F9B511A85819}" srcOrd="0" destOrd="0" presId="urn:microsoft.com/office/officeart/2005/8/layout/radial6"/>
    <dgm:cxn modelId="{8A0174C7-FE5F-422B-8856-5FEB805050AD}" type="presOf" srcId="{9E533D6D-9DB8-4645-811E-87716ED48462}" destId="{722E193C-04E6-4B74-949D-5A34F240371B}" srcOrd="0" destOrd="0" presId="urn:microsoft.com/office/officeart/2005/8/layout/radial6"/>
    <dgm:cxn modelId="{DBCB89E3-99DC-415C-9EE1-F526E83C48E7}" type="presOf" srcId="{5627B0A3-D7B8-46A4-9630-C5FD2EE358BD}" destId="{C2D7A864-CE0A-42D7-8C19-4CDD6900AD88}" srcOrd="0" destOrd="0" presId="urn:microsoft.com/office/officeart/2005/8/layout/radial6"/>
    <dgm:cxn modelId="{7043B100-63AD-418D-B768-54122A116D89}" type="presOf" srcId="{973B0C93-1731-4539-84E9-5411288BDC85}" destId="{384C75E9-2BC0-42E9-969B-9BA990A35320}" srcOrd="0" destOrd="0" presId="urn:microsoft.com/office/officeart/2005/8/layout/radial6"/>
    <dgm:cxn modelId="{85B0D02C-035D-4A5D-93CE-332035A511BF}" type="presOf" srcId="{900D0F9B-05E6-4207-A078-26FFC7E3EEE1}" destId="{0008F458-1753-42CB-B841-0FDB15A0F89F}" srcOrd="0" destOrd="0" presId="urn:microsoft.com/office/officeart/2005/8/layout/radial6"/>
    <dgm:cxn modelId="{F66E777A-60C9-48E5-A8FA-7D14B7FE3DDE}" type="presOf" srcId="{5707F7DB-418E-43AC-B48C-266CDD06165A}" destId="{2701EBF0-9001-489B-9ACF-5DB5D0453A39}" srcOrd="0" destOrd="0" presId="urn:microsoft.com/office/officeart/2005/8/layout/radial6"/>
    <dgm:cxn modelId="{B9325424-2D2E-45A7-82DA-2747CF91870D}" type="presOf" srcId="{A079FEAF-6F99-4BFB-9856-2690C8A009F7}" destId="{BE480B08-16BE-4899-BC70-D7889F07A1F3}" srcOrd="0" destOrd="0" presId="urn:microsoft.com/office/officeart/2005/8/layout/radial6"/>
    <dgm:cxn modelId="{6B107E0D-2320-44F8-933B-835F10BE8164}" type="presOf" srcId="{E00A5006-71C6-4A40-B6E8-E0753D61F0E3}" destId="{A9559121-B494-40A5-B53E-8A7EA15648EA}" srcOrd="0" destOrd="0" presId="urn:microsoft.com/office/officeart/2005/8/layout/radial6"/>
    <dgm:cxn modelId="{FC719B00-8E50-4F0C-9B48-59151413F7FE}" type="presOf" srcId="{068365C3-A0A2-4288-9896-0ADEB7748FC0}" destId="{CE6CE148-C273-4E7C-B8AD-316B4F2BA06C}" srcOrd="0" destOrd="0" presId="urn:microsoft.com/office/officeart/2005/8/layout/radial6"/>
    <dgm:cxn modelId="{45D67AC0-ACF5-4E1F-A816-E7FC4E08CC2C}" srcId="{31F1DE1B-0EEE-4EE9-A5D5-FCDEB4B5196B}" destId="{EDEFE63C-5D8F-4C3D-A88F-E821D22AE64C}" srcOrd="4" destOrd="0" parTransId="{9F07BCD3-0D95-4CF3-95F7-135D753BBC35}" sibTransId="{A079FEAF-6F99-4BFB-9856-2690C8A009F7}"/>
    <dgm:cxn modelId="{CFB6065C-97B1-4AA8-91F9-D55CE3A643FE}" type="presParOf" srcId="{08847CFB-4450-4B49-8605-869868D61F37}" destId="{77B4835D-5E85-45FE-AF47-0BB7E2A3D0E8}" srcOrd="0" destOrd="0" presId="urn:microsoft.com/office/officeart/2005/8/layout/radial6"/>
    <dgm:cxn modelId="{2FB6E1A3-B2A0-4651-918B-D6B9DAFBD029}" type="presParOf" srcId="{08847CFB-4450-4B49-8605-869868D61F37}" destId="{C2038279-17D7-4599-83B9-DCFEC74152CB}" srcOrd="1" destOrd="0" presId="urn:microsoft.com/office/officeart/2005/8/layout/radial6"/>
    <dgm:cxn modelId="{7DC7A676-DFE9-4104-9D6C-1BA3BDA9010B}" type="presParOf" srcId="{08847CFB-4450-4B49-8605-869868D61F37}" destId="{DAFB4000-548C-4982-9B1D-04ADB6560E16}" srcOrd="2" destOrd="0" presId="urn:microsoft.com/office/officeart/2005/8/layout/radial6"/>
    <dgm:cxn modelId="{1979F946-D168-4B28-8358-B4D83A2B8A5A}" type="presParOf" srcId="{08847CFB-4450-4B49-8605-869868D61F37}" destId="{3258C9EB-E22E-467A-8A14-1CCB9FB81344}" srcOrd="3" destOrd="0" presId="urn:microsoft.com/office/officeart/2005/8/layout/radial6"/>
    <dgm:cxn modelId="{777C4B08-15EC-492A-8863-55C022A1C508}" type="presParOf" srcId="{08847CFB-4450-4B49-8605-869868D61F37}" destId="{722E193C-04E6-4B74-949D-5A34F240371B}" srcOrd="4" destOrd="0" presId="urn:microsoft.com/office/officeart/2005/8/layout/radial6"/>
    <dgm:cxn modelId="{95F52669-9541-4881-A990-C866D6FAA57D}" type="presParOf" srcId="{08847CFB-4450-4B49-8605-869868D61F37}" destId="{AC7B0648-0829-4D14-A7B4-CB4987807F00}" srcOrd="5" destOrd="0" presId="urn:microsoft.com/office/officeart/2005/8/layout/radial6"/>
    <dgm:cxn modelId="{3457727D-58F9-4759-947F-939EFB1C2596}" type="presParOf" srcId="{08847CFB-4450-4B49-8605-869868D61F37}" destId="{70E87EF0-A619-4E58-961A-A987D1C0D520}" srcOrd="6" destOrd="0" presId="urn:microsoft.com/office/officeart/2005/8/layout/radial6"/>
    <dgm:cxn modelId="{EA164BF0-703F-4B5B-A72F-9ABDEF7C62AD}" type="presParOf" srcId="{08847CFB-4450-4B49-8605-869868D61F37}" destId="{CE6CE148-C273-4E7C-B8AD-316B4F2BA06C}" srcOrd="7" destOrd="0" presId="urn:microsoft.com/office/officeart/2005/8/layout/radial6"/>
    <dgm:cxn modelId="{D0C7D3CE-05FB-4DA8-97C6-E95BDD50932A}" type="presParOf" srcId="{08847CFB-4450-4B49-8605-869868D61F37}" destId="{2A41026E-6066-4802-8662-22F67473FE3F}" srcOrd="8" destOrd="0" presId="urn:microsoft.com/office/officeart/2005/8/layout/radial6"/>
    <dgm:cxn modelId="{13E1AF33-2BAC-419C-A056-24DC5A04517D}" type="presParOf" srcId="{08847CFB-4450-4B49-8605-869868D61F37}" destId="{384C75E9-2BC0-42E9-969B-9BA990A35320}" srcOrd="9" destOrd="0" presId="urn:microsoft.com/office/officeart/2005/8/layout/radial6"/>
    <dgm:cxn modelId="{82B5A237-011C-48DB-8D6A-059A000268E0}" type="presParOf" srcId="{08847CFB-4450-4B49-8605-869868D61F37}" destId="{3E70F359-9815-42FC-91A6-F9EEC6CBA69E}" srcOrd="10" destOrd="0" presId="urn:microsoft.com/office/officeart/2005/8/layout/radial6"/>
    <dgm:cxn modelId="{775AC07D-72B9-4DF6-8B5C-026907A41701}" type="presParOf" srcId="{08847CFB-4450-4B49-8605-869868D61F37}" destId="{576CD6A5-17DE-4518-B9C9-7CC1CB065479}" srcOrd="11" destOrd="0" presId="urn:microsoft.com/office/officeart/2005/8/layout/radial6"/>
    <dgm:cxn modelId="{48EA7EAE-28E0-4AA0-9EB6-5795AA8F8780}" type="presParOf" srcId="{08847CFB-4450-4B49-8605-869868D61F37}" destId="{128817E1-7582-4A0B-9F6D-B3327AA67520}" srcOrd="12" destOrd="0" presId="urn:microsoft.com/office/officeart/2005/8/layout/radial6"/>
    <dgm:cxn modelId="{132AED2B-399A-4B34-B6F5-08D1D7A5589C}" type="presParOf" srcId="{08847CFB-4450-4B49-8605-869868D61F37}" destId="{C35EB60E-D4C5-4087-960C-3959A6FB5D5F}" srcOrd="13" destOrd="0" presId="urn:microsoft.com/office/officeart/2005/8/layout/radial6"/>
    <dgm:cxn modelId="{95062A65-7668-4C51-BBBD-EC2F6AA841E4}" type="presParOf" srcId="{08847CFB-4450-4B49-8605-869868D61F37}" destId="{20FC9E23-89B4-4CB4-A9AA-807174FF1085}" srcOrd="14" destOrd="0" presId="urn:microsoft.com/office/officeart/2005/8/layout/radial6"/>
    <dgm:cxn modelId="{AE320726-89F2-4C88-A3C3-9EF30B3B0D7F}" type="presParOf" srcId="{08847CFB-4450-4B49-8605-869868D61F37}" destId="{BE480B08-16BE-4899-BC70-D7889F07A1F3}" srcOrd="15" destOrd="0" presId="urn:microsoft.com/office/officeart/2005/8/layout/radial6"/>
    <dgm:cxn modelId="{39DD1432-BC11-464A-8051-40F8ED09FD29}" type="presParOf" srcId="{08847CFB-4450-4B49-8605-869868D61F37}" destId="{B49973F5-8E8C-4EE1-AD3B-4CCA039704E8}" srcOrd="16" destOrd="0" presId="urn:microsoft.com/office/officeart/2005/8/layout/radial6"/>
    <dgm:cxn modelId="{43091368-4599-40D8-9888-72C3679D9D1E}" type="presParOf" srcId="{08847CFB-4450-4B49-8605-869868D61F37}" destId="{EEE6E6C9-2690-479D-9FA9-8D2810E54F28}" srcOrd="17" destOrd="0" presId="urn:microsoft.com/office/officeart/2005/8/layout/radial6"/>
    <dgm:cxn modelId="{2777873D-0ACA-4792-AAC9-C52495BE38CC}" type="presParOf" srcId="{08847CFB-4450-4B49-8605-869868D61F37}" destId="{0008F458-1753-42CB-B841-0FDB15A0F89F}" srcOrd="18" destOrd="0" presId="urn:microsoft.com/office/officeart/2005/8/layout/radial6"/>
    <dgm:cxn modelId="{217D3BA2-341A-4677-9F44-E9B828BA1DD7}" type="presParOf" srcId="{08847CFB-4450-4B49-8605-869868D61F37}" destId="{3D7ED8EE-D51C-4F7A-A268-F9B511A85819}" srcOrd="19" destOrd="0" presId="urn:microsoft.com/office/officeart/2005/8/layout/radial6"/>
    <dgm:cxn modelId="{F47DB76B-6996-467B-BBE1-729D93678706}" type="presParOf" srcId="{08847CFB-4450-4B49-8605-869868D61F37}" destId="{7BEE3C96-2626-4D20-BB86-FF18AC4E456A}" srcOrd="20" destOrd="0" presId="urn:microsoft.com/office/officeart/2005/8/layout/radial6"/>
    <dgm:cxn modelId="{DD01A275-4346-4849-AD27-2DEE52DA3DD2}" type="presParOf" srcId="{08847CFB-4450-4B49-8605-869868D61F37}" destId="{2701EBF0-9001-489B-9ACF-5DB5D0453A39}" srcOrd="21" destOrd="0" presId="urn:microsoft.com/office/officeart/2005/8/layout/radial6"/>
    <dgm:cxn modelId="{04B9B188-759D-4512-85FE-C93C4E6293D2}" type="presParOf" srcId="{08847CFB-4450-4B49-8605-869868D61F37}" destId="{A9559121-B494-40A5-B53E-8A7EA15648EA}" srcOrd="22" destOrd="0" presId="urn:microsoft.com/office/officeart/2005/8/layout/radial6"/>
    <dgm:cxn modelId="{B0B6C5BD-4E05-4DD3-8268-83307C62588C}" type="presParOf" srcId="{08847CFB-4450-4B49-8605-869868D61F37}" destId="{8B39EDBB-FF54-4400-A6FE-2179C1341817}" srcOrd="23" destOrd="0" presId="urn:microsoft.com/office/officeart/2005/8/layout/radial6"/>
    <dgm:cxn modelId="{540A6510-D04A-437B-8DD1-142660AF367F}" type="presParOf" srcId="{08847CFB-4450-4B49-8605-869868D61F37}" destId="{C2D7A864-CE0A-42D7-8C19-4CDD6900AD88}" srcOrd="24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7A864-CE0A-42D7-8C19-4CDD6900AD88}">
      <dsp:nvSpPr>
        <dsp:cNvPr id="0" name=""/>
        <dsp:cNvSpPr/>
      </dsp:nvSpPr>
      <dsp:spPr>
        <a:xfrm>
          <a:off x="2183908" y="1167908"/>
          <a:ext cx="1728183" cy="1728183"/>
        </a:xfrm>
        <a:prstGeom prst="blockArc">
          <a:avLst>
            <a:gd name="adj1" fmla="val 13500000"/>
            <a:gd name="adj2" fmla="val 16200000"/>
            <a:gd name="adj3" fmla="val 3428"/>
          </a:avLst>
        </a:prstGeom>
        <a:solidFill>
          <a:srgbClr val="B8B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1EBF0-9001-489B-9ACF-5DB5D0453A39}">
      <dsp:nvSpPr>
        <dsp:cNvPr id="0" name=""/>
        <dsp:cNvSpPr/>
      </dsp:nvSpPr>
      <dsp:spPr>
        <a:xfrm>
          <a:off x="2183908" y="1167908"/>
          <a:ext cx="1728183" cy="1728183"/>
        </a:xfrm>
        <a:prstGeom prst="blockArc">
          <a:avLst>
            <a:gd name="adj1" fmla="val 10800000"/>
            <a:gd name="adj2" fmla="val 13500000"/>
            <a:gd name="adj3" fmla="val 3428"/>
          </a:avLst>
        </a:prstGeom>
        <a:solidFill>
          <a:srgbClr val="B8B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8F458-1753-42CB-B841-0FDB15A0F89F}">
      <dsp:nvSpPr>
        <dsp:cNvPr id="0" name=""/>
        <dsp:cNvSpPr/>
      </dsp:nvSpPr>
      <dsp:spPr>
        <a:xfrm>
          <a:off x="2183908" y="1167908"/>
          <a:ext cx="1728183" cy="1728183"/>
        </a:xfrm>
        <a:prstGeom prst="blockArc">
          <a:avLst>
            <a:gd name="adj1" fmla="val 8100000"/>
            <a:gd name="adj2" fmla="val 10800000"/>
            <a:gd name="adj3" fmla="val 3428"/>
          </a:avLst>
        </a:prstGeom>
        <a:solidFill>
          <a:srgbClr val="B8B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80B08-16BE-4899-BC70-D7889F07A1F3}">
      <dsp:nvSpPr>
        <dsp:cNvPr id="0" name=""/>
        <dsp:cNvSpPr/>
      </dsp:nvSpPr>
      <dsp:spPr>
        <a:xfrm>
          <a:off x="2183908" y="1167908"/>
          <a:ext cx="1728183" cy="1728183"/>
        </a:xfrm>
        <a:prstGeom prst="blockArc">
          <a:avLst>
            <a:gd name="adj1" fmla="val 5400000"/>
            <a:gd name="adj2" fmla="val 8100000"/>
            <a:gd name="adj3" fmla="val 3428"/>
          </a:avLst>
        </a:prstGeom>
        <a:solidFill>
          <a:srgbClr val="B8B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17E1-7582-4A0B-9F6D-B3327AA67520}">
      <dsp:nvSpPr>
        <dsp:cNvPr id="0" name=""/>
        <dsp:cNvSpPr/>
      </dsp:nvSpPr>
      <dsp:spPr>
        <a:xfrm>
          <a:off x="2183908" y="1167908"/>
          <a:ext cx="1728183" cy="1728183"/>
        </a:xfrm>
        <a:prstGeom prst="blockArc">
          <a:avLst>
            <a:gd name="adj1" fmla="val 2700000"/>
            <a:gd name="adj2" fmla="val 5400000"/>
            <a:gd name="adj3" fmla="val 3428"/>
          </a:avLst>
        </a:prstGeom>
        <a:solidFill>
          <a:srgbClr val="B8B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C75E9-2BC0-42E9-969B-9BA990A35320}">
      <dsp:nvSpPr>
        <dsp:cNvPr id="0" name=""/>
        <dsp:cNvSpPr/>
      </dsp:nvSpPr>
      <dsp:spPr>
        <a:xfrm>
          <a:off x="2183908" y="1167908"/>
          <a:ext cx="1728183" cy="1728183"/>
        </a:xfrm>
        <a:prstGeom prst="blockArc">
          <a:avLst>
            <a:gd name="adj1" fmla="val 0"/>
            <a:gd name="adj2" fmla="val 2700000"/>
            <a:gd name="adj3" fmla="val 3428"/>
          </a:avLst>
        </a:prstGeom>
        <a:solidFill>
          <a:srgbClr val="B8B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87EF0-A619-4E58-961A-A987D1C0D520}">
      <dsp:nvSpPr>
        <dsp:cNvPr id="0" name=""/>
        <dsp:cNvSpPr/>
      </dsp:nvSpPr>
      <dsp:spPr>
        <a:xfrm>
          <a:off x="2183908" y="1167908"/>
          <a:ext cx="1728183" cy="1728183"/>
        </a:xfrm>
        <a:prstGeom prst="blockArc">
          <a:avLst>
            <a:gd name="adj1" fmla="val 18900000"/>
            <a:gd name="adj2" fmla="val 0"/>
            <a:gd name="adj3" fmla="val 3428"/>
          </a:avLst>
        </a:prstGeom>
        <a:solidFill>
          <a:srgbClr val="B8B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C9EB-E22E-467A-8A14-1CCB9FB81344}">
      <dsp:nvSpPr>
        <dsp:cNvPr id="0" name=""/>
        <dsp:cNvSpPr/>
      </dsp:nvSpPr>
      <dsp:spPr>
        <a:xfrm>
          <a:off x="2183908" y="1167908"/>
          <a:ext cx="1728183" cy="1728183"/>
        </a:xfrm>
        <a:prstGeom prst="blockArc">
          <a:avLst>
            <a:gd name="adj1" fmla="val 16200000"/>
            <a:gd name="adj2" fmla="val 18900000"/>
            <a:gd name="adj3" fmla="val 3428"/>
          </a:avLst>
        </a:prstGeom>
        <a:solidFill>
          <a:srgbClr val="B8BD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4835D-5E85-45FE-AF47-0BB7E2A3D0E8}">
      <dsp:nvSpPr>
        <dsp:cNvPr id="0" name=""/>
        <dsp:cNvSpPr/>
      </dsp:nvSpPr>
      <dsp:spPr>
        <a:xfrm>
          <a:off x="2399928" y="1383928"/>
          <a:ext cx="1296142" cy="1296142"/>
        </a:xfrm>
        <a:prstGeom prst="ellipse">
          <a:avLst/>
        </a:prstGeom>
        <a:solidFill>
          <a:srgbClr val="77819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0" kern="1200" dirty="0" smtClean="0">
              <a:latin typeface="Adobe 고딕 Std B" pitchFamily="34" charset="-127"/>
              <a:ea typeface="Adobe 고딕 Std B" pitchFamily="34" charset="-127"/>
            </a:rPr>
            <a:t>DIAGRAM</a:t>
          </a:r>
        </a:p>
      </dsp:txBody>
      <dsp:txXfrm>
        <a:off x="2589744" y="1573744"/>
        <a:ext cx="916510" cy="916510"/>
      </dsp:txXfrm>
    </dsp:sp>
    <dsp:sp modelId="{C2038279-17D7-4599-83B9-DCFEC74152CB}">
      <dsp:nvSpPr>
        <dsp:cNvPr id="0" name=""/>
        <dsp:cNvSpPr/>
      </dsp:nvSpPr>
      <dsp:spPr>
        <a:xfrm>
          <a:off x="2652117" y="1434"/>
          <a:ext cx="791765" cy="791765"/>
        </a:xfrm>
        <a:prstGeom prst="ellipse">
          <a:avLst/>
        </a:prstGeom>
        <a:solidFill>
          <a:srgbClr val="77819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 </a:t>
          </a:r>
          <a:endParaRPr lang="ko-KR" altLang="en-US" sz="1500" kern="1200" dirty="0"/>
        </a:p>
      </dsp:txBody>
      <dsp:txXfrm>
        <a:off x="2768068" y="117385"/>
        <a:ext cx="559863" cy="559863"/>
      </dsp:txXfrm>
    </dsp:sp>
    <dsp:sp modelId="{722E193C-04E6-4B74-949D-5A34F240371B}">
      <dsp:nvSpPr>
        <dsp:cNvPr id="0" name=""/>
        <dsp:cNvSpPr/>
      </dsp:nvSpPr>
      <dsp:spPr>
        <a:xfrm>
          <a:off x="3808012" y="480221"/>
          <a:ext cx="791765" cy="791765"/>
        </a:xfrm>
        <a:prstGeom prst="ellipse">
          <a:avLst/>
        </a:prstGeom>
        <a:solidFill>
          <a:srgbClr val="77819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 </a:t>
          </a:r>
          <a:endParaRPr lang="ko-KR" altLang="en-US" sz="1500" kern="1200" dirty="0"/>
        </a:p>
      </dsp:txBody>
      <dsp:txXfrm>
        <a:off x="3923963" y="596172"/>
        <a:ext cx="559863" cy="559863"/>
      </dsp:txXfrm>
    </dsp:sp>
    <dsp:sp modelId="{CE6CE148-C273-4E7C-B8AD-316B4F2BA06C}">
      <dsp:nvSpPr>
        <dsp:cNvPr id="0" name=""/>
        <dsp:cNvSpPr/>
      </dsp:nvSpPr>
      <dsp:spPr>
        <a:xfrm>
          <a:off x="4286800" y="1636117"/>
          <a:ext cx="791765" cy="791765"/>
        </a:xfrm>
        <a:prstGeom prst="ellipse">
          <a:avLst/>
        </a:prstGeom>
        <a:solidFill>
          <a:srgbClr val="77819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 </a:t>
          </a:r>
          <a:endParaRPr lang="ko-KR" altLang="en-US" sz="1500" kern="1200" dirty="0"/>
        </a:p>
      </dsp:txBody>
      <dsp:txXfrm>
        <a:off x="4402751" y="1752068"/>
        <a:ext cx="559863" cy="559863"/>
      </dsp:txXfrm>
    </dsp:sp>
    <dsp:sp modelId="{3E70F359-9815-42FC-91A6-F9EEC6CBA69E}">
      <dsp:nvSpPr>
        <dsp:cNvPr id="0" name=""/>
        <dsp:cNvSpPr/>
      </dsp:nvSpPr>
      <dsp:spPr>
        <a:xfrm>
          <a:off x="3808012" y="2792012"/>
          <a:ext cx="791765" cy="791765"/>
        </a:xfrm>
        <a:prstGeom prst="ellipse">
          <a:avLst/>
        </a:prstGeom>
        <a:solidFill>
          <a:srgbClr val="77819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 </a:t>
          </a:r>
          <a:endParaRPr lang="ko-KR" altLang="en-US" sz="1500" kern="1200" dirty="0"/>
        </a:p>
      </dsp:txBody>
      <dsp:txXfrm>
        <a:off x="3923963" y="2907963"/>
        <a:ext cx="559863" cy="559863"/>
      </dsp:txXfrm>
    </dsp:sp>
    <dsp:sp modelId="{C35EB60E-D4C5-4087-960C-3959A6FB5D5F}">
      <dsp:nvSpPr>
        <dsp:cNvPr id="0" name=""/>
        <dsp:cNvSpPr/>
      </dsp:nvSpPr>
      <dsp:spPr>
        <a:xfrm>
          <a:off x="2652117" y="3270800"/>
          <a:ext cx="791765" cy="791765"/>
        </a:xfrm>
        <a:prstGeom prst="ellipse">
          <a:avLst/>
        </a:prstGeom>
        <a:solidFill>
          <a:srgbClr val="77819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>
        <a:off x="2768068" y="3386751"/>
        <a:ext cx="559863" cy="559863"/>
      </dsp:txXfrm>
    </dsp:sp>
    <dsp:sp modelId="{B49973F5-8E8C-4EE1-AD3B-4CCA039704E8}">
      <dsp:nvSpPr>
        <dsp:cNvPr id="0" name=""/>
        <dsp:cNvSpPr/>
      </dsp:nvSpPr>
      <dsp:spPr>
        <a:xfrm>
          <a:off x="1496221" y="2792012"/>
          <a:ext cx="791765" cy="791765"/>
        </a:xfrm>
        <a:prstGeom prst="ellipse">
          <a:avLst/>
        </a:prstGeom>
        <a:solidFill>
          <a:srgbClr val="77819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>
        <a:off x="1612172" y="2907963"/>
        <a:ext cx="559863" cy="559863"/>
      </dsp:txXfrm>
    </dsp:sp>
    <dsp:sp modelId="{3D7ED8EE-D51C-4F7A-A268-F9B511A85819}">
      <dsp:nvSpPr>
        <dsp:cNvPr id="0" name=""/>
        <dsp:cNvSpPr/>
      </dsp:nvSpPr>
      <dsp:spPr>
        <a:xfrm>
          <a:off x="1017434" y="1636117"/>
          <a:ext cx="791765" cy="791765"/>
        </a:xfrm>
        <a:prstGeom prst="ellipse">
          <a:avLst/>
        </a:prstGeom>
        <a:solidFill>
          <a:srgbClr val="77819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>
        <a:off x="1133385" y="1752068"/>
        <a:ext cx="559863" cy="559863"/>
      </dsp:txXfrm>
    </dsp:sp>
    <dsp:sp modelId="{A9559121-B494-40A5-B53E-8A7EA15648EA}">
      <dsp:nvSpPr>
        <dsp:cNvPr id="0" name=""/>
        <dsp:cNvSpPr/>
      </dsp:nvSpPr>
      <dsp:spPr>
        <a:xfrm>
          <a:off x="1496221" y="480221"/>
          <a:ext cx="791765" cy="791765"/>
        </a:xfrm>
        <a:prstGeom prst="ellipse">
          <a:avLst/>
        </a:prstGeom>
        <a:solidFill>
          <a:srgbClr val="77819C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>
        <a:off x="1612172" y="596172"/>
        <a:ext cx="559863" cy="559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0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2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8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5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4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6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7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168B-F2A2-4B85-A761-12E981BBF86C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B9F7-BD8A-4B23-9FB6-4D8360C5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6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4.png"/><Relationship Id="rId18" Type="http://schemas.microsoft.com/office/2007/relationships/hdphoto" Target="../media/hdphoto6.wdp"/><Relationship Id="rId3" Type="http://schemas.openxmlformats.org/officeDocument/2006/relationships/diagramLayout" Target="../diagrams/layout1.xml"/><Relationship Id="rId21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microsoft.com/office/2007/relationships/hdphoto" Target="../media/hdphoto3.wdp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5.png"/><Relationship Id="rId10" Type="http://schemas.microsoft.com/office/2007/relationships/hdphoto" Target="../media/hdphoto2.wdp"/><Relationship Id="rId19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microsoft.com/office/2007/relationships/hdphoto" Target="../media/hdphoto4.wdp"/><Relationship Id="rId22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524000" y="539750"/>
            <a:ext cx="6096000" cy="4064000"/>
            <a:chOff x="1524000" y="539750"/>
            <a:chExt cx="6096000" cy="4064000"/>
          </a:xfrm>
        </p:grpSpPr>
        <p:cxnSp>
          <p:nvCxnSpPr>
            <p:cNvPr id="14" name="직선 연결선 13"/>
            <p:cNvCxnSpPr>
              <a:endCxn id="5" idx="2"/>
            </p:cNvCxnSpPr>
            <p:nvPr/>
          </p:nvCxnSpPr>
          <p:spPr>
            <a:xfrm>
              <a:off x="4572000" y="555526"/>
              <a:ext cx="0" cy="4048224"/>
            </a:xfrm>
            <a:prstGeom prst="line">
              <a:avLst/>
            </a:prstGeom>
            <a:ln w="28575">
              <a:solidFill>
                <a:srgbClr val="B8BD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347864" y="1347614"/>
              <a:ext cx="2448272" cy="2448272"/>
            </a:xfrm>
            <a:prstGeom prst="line">
              <a:avLst/>
            </a:prstGeom>
            <a:ln w="28575">
              <a:solidFill>
                <a:srgbClr val="B8BD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3419872" y="1347614"/>
              <a:ext cx="2376264" cy="2376264"/>
            </a:xfrm>
            <a:prstGeom prst="line">
              <a:avLst/>
            </a:prstGeom>
            <a:ln w="28575">
              <a:solidFill>
                <a:srgbClr val="B8BD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203848" y="2575825"/>
              <a:ext cx="3096344" cy="0"/>
            </a:xfrm>
            <a:prstGeom prst="line">
              <a:avLst/>
            </a:prstGeom>
            <a:ln w="28575">
              <a:solidFill>
                <a:srgbClr val="B8BD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707904" y="1711729"/>
              <a:ext cx="1728192" cy="1728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" name="다이어그램 4"/>
            <p:cNvGraphicFramePr/>
            <p:nvPr>
              <p:extLst>
                <p:ext uri="{D42A27DB-BD31-4B8C-83A1-F6EECF244321}">
                  <p14:modId xmlns:p14="http://schemas.microsoft.com/office/powerpoint/2010/main" val="23557967"/>
                </p:ext>
              </p:extLst>
            </p:nvPr>
          </p:nvGraphicFramePr>
          <p:xfrm>
            <a:off x="1524000" y="5397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6" name="Picture 2" descr="H:\블로그\아이콘 모음\open13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2406538"/>
              <a:ext cx="330424" cy="33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H:\블로그\아이콘 모음\Laptop_51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2373486"/>
              <a:ext cx="396528" cy="396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:\블로그\이미지\apple19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852" y="3543858"/>
              <a:ext cx="360040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:\블로그\이미지\audio45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589573"/>
              <a:ext cx="341313" cy="31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:\블로그\이미지\address22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4063759"/>
              <a:ext cx="349250" cy="34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:\블로그\이미지\iphone26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532" y="1207914"/>
              <a:ext cx="355724" cy="355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:\블로그\이미지\Time_planning_512 (1)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246279"/>
              <a:ext cx="342055" cy="342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:\블로그\이미지\wifi33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87" y="771550"/>
              <a:ext cx="314225" cy="31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395536" y="10651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77819C"/>
                </a:solidFill>
              </a:rPr>
              <a:t>Contents</a:t>
            </a:r>
          </a:p>
          <a:p>
            <a:pPr algn="r"/>
            <a:r>
              <a:rPr lang="ko-KR" altLang="en-US" sz="900" dirty="0" smtClean="0">
                <a:solidFill>
                  <a:srgbClr val="77819C"/>
                </a:solidFill>
              </a:rPr>
              <a:t>이곳에</a:t>
            </a:r>
            <a:r>
              <a:rPr lang="en-US" altLang="ko-KR" sz="900" dirty="0" smtClean="0">
                <a:solidFill>
                  <a:srgbClr val="77819C"/>
                </a:solidFill>
              </a:rPr>
              <a:t> </a:t>
            </a:r>
            <a:r>
              <a:rPr lang="ko-KR" altLang="en-US" sz="900" dirty="0" smtClean="0">
                <a:solidFill>
                  <a:srgbClr val="77819C"/>
                </a:solidFill>
              </a:rPr>
              <a:t>관련 상세 내용을 적습니다</a:t>
            </a:r>
            <a:r>
              <a:rPr lang="en-US" altLang="ko-KR" sz="900" dirty="0" smtClean="0">
                <a:solidFill>
                  <a:srgbClr val="77819C"/>
                </a:solidFill>
              </a:rPr>
              <a:t>.</a:t>
            </a:r>
          </a:p>
          <a:p>
            <a:pPr algn="r"/>
            <a:r>
              <a:rPr lang="ko-KR" altLang="en-US" sz="900" dirty="0" smtClean="0">
                <a:solidFill>
                  <a:srgbClr val="77819C"/>
                </a:solidFill>
              </a:rPr>
              <a:t>원본 자료 다운은 </a:t>
            </a:r>
            <a:r>
              <a:rPr lang="en-US" altLang="ko-KR" sz="900" dirty="0" smtClean="0">
                <a:solidFill>
                  <a:srgbClr val="77819C"/>
                </a:solidFill>
              </a:rPr>
              <a:t>PPT BIZCAM </a:t>
            </a:r>
            <a:r>
              <a:rPr lang="ko-KR" altLang="en-US" sz="900" dirty="0" smtClean="0">
                <a:solidFill>
                  <a:srgbClr val="77819C"/>
                </a:solidFill>
              </a:rPr>
              <a:t>카페에서</a:t>
            </a:r>
            <a:endParaRPr lang="ko-KR" altLang="en-US" sz="900" dirty="0">
              <a:solidFill>
                <a:srgbClr val="77819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2258396"/>
            <a:ext cx="2483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77819C"/>
                </a:solidFill>
              </a:rPr>
              <a:t>Contents</a:t>
            </a:r>
          </a:p>
          <a:p>
            <a:pPr algn="r"/>
            <a:r>
              <a:rPr lang="ko-KR" altLang="en-US" sz="900" dirty="0" smtClean="0">
                <a:solidFill>
                  <a:srgbClr val="77819C"/>
                </a:solidFill>
              </a:rPr>
              <a:t>이곳에</a:t>
            </a:r>
            <a:r>
              <a:rPr lang="en-US" altLang="ko-KR" sz="900" dirty="0" smtClean="0">
                <a:solidFill>
                  <a:srgbClr val="77819C"/>
                </a:solidFill>
              </a:rPr>
              <a:t> </a:t>
            </a:r>
            <a:r>
              <a:rPr lang="ko-KR" altLang="en-US" sz="900" dirty="0" smtClean="0">
                <a:solidFill>
                  <a:srgbClr val="77819C"/>
                </a:solidFill>
              </a:rPr>
              <a:t>관련 상세 내용을 적습니다</a:t>
            </a:r>
            <a:r>
              <a:rPr lang="en-US" altLang="ko-KR" sz="900" dirty="0" smtClean="0">
                <a:solidFill>
                  <a:srgbClr val="77819C"/>
                </a:solidFill>
              </a:rPr>
              <a:t>.</a:t>
            </a:r>
          </a:p>
          <a:p>
            <a:pPr algn="r"/>
            <a:r>
              <a:rPr lang="ko-KR" altLang="en-US" sz="900" dirty="0" smtClean="0">
                <a:solidFill>
                  <a:srgbClr val="77819C"/>
                </a:solidFill>
              </a:rPr>
              <a:t>원본 자료 다운은 </a:t>
            </a:r>
            <a:r>
              <a:rPr lang="en-US" altLang="ko-KR" sz="900" dirty="0" smtClean="0">
                <a:solidFill>
                  <a:srgbClr val="77819C"/>
                </a:solidFill>
              </a:rPr>
              <a:t>PPT BIZCAM </a:t>
            </a:r>
            <a:r>
              <a:rPr lang="ko-KR" altLang="en-US" sz="900" dirty="0" smtClean="0">
                <a:solidFill>
                  <a:srgbClr val="77819C"/>
                </a:solidFill>
              </a:rPr>
              <a:t>카페에서</a:t>
            </a:r>
            <a:endParaRPr lang="ko-KR" altLang="en-US" sz="900" dirty="0">
              <a:solidFill>
                <a:srgbClr val="77819C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244" y="3446653"/>
            <a:ext cx="2483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77819C"/>
                </a:solidFill>
              </a:rPr>
              <a:t>Contents</a:t>
            </a:r>
          </a:p>
          <a:p>
            <a:pPr algn="r"/>
            <a:r>
              <a:rPr lang="ko-KR" altLang="en-US" sz="900" dirty="0" smtClean="0">
                <a:solidFill>
                  <a:srgbClr val="77819C"/>
                </a:solidFill>
              </a:rPr>
              <a:t>이곳에</a:t>
            </a:r>
            <a:r>
              <a:rPr lang="en-US" altLang="ko-KR" sz="900" dirty="0" smtClean="0">
                <a:solidFill>
                  <a:srgbClr val="77819C"/>
                </a:solidFill>
              </a:rPr>
              <a:t> </a:t>
            </a:r>
            <a:r>
              <a:rPr lang="ko-KR" altLang="en-US" sz="900" dirty="0" smtClean="0">
                <a:solidFill>
                  <a:srgbClr val="77819C"/>
                </a:solidFill>
              </a:rPr>
              <a:t>관련 상세 내용을 적습니다</a:t>
            </a:r>
            <a:r>
              <a:rPr lang="en-US" altLang="ko-KR" sz="900" dirty="0" smtClean="0">
                <a:solidFill>
                  <a:srgbClr val="77819C"/>
                </a:solidFill>
              </a:rPr>
              <a:t>.</a:t>
            </a:r>
          </a:p>
          <a:p>
            <a:pPr algn="r"/>
            <a:r>
              <a:rPr lang="ko-KR" altLang="en-US" sz="900" dirty="0" smtClean="0">
                <a:solidFill>
                  <a:srgbClr val="77819C"/>
                </a:solidFill>
              </a:rPr>
              <a:t>원본 자료 다운은 </a:t>
            </a:r>
            <a:r>
              <a:rPr lang="en-US" altLang="ko-KR" sz="900" dirty="0" smtClean="0">
                <a:solidFill>
                  <a:srgbClr val="77819C"/>
                </a:solidFill>
              </a:rPr>
              <a:t>PPT BIZCAM </a:t>
            </a:r>
            <a:r>
              <a:rPr lang="ko-KR" altLang="en-US" sz="900" dirty="0" smtClean="0">
                <a:solidFill>
                  <a:srgbClr val="77819C"/>
                </a:solidFill>
              </a:rPr>
              <a:t>카페에서</a:t>
            </a:r>
            <a:endParaRPr lang="ko-KR" altLang="en-US" sz="900" dirty="0">
              <a:solidFill>
                <a:srgbClr val="77819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3932" y="4431246"/>
            <a:ext cx="2483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77819C"/>
                </a:solidFill>
              </a:rPr>
              <a:t>Contents</a:t>
            </a:r>
          </a:p>
          <a:p>
            <a:pPr algn="r"/>
            <a:r>
              <a:rPr lang="ko-KR" altLang="en-US" sz="900" dirty="0" smtClean="0">
                <a:solidFill>
                  <a:srgbClr val="77819C"/>
                </a:solidFill>
              </a:rPr>
              <a:t>이곳에</a:t>
            </a:r>
            <a:r>
              <a:rPr lang="en-US" altLang="ko-KR" sz="900" dirty="0" smtClean="0">
                <a:solidFill>
                  <a:srgbClr val="77819C"/>
                </a:solidFill>
              </a:rPr>
              <a:t> </a:t>
            </a:r>
            <a:r>
              <a:rPr lang="ko-KR" altLang="en-US" sz="900" dirty="0" smtClean="0">
                <a:solidFill>
                  <a:srgbClr val="77819C"/>
                </a:solidFill>
              </a:rPr>
              <a:t>관련 상세 내용을 적습니다</a:t>
            </a:r>
            <a:r>
              <a:rPr lang="en-US" altLang="ko-KR" sz="900" dirty="0" smtClean="0">
                <a:solidFill>
                  <a:srgbClr val="77819C"/>
                </a:solidFill>
              </a:rPr>
              <a:t>.</a:t>
            </a:r>
          </a:p>
          <a:p>
            <a:pPr algn="r"/>
            <a:r>
              <a:rPr lang="ko-KR" altLang="en-US" sz="900" dirty="0" smtClean="0">
                <a:solidFill>
                  <a:srgbClr val="77819C"/>
                </a:solidFill>
              </a:rPr>
              <a:t>원본 자료 다운은 </a:t>
            </a:r>
            <a:r>
              <a:rPr lang="en-US" altLang="ko-KR" sz="900" dirty="0" smtClean="0">
                <a:solidFill>
                  <a:srgbClr val="77819C"/>
                </a:solidFill>
              </a:rPr>
              <a:t>PPT BIZCAM </a:t>
            </a:r>
            <a:r>
              <a:rPr lang="ko-KR" altLang="en-US" sz="900" dirty="0" smtClean="0">
                <a:solidFill>
                  <a:srgbClr val="77819C"/>
                </a:solidFill>
              </a:rPr>
              <a:t>카페에서</a:t>
            </a:r>
            <a:endParaRPr lang="ko-KR" altLang="en-US" sz="900" dirty="0">
              <a:solidFill>
                <a:srgbClr val="77819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8540" y="174406"/>
            <a:ext cx="2483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77819C"/>
                </a:solidFill>
              </a:rPr>
              <a:t>Contents</a:t>
            </a:r>
          </a:p>
          <a:p>
            <a:r>
              <a:rPr lang="ko-KR" altLang="en-US" sz="900" dirty="0" smtClean="0">
                <a:solidFill>
                  <a:srgbClr val="77819C"/>
                </a:solidFill>
              </a:rPr>
              <a:t>이곳에</a:t>
            </a:r>
            <a:r>
              <a:rPr lang="en-US" altLang="ko-KR" sz="900" dirty="0" smtClean="0">
                <a:solidFill>
                  <a:srgbClr val="77819C"/>
                </a:solidFill>
              </a:rPr>
              <a:t> </a:t>
            </a:r>
            <a:r>
              <a:rPr lang="ko-KR" altLang="en-US" sz="900" dirty="0" smtClean="0">
                <a:solidFill>
                  <a:srgbClr val="77819C"/>
                </a:solidFill>
              </a:rPr>
              <a:t>관련 상세 내용을 적습니다</a:t>
            </a:r>
            <a:r>
              <a:rPr lang="en-US" altLang="ko-KR" sz="900" dirty="0" smtClean="0">
                <a:solidFill>
                  <a:srgbClr val="77819C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rgbClr val="77819C"/>
                </a:solidFill>
              </a:rPr>
              <a:t>원본 자료 다운은 </a:t>
            </a:r>
            <a:r>
              <a:rPr lang="en-US" altLang="ko-KR" sz="900" dirty="0" smtClean="0">
                <a:solidFill>
                  <a:srgbClr val="77819C"/>
                </a:solidFill>
              </a:rPr>
              <a:t>PPT BIZCAM </a:t>
            </a:r>
            <a:r>
              <a:rPr lang="ko-KR" altLang="en-US" sz="900" dirty="0" smtClean="0">
                <a:solidFill>
                  <a:srgbClr val="77819C"/>
                </a:solidFill>
              </a:rPr>
              <a:t>카페에서</a:t>
            </a:r>
            <a:endParaRPr lang="ko-KR" altLang="en-US" sz="900" dirty="0">
              <a:solidFill>
                <a:srgbClr val="77819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10424" y="1066283"/>
            <a:ext cx="2483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77819C"/>
                </a:solidFill>
              </a:rPr>
              <a:t>Contents</a:t>
            </a:r>
          </a:p>
          <a:p>
            <a:r>
              <a:rPr lang="ko-KR" altLang="en-US" sz="900" dirty="0" smtClean="0">
                <a:solidFill>
                  <a:srgbClr val="77819C"/>
                </a:solidFill>
              </a:rPr>
              <a:t>이곳에</a:t>
            </a:r>
            <a:r>
              <a:rPr lang="en-US" altLang="ko-KR" sz="900" dirty="0" smtClean="0">
                <a:solidFill>
                  <a:srgbClr val="77819C"/>
                </a:solidFill>
              </a:rPr>
              <a:t> </a:t>
            </a:r>
            <a:r>
              <a:rPr lang="ko-KR" altLang="en-US" sz="900" dirty="0" smtClean="0">
                <a:solidFill>
                  <a:srgbClr val="77819C"/>
                </a:solidFill>
              </a:rPr>
              <a:t>관련 상세 내용을 적습니다</a:t>
            </a:r>
            <a:r>
              <a:rPr lang="en-US" altLang="ko-KR" sz="900" dirty="0" smtClean="0">
                <a:solidFill>
                  <a:srgbClr val="77819C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rgbClr val="77819C"/>
                </a:solidFill>
              </a:rPr>
              <a:t>원본 자료 다운은 </a:t>
            </a:r>
            <a:r>
              <a:rPr lang="en-US" altLang="ko-KR" sz="900" dirty="0" smtClean="0">
                <a:solidFill>
                  <a:srgbClr val="77819C"/>
                </a:solidFill>
              </a:rPr>
              <a:t>PPT BIZCAM </a:t>
            </a:r>
            <a:r>
              <a:rPr lang="ko-KR" altLang="en-US" sz="900" dirty="0" smtClean="0">
                <a:solidFill>
                  <a:srgbClr val="77819C"/>
                </a:solidFill>
              </a:rPr>
              <a:t>카페에서</a:t>
            </a:r>
            <a:endParaRPr lang="ko-KR" altLang="en-US" sz="900" dirty="0">
              <a:solidFill>
                <a:srgbClr val="77819C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60232" y="2279556"/>
            <a:ext cx="2483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77819C"/>
                </a:solidFill>
              </a:rPr>
              <a:t>Contents</a:t>
            </a:r>
          </a:p>
          <a:p>
            <a:r>
              <a:rPr lang="ko-KR" altLang="en-US" sz="900" dirty="0" smtClean="0">
                <a:solidFill>
                  <a:srgbClr val="77819C"/>
                </a:solidFill>
              </a:rPr>
              <a:t>이곳에</a:t>
            </a:r>
            <a:r>
              <a:rPr lang="en-US" altLang="ko-KR" sz="900" dirty="0" smtClean="0">
                <a:solidFill>
                  <a:srgbClr val="77819C"/>
                </a:solidFill>
              </a:rPr>
              <a:t> </a:t>
            </a:r>
            <a:r>
              <a:rPr lang="ko-KR" altLang="en-US" sz="900" dirty="0" smtClean="0">
                <a:solidFill>
                  <a:srgbClr val="77819C"/>
                </a:solidFill>
              </a:rPr>
              <a:t>관련 상세 내용을 적습니다</a:t>
            </a:r>
            <a:r>
              <a:rPr lang="en-US" altLang="ko-KR" sz="900" dirty="0" smtClean="0">
                <a:solidFill>
                  <a:srgbClr val="77819C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rgbClr val="77819C"/>
                </a:solidFill>
              </a:rPr>
              <a:t>원본 자료 다운은 </a:t>
            </a:r>
            <a:r>
              <a:rPr lang="en-US" altLang="ko-KR" sz="900" dirty="0" smtClean="0">
                <a:solidFill>
                  <a:srgbClr val="77819C"/>
                </a:solidFill>
              </a:rPr>
              <a:t>PPT BIZCAM </a:t>
            </a:r>
            <a:r>
              <a:rPr lang="ko-KR" altLang="en-US" sz="900" dirty="0" smtClean="0">
                <a:solidFill>
                  <a:srgbClr val="77819C"/>
                </a:solidFill>
              </a:rPr>
              <a:t>카페에서</a:t>
            </a:r>
            <a:endParaRPr lang="ko-KR" altLang="en-US" sz="900" dirty="0">
              <a:solidFill>
                <a:srgbClr val="77819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0424" y="3430602"/>
            <a:ext cx="2483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77819C"/>
                </a:solidFill>
              </a:rPr>
              <a:t>Contents</a:t>
            </a:r>
          </a:p>
          <a:p>
            <a:r>
              <a:rPr lang="ko-KR" altLang="en-US" sz="900" dirty="0" smtClean="0">
                <a:solidFill>
                  <a:srgbClr val="77819C"/>
                </a:solidFill>
              </a:rPr>
              <a:t>이곳에</a:t>
            </a:r>
            <a:r>
              <a:rPr lang="en-US" altLang="ko-KR" sz="900" dirty="0" smtClean="0">
                <a:solidFill>
                  <a:srgbClr val="77819C"/>
                </a:solidFill>
              </a:rPr>
              <a:t> </a:t>
            </a:r>
            <a:r>
              <a:rPr lang="ko-KR" altLang="en-US" sz="900" dirty="0" smtClean="0">
                <a:solidFill>
                  <a:srgbClr val="77819C"/>
                </a:solidFill>
              </a:rPr>
              <a:t>관련 상세 내용을 적습니다</a:t>
            </a:r>
            <a:r>
              <a:rPr lang="en-US" altLang="ko-KR" sz="900" dirty="0" smtClean="0">
                <a:solidFill>
                  <a:srgbClr val="77819C"/>
                </a:solidFill>
              </a:rPr>
              <a:t>.</a:t>
            </a:r>
          </a:p>
          <a:p>
            <a:r>
              <a:rPr lang="ko-KR" altLang="en-US" sz="900" dirty="0" smtClean="0">
                <a:solidFill>
                  <a:srgbClr val="77819C"/>
                </a:solidFill>
              </a:rPr>
              <a:t>원본 자료 다운은 </a:t>
            </a:r>
            <a:r>
              <a:rPr lang="en-US" altLang="ko-KR" sz="900" dirty="0" smtClean="0">
                <a:solidFill>
                  <a:srgbClr val="77819C"/>
                </a:solidFill>
              </a:rPr>
              <a:t>PPT BIZCAM </a:t>
            </a:r>
            <a:r>
              <a:rPr lang="ko-KR" altLang="en-US" sz="900" dirty="0" smtClean="0">
                <a:solidFill>
                  <a:srgbClr val="77819C"/>
                </a:solidFill>
              </a:rPr>
              <a:t>카페에서</a:t>
            </a:r>
            <a:endParaRPr lang="ko-KR" altLang="en-US" sz="900" dirty="0">
              <a:solidFill>
                <a:srgbClr val="778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5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109</Words>
  <Application>Microsoft Office PowerPoint</Application>
  <PresentationFormat>화면 슬라이드 쇼(16:9)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seok0621</dc:creator>
  <cp:lastModifiedBy>seok0621</cp:lastModifiedBy>
  <cp:revision>4</cp:revision>
  <dcterms:created xsi:type="dcterms:W3CDTF">2015-09-24T12:14:47Z</dcterms:created>
  <dcterms:modified xsi:type="dcterms:W3CDTF">2015-09-24T12:45:27Z</dcterms:modified>
</cp:coreProperties>
</file>