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8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34FA-0E3E-48A7-A894-073850E567D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512A-DA2D-4CA8-AFBD-5EC991E3D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4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19" y="0"/>
            <a:ext cx="12192000" cy="580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" y="5803900"/>
            <a:ext cx="12192000" cy="1054100"/>
          </a:xfrm>
          <a:prstGeom prst="rect">
            <a:avLst/>
          </a:prstGeom>
          <a:solidFill>
            <a:srgbClr val="4C3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36"/>
          <p:cNvSpPr>
            <a:spLocks noEditPoints="1"/>
          </p:cNvSpPr>
          <p:nvPr/>
        </p:nvSpPr>
        <p:spPr bwMode="auto">
          <a:xfrm>
            <a:off x="601475" y="257122"/>
            <a:ext cx="3145025" cy="528965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11600" y="952103"/>
            <a:ext cx="7461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 smtClean="0">
                <a:solidFill>
                  <a:schemeClr val="bg1"/>
                </a:solidFill>
                <a:latin typeface="Calibri" panose="020F0502020204030204"/>
              </a:rPr>
              <a:t>POWER POINT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02200" y="4109278"/>
            <a:ext cx="64706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Enjoy your stylish business and campus life with BIZCAM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1600" y="1722213"/>
            <a:ext cx="7461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b="1" dirty="0" smtClean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115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5100" y="3741599"/>
            <a:ext cx="612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Calibri" panose="020F0502020204030204"/>
              </a:rPr>
              <a:t>THE BIZCAM</a:t>
            </a:r>
            <a:r>
              <a:rPr lang="en-US" altLang="ko-KR" sz="24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Calibri" panose="020F0502020204030204"/>
              </a:rPr>
              <a:t>Management consultation report</a:t>
            </a:r>
            <a:endParaRPr lang="ko-KR" altLang="en-US" sz="2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417255" y="4697329"/>
            <a:ext cx="1880520" cy="261524"/>
            <a:chOff x="7642225" y="4605143"/>
            <a:chExt cx="2525952" cy="351284"/>
          </a:xfrm>
        </p:grpSpPr>
        <p:grpSp>
          <p:nvGrpSpPr>
            <p:cNvPr id="12" name="그룹 11"/>
            <p:cNvGrpSpPr/>
            <p:nvPr/>
          </p:nvGrpSpPr>
          <p:grpSpPr>
            <a:xfrm>
              <a:off x="7642225" y="4605143"/>
              <a:ext cx="296854" cy="329026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9913181" y="4634698"/>
              <a:ext cx="254996" cy="313064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Group 39"/>
            <p:cNvGrpSpPr>
              <a:grpSpLocks noChangeAspect="1"/>
            </p:cNvGrpSpPr>
            <p:nvPr/>
          </p:nvGrpSpPr>
          <p:grpSpPr bwMode="auto">
            <a:xfrm>
              <a:off x="8759658" y="4659608"/>
              <a:ext cx="325537" cy="26324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28"/>
            <p:cNvGrpSpPr>
              <a:grpSpLocks noChangeAspect="1"/>
            </p:cNvGrpSpPr>
            <p:nvPr/>
          </p:nvGrpSpPr>
          <p:grpSpPr bwMode="auto">
            <a:xfrm>
              <a:off x="9354261" y="4657625"/>
              <a:ext cx="341412" cy="298802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17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151046" y="4653324"/>
              <a:ext cx="323249" cy="286592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23912" y="6035561"/>
            <a:ext cx="88900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조땡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OO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대학교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OO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학과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00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학번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E-mail : seok830621@naver.com  Blog : http://blog.naver.com/seok830621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1"/>
          <a:stretch/>
        </p:blipFill>
        <p:spPr>
          <a:xfrm>
            <a:off x="853111" y="820164"/>
            <a:ext cx="2639389" cy="4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19" y="0"/>
            <a:ext cx="12192000" cy="13062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860" y="99145"/>
            <a:ext cx="51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alibri" panose="020F0502020204030204"/>
              </a:rPr>
              <a:t>POWER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860" y="436288"/>
            <a:ext cx="437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4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1243"/>
          <a:stretch/>
        </p:blipFill>
        <p:spPr>
          <a:xfrm>
            <a:off x="8108124" y="313714"/>
            <a:ext cx="3145809" cy="992571"/>
          </a:xfrm>
          <a:prstGeom prst="rect">
            <a:avLst/>
          </a:prstGeom>
        </p:spPr>
      </p:pic>
      <p:sp>
        <p:nvSpPr>
          <p:cNvPr id="19" name="자유형 18"/>
          <p:cNvSpPr/>
          <p:nvPr/>
        </p:nvSpPr>
        <p:spPr>
          <a:xfrm>
            <a:off x="1242331" y="2278743"/>
            <a:ext cx="2779940" cy="1567543"/>
          </a:xfrm>
          <a:custGeom>
            <a:avLst/>
            <a:gdLst>
              <a:gd name="connsiteX0" fmla="*/ 203201 w 2779940"/>
              <a:gd name="connsiteY0" fmla="*/ 0 h 1567543"/>
              <a:gd name="connsiteX1" fmla="*/ 2576739 w 2779940"/>
              <a:gd name="connsiteY1" fmla="*/ 0 h 1567543"/>
              <a:gd name="connsiteX2" fmla="*/ 2779940 w 2779940"/>
              <a:gd name="connsiteY2" fmla="*/ 203201 h 1567543"/>
              <a:gd name="connsiteX3" fmla="*/ 2779940 w 2779940"/>
              <a:gd name="connsiteY3" fmla="*/ 1088675 h 1567543"/>
              <a:gd name="connsiteX4" fmla="*/ 2301072 w 2779940"/>
              <a:gd name="connsiteY4" fmla="*/ 1567543 h 1567543"/>
              <a:gd name="connsiteX5" fmla="*/ 203201 w 2779940"/>
              <a:gd name="connsiteY5" fmla="*/ 1567543 h 1567543"/>
              <a:gd name="connsiteX6" fmla="*/ 0 w 2779940"/>
              <a:gd name="connsiteY6" fmla="*/ 1364342 h 1567543"/>
              <a:gd name="connsiteX7" fmla="*/ 0 w 2779940"/>
              <a:gd name="connsiteY7" fmla="*/ 203201 h 1567543"/>
              <a:gd name="connsiteX8" fmla="*/ 203201 w 2779940"/>
              <a:gd name="connsiteY8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940" h="1567543">
                <a:moveTo>
                  <a:pt x="203201" y="0"/>
                </a:moveTo>
                <a:lnTo>
                  <a:pt x="2576739" y="0"/>
                </a:lnTo>
                <a:cubicBezTo>
                  <a:pt x="2688964" y="0"/>
                  <a:pt x="2779940" y="90976"/>
                  <a:pt x="2779940" y="203201"/>
                </a:cubicBezTo>
                <a:lnTo>
                  <a:pt x="2779940" y="1088675"/>
                </a:lnTo>
                <a:lnTo>
                  <a:pt x="2301072" y="1567543"/>
                </a:lnTo>
                <a:lnTo>
                  <a:pt x="203201" y="1567543"/>
                </a:lnTo>
                <a:cubicBezTo>
                  <a:pt x="90976" y="1567543"/>
                  <a:pt x="0" y="1476567"/>
                  <a:pt x="0" y="1364342"/>
                </a:cubicBezTo>
                <a:lnTo>
                  <a:pt x="0" y="203201"/>
                </a:lnTo>
                <a:cubicBezTo>
                  <a:pt x="0" y="90976"/>
                  <a:pt x="90976" y="0"/>
                  <a:pt x="203201" y="0"/>
                </a:cubicBezTo>
                <a:close/>
              </a:path>
            </a:pathLst>
          </a:cu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CONTENTS A</a:t>
            </a:r>
          </a:p>
        </p:txBody>
      </p:sp>
      <p:sp>
        <p:nvSpPr>
          <p:cNvPr id="20" name="자유형 19"/>
          <p:cNvSpPr/>
          <p:nvPr/>
        </p:nvSpPr>
        <p:spPr>
          <a:xfrm flipH="1" flipV="1">
            <a:off x="3539267" y="3361872"/>
            <a:ext cx="484414" cy="484414"/>
          </a:xfrm>
          <a:custGeom>
            <a:avLst/>
            <a:gdLst>
              <a:gd name="connsiteX0" fmla="*/ 414212 w 414212"/>
              <a:gd name="connsiteY0" fmla="*/ 0 h 414212"/>
              <a:gd name="connsiteX1" fmla="*/ 414212 w 414212"/>
              <a:gd name="connsiteY1" fmla="*/ 211011 h 414212"/>
              <a:gd name="connsiteX2" fmla="*/ 211011 w 414212"/>
              <a:gd name="connsiteY2" fmla="*/ 414212 h 414212"/>
              <a:gd name="connsiteX3" fmla="*/ 0 w 414212"/>
              <a:gd name="connsiteY3" fmla="*/ 414212 h 414212"/>
              <a:gd name="connsiteX4" fmla="*/ 414212 w 414212"/>
              <a:gd name="connsiteY4" fmla="*/ 0 h 4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212" h="414212">
                <a:moveTo>
                  <a:pt x="414212" y="0"/>
                </a:moveTo>
                <a:lnTo>
                  <a:pt x="414212" y="211011"/>
                </a:lnTo>
                <a:cubicBezTo>
                  <a:pt x="414212" y="323236"/>
                  <a:pt x="323236" y="414212"/>
                  <a:pt x="211011" y="414212"/>
                </a:cubicBezTo>
                <a:lnTo>
                  <a:pt x="0" y="414212"/>
                </a:lnTo>
                <a:lnTo>
                  <a:pt x="414212" y="0"/>
                </a:lnTo>
                <a:close/>
              </a:path>
            </a:pathLst>
          </a:custGeom>
          <a:solidFill>
            <a:srgbClr val="4C387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680402" y="2278743"/>
            <a:ext cx="2779940" cy="1567543"/>
          </a:xfrm>
          <a:custGeom>
            <a:avLst/>
            <a:gdLst>
              <a:gd name="connsiteX0" fmla="*/ 203201 w 2779940"/>
              <a:gd name="connsiteY0" fmla="*/ 0 h 1567543"/>
              <a:gd name="connsiteX1" fmla="*/ 2576739 w 2779940"/>
              <a:gd name="connsiteY1" fmla="*/ 0 h 1567543"/>
              <a:gd name="connsiteX2" fmla="*/ 2779940 w 2779940"/>
              <a:gd name="connsiteY2" fmla="*/ 203201 h 1567543"/>
              <a:gd name="connsiteX3" fmla="*/ 2779940 w 2779940"/>
              <a:gd name="connsiteY3" fmla="*/ 1088675 h 1567543"/>
              <a:gd name="connsiteX4" fmla="*/ 2301072 w 2779940"/>
              <a:gd name="connsiteY4" fmla="*/ 1567543 h 1567543"/>
              <a:gd name="connsiteX5" fmla="*/ 203201 w 2779940"/>
              <a:gd name="connsiteY5" fmla="*/ 1567543 h 1567543"/>
              <a:gd name="connsiteX6" fmla="*/ 0 w 2779940"/>
              <a:gd name="connsiteY6" fmla="*/ 1364342 h 1567543"/>
              <a:gd name="connsiteX7" fmla="*/ 0 w 2779940"/>
              <a:gd name="connsiteY7" fmla="*/ 203201 h 1567543"/>
              <a:gd name="connsiteX8" fmla="*/ 203201 w 2779940"/>
              <a:gd name="connsiteY8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940" h="1567543">
                <a:moveTo>
                  <a:pt x="203201" y="0"/>
                </a:moveTo>
                <a:lnTo>
                  <a:pt x="2576739" y="0"/>
                </a:lnTo>
                <a:cubicBezTo>
                  <a:pt x="2688964" y="0"/>
                  <a:pt x="2779940" y="90976"/>
                  <a:pt x="2779940" y="203201"/>
                </a:cubicBezTo>
                <a:lnTo>
                  <a:pt x="2779940" y="1088675"/>
                </a:lnTo>
                <a:lnTo>
                  <a:pt x="2301072" y="1567543"/>
                </a:lnTo>
                <a:lnTo>
                  <a:pt x="203201" y="1567543"/>
                </a:lnTo>
                <a:cubicBezTo>
                  <a:pt x="90976" y="1567543"/>
                  <a:pt x="0" y="1476567"/>
                  <a:pt x="0" y="1364342"/>
                </a:cubicBezTo>
                <a:lnTo>
                  <a:pt x="0" y="203201"/>
                </a:lnTo>
                <a:cubicBezTo>
                  <a:pt x="0" y="90976"/>
                  <a:pt x="90976" y="0"/>
                  <a:pt x="2032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CONTENTS A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 flipH="1" flipV="1">
            <a:off x="6977338" y="3361872"/>
            <a:ext cx="484414" cy="484414"/>
          </a:xfrm>
          <a:custGeom>
            <a:avLst/>
            <a:gdLst>
              <a:gd name="connsiteX0" fmla="*/ 414212 w 414212"/>
              <a:gd name="connsiteY0" fmla="*/ 0 h 414212"/>
              <a:gd name="connsiteX1" fmla="*/ 414212 w 414212"/>
              <a:gd name="connsiteY1" fmla="*/ 211011 h 414212"/>
              <a:gd name="connsiteX2" fmla="*/ 211011 w 414212"/>
              <a:gd name="connsiteY2" fmla="*/ 414212 h 414212"/>
              <a:gd name="connsiteX3" fmla="*/ 0 w 414212"/>
              <a:gd name="connsiteY3" fmla="*/ 414212 h 414212"/>
              <a:gd name="connsiteX4" fmla="*/ 414212 w 414212"/>
              <a:gd name="connsiteY4" fmla="*/ 0 h 4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212" h="414212">
                <a:moveTo>
                  <a:pt x="414212" y="0"/>
                </a:moveTo>
                <a:lnTo>
                  <a:pt x="414212" y="211011"/>
                </a:lnTo>
                <a:cubicBezTo>
                  <a:pt x="414212" y="323236"/>
                  <a:pt x="323236" y="414212"/>
                  <a:pt x="211011" y="414212"/>
                </a:cubicBezTo>
                <a:lnTo>
                  <a:pt x="0" y="414212"/>
                </a:lnTo>
                <a:lnTo>
                  <a:pt x="414212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8175121" y="2278743"/>
            <a:ext cx="2779940" cy="1567543"/>
          </a:xfrm>
          <a:custGeom>
            <a:avLst/>
            <a:gdLst>
              <a:gd name="connsiteX0" fmla="*/ 203201 w 2779940"/>
              <a:gd name="connsiteY0" fmla="*/ 0 h 1567543"/>
              <a:gd name="connsiteX1" fmla="*/ 2576739 w 2779940"/>
              <a:gd name="connsiteY1" fmla="*/ 0 h 1567543"/>
              <a:gd name="connsiteX2" fmla="*/ 2779940 w 2779940"/>
              <a:gd name="connsiteY2" fmla="*/ 203201 h 1567543"/>
              <a:gd name="connsiteX3" fmla="*/ 2779940 w 2779940"/>
              <a:gd name="connsiteY3" fmla="*/ 1088675 h 1567543"/>
              <a:gd name="connsiteX4" fmla="*/ 2301072 w 2779940"/>
              <a:gd name="connsiteY4" fmla="*/ 1567543 h 1567543"/>
              <a:gd name="connsiteX5" fmla="*/ 203201 w 2779940"/>
              <a:gd name="connsiteY5" fmla="*/ 1567543 h 1567543"/>
              <a:gd name="connsiteX6" fmla="*/ 0 w 2779940"/>
              <a:gd name="connsiteY6" fmla="*/ 1364342 h 1567543"/>
              <a:gd name="connsiteX7" fmla="*/ 0 w 2779940"/>
              <a:gd name="connsiteY7" fmla="*/ 203201 h 1567543"/>
              <a:gd name="connsiteX8" fmla="*/ 203201 w 2779940"/>
              <a:gd name="connsiteY8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940" h="1567543">
                <a:moveTo>
                  <a:pt x="203201" y="0"/>
                </a:moveTo>
                <a:lnTo>
                  <a:pt x="2576739" y="0"/>
                </a:lnTo>
                <a:cubicBezTo>
                  <a:pt x="2688964" y="0"/>
                  <a:pt x="2779940" y="90976"/>
                  <a:pt x="2779940" y="203201"/>
                </a:cubicBezTo>
                <a:lnTo>
                  <a:pt x="2779940" y="1088675"/>
                </a:lnTo>
                <a:lnTo>
                  <a:pt x="2301072" y="1567543"/>
                </a:lnTo>
                <a:lnTo>
                  <a:pt x="203201" y="1567543"/>
                </a:lnTo>
                <a:cubicBezTo>
                  <a:pt x="90976" y="1567543"/>
                  <a:pt x="0" y="1476567"/>
                  <a:pt x="0" y="1364342"/>
                </a:cubicBezTo>
                <a:lnTo>
                  <a:pt x="0" y="203201"/>
                </a:lnTo>
                <a:cubicBezTo>
                  <a:pt x="0" y="90976"/>
                  <a:pt x="90976" y="0"/>
                  <a:pt x="20320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CONTENTS A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 flipH="1" flipV="1">
            <a:off x="10472057" y="3361872"/>
            <a:ext cx="484414" cy="484414"/>
          </a:xfrm>
          <a:custGeom>
            <a:avLst/>
            <a:gdLst>
              <a:gd name="connsiteX0" fmla="*/ 414212 w 414212"/>
              <a:gd name="connsiteY0" fmla="*/ 0 h 414212"/>
              <a:gd name="connsiteX1" fmla="*/ 414212 w 414212"/>
              <a:gd name="connsiteY1" fmla="*/ 211011 h 414212"/>
              <a:gd name="connsiteX2" fmla="*/ 211011 w 414212"/>
              <a:gd name="connsiteY2" fmla="*/ 414212 h 414212"/>
              <a:gd name="connsiteX3" fmla="*/ 0 w 414212"/>
              <a:gd name="connsiteY3" fmla="*/ 414212 h 414212"/>
              <a:gd name="connsiteX4" fmla="*/ 414212 w 414212"/>
              <a:gd name="connsiteY4" fmla="*/ 0 h 4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212" h="414212">
                <a:moveTo>
                  <a:pt x="414212" y="0"/>
                </a:moveTo>
                <a:lnTo>
                  <a:pt x="414212" y="211011"/>
                </a:lnTo>
                <a:cubicBezTo>
                  <a:pt x="414212" y="323236"/>
                  <a:pt x="323236" y="414212"/>
                  <a:pt x="211011" y="414212"/>
                </a:cubicBezTo>
                <a:lnTo>
                  <a:pt x="0" y="414212"/>
                </a:lnTo>
                <a:lnTo>
                  <a:pt x="41421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42332" y="4303713"/>
            <a:ext cx="2779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campus life with BIZCAM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6241" y="4303713"/>
            <a:ext cx="2779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campus life with BIZCAM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95581" y="4303713"/>
            <a:ext cx="2779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campus life with BIZCAM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19" y="0"/>
            <a:ext cx="12192000" cy="1306286"/>
          </a:xfrm>
          <a:prstGeom prst="rect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860" y="99145"/>
            <a:ext cx="51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alibri" panose="020F0502020204030204"/>
              </a:rPr>
              <a:t>POWER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860" y="436288"/>
            <a:ext cx="437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4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1243"/>
          <a:stretch/>
        </p:blipFill>
        <p:spPr>
          <a:xfrm>
            <a:off x="8108124" y="313714"/>
            <a:ext cx="3145809" cy="99257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7868" y="2621187"/>
            <a:ext cx="4581407" cy="3379429"/>
            <a:chOff x="2450" y="1026"/>
            <a:chExt cx="2771" cy="204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466399" y="3511440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61701" y="4516099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61701" y="5553169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37771" y="3511440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633073" y="4516099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5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33073" y="5553169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6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8115" y="3398771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8115" y="4400650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18115" y="5400432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35613" y="3398771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35613" y="4400650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35613" y="5400432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61701" y="2659032"/>
            <a:ext cx="6470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408" y="1673762"/>
            <a:ext cx="68598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BIZCAM</a:t>
            </a:r>
            <a:r>
              <a:rPr lang="en-US" altLang="ko-KR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Management consultation report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19" y="6827654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74581"/>
              </a:gs>
              <a:gs pos="100000">
                <a:srgbClr val="7457A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2019"/>
            <a:ext cx="12192000" cy="1286875"/>
          </a:xfrm>
          <a:prstGeom prst="rect">
            <a:avLst/>
          </a:prstGeom>
          <a:gradFill flip="none" rotWithShape="1">
            <a:gsLst>
              <a:gs pos="0">
                <a:srgbClr val="F74581"/>
              </a:gs>
              <a:gs pos="100000">
                <a:srgbClr val="7457A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860" y="99145"/>
            <a:ext cx="51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Calibri" panose="020F0502020204030204"/>
              </a:rPr>
              <a:t>POWER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860" y="436288"/>
            <a:ext cx="437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4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1243"/>
          <a:stretch/>
        </p:blipFill>
        <p:spPr>
          <a:xfrm>
            <a:off x="8108124" y="313714"/>
            <a:ext cx="3145809" cy="99257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7868" y="2679243"/>
            <a:ext cx="4581407" cy="3379429"/>
            <a:chOff x="2450" y="1026"/>
            <a:chExt cx="2771" cy="2044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466399" y="3569496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61701" y="4574155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61701" y="5611225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37771" y="3569496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633073" y="4574155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5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33073" y="5611225"/>
            <a:ext cx="360000" cy="360000"/>
          </a:xfrm>
          <a:prstGeom prst="ellipse">
            <a:avLst/>
          </a:prstGeom>
          <a:solidFill>
            <a:srgbClr val="745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6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8115" y="3456827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8115" y="4458706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18115" y="5458488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35613" y="3456827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35613" y="4458706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35613" y="5458488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61701" y="2717088"/>
            <a:ext cx="6470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408" y="1731818"/>
            <a:ext cx="68598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BIZCAM</a:t>
            </a:r>
            <a:r>
              <a:rPr lang="en-US" altLang="ko-KR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Management consultation report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19" y="6827654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74581"/>
              </a:gs>
              <a:gs pos="100000">
                <a:srgbClr val="7457A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seok</cp:lastModifiedBy>
  <cp:revision>2</cp:revision>
  <dcterms:created xsi:type="dcterms:W3CDTF">2016-04-26T11:48:22Z</dcterms:created>
  <dcterms:modified xsi:type="dcterms:W3CDTF">2016-04-26T11:50:04Z</dcterms:modified>
</cp:coreProperties>
</file>