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3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03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98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81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14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66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54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20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79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05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04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2019-08-25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43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886183" y="1687272"/>
            <a:ext cx="2859578" cy="2859578"/>
          </a:xfrm>
          <a:prstGeom prst="ellipse">
            <a:avLst/>
          </a:prstGeom>
          <a:solidFill>
            <a:srgbClr val="283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</a:t>
            </a:r>
            <a:r>
              <a:rPr lang="en-US" altLang="ko-KR" sz="2800" b="1" dirty="0">
                <a:solidFill>
                  <a:prstClr val="white"/>
                </a:solidFill>
              </a:rPr>
              <a:t>40 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</a:t>
            </a:r>
            <a:r>
              <a:rPr lang="en-US" altLang="ko-KR" sz="2800" b="1" dirty="0">
                <a:solidFill>
                  <a:prstClr val="white"/>
                </a:solidFill>
              </a:rPr>
              <a:t>53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</a:t>
            </a:r>
            <a:r>
              <a:rPr lang="en-US" altLang="ko-KR" sz="2800" b="1" dirty="0">
                <a:solidFill>
                  <a:prstClr val="white"/>
                </a:solidFill>
              </a:rPr>
              <a:t>85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434393" y="1687272"/>
            <a:ext cx="2859578" cy="2859578"/>
          </a:xfrm>
          <a:prstGeom prst="ellipse">
            <a:avLst/>
          </a:prstGeom>
          <a:solidFill>
            <a:srgbClr val="98D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</a:t>
            </a:r>
            <a:r>
              <a:rPr lang="en-US" altLang="ko-KR" sz="2800" b="1" dirty="0">
                <a:solidFill>
                  <a:prstClr val="white"/>
                </a:solidFill>
              </a:rPr>
              <a:t>152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</a:t>
            </a:r>
            <a:r>
              <a:rPr lang="en-US" altLang="ko-KR" sz="2800" b="1" dirty="0">
                <a:solidFill>
                  <a:prstClr val="white"/>
                </a:solidFill>
              </a:rPr>
              <a:t>221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</a:t>
            </a:r>
            <a:r>
              <a:rPr lang="en-US" altLang="ko-KR" sz="2800" b="1" dirty="0">
                <a:solidFill>
                  <a:prstClr val="white"/>
                </a:solidFill>
              </a:rPr>
              <a:t>241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982603" y="1687272"/>
            <a:ext cx="2859578" cy="2859578"/>
          </a:xfrm>
          <a:prstGeom prst="ellipse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</a:t>
            </a:r>
            <a:r>
              <a:rPr lang="en-US" altLang="ko-KR" sz="2800" b="1" dirty="0">
                <a:solidFill>
                  <a:prstClr val="white"/>
                </a:solidFill>
              </a:rPr>
              <a:t>146 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</a:t>
            </a:r>
            <a:r>
              <a:rPr lang="en-US" altLang="ko-KR" sz="2800" b="1" dirty="0">
                <a:solidFill>
                  <a:prstClr val="white"/>
                </a:solidFill>
              </a:rPr>
              <a:t>157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</a:t>
            </a:r>
            <a:r>
              <a:rPr lang="en-US" altLang="ko-KR" sz="2800" b="1" dirty="0">
                <a:solidFill>
                  <a:prstClr val="white"/>
                </a:solidFill>
              </a:rPr>
              <a:t>169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13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83555"/>
            </a:gs>
            <a:gs pos="47000">
              <a:srgbClr val="1B2439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물결 27"/>
          <p:cNvSpPr/>
          <p:nvPr/>
        </p:nvSpPr>
        <p:spPr>
          <a:xfrm rot="19800000" flipH="1">
            <a:off x="-1165457" y="494617"/>
            <a:ext cx="14898101" cy="8428825"/>
          </a:xfrm>
          <a:prstGeom prst="wave">
            <a:avLst/>
          </a:prstGeom>
          <a:pattFill prst="dkHorz">
            <a:fgClr>
              <a:srgbClr val="273553"/>
            </a:fgClr>
            <a:bgClr>
              <a:srgbClr val="314169"/>
            </a:bgClr>
          </a:pattFill>
          <a:ln>
            <a:noFill/>
          </a:ln>
          <a:effectLst>
            <a:outerShdw blurRad="1270000" dist="1562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물결 1"/>
          <p:cNvSpPr/>
          <p:nvPr/>
        </p:nvSpPr>
        <p:spPr>
          <a:xfrm rot="20700000" flipH="1">
            <a:off x="-498706" y="2171016"/>
            <a:ext cx="14898101" cy="8428825"/>
          </a:xfrm>
          <a:prstGeom prst="wave">
            <a:avLst/>
          </a:prstGeom>
          <a:pattFill prst="dkUpDiag">
            <a:fgClr>
              <a:srgbClr val="1B2439"/>
            </a:fgClr>
            <a:bgClr>
              <a:srgbClr val="283555"/>
            </a:bgClr>
          </a:pattFill>
          <a:ln>
            <a:noFill/>
          </a:ln>
          <a:effectLst>
            <a:outerShdw blurRad="863600" dist="9525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2478560" y="2411113"/>
            <a:ext cx="7310642" cy="1258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4000" b="1" i="1" kern="0" dirty="0">
                <a:solidFill>
                  <a:prstClr val="white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5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60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32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973048" y="2080670"/>
            <a:ext cx="2699065" cy="2699065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9937211" y="373777"/>
            <a:ext cx="264095" cy="264095"/>
          </a:xfrm>
          <a:prstGeom prst="ellipse">
            <a:avLst/>
          </a:prstGeom>
          <a:solidFill>
            <a:srgbClr val="98D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0647611" y="370905"/>
            <a:ext cx="264095" cy="2640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470678" y="304800"/>
            <a:ext cx="476402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>
                    <a:lumMod val="65000"/>
                  </a:prstClr>
                </a:solidFill>
              </a:rPr>
              <a:t>POWER POINT </a:t>
            </a:r>
            <a:r>
              <a:rPr lang="en-US" altLang="ko-KR" sz="2800" b="1" i="1" kern="0" dirty="0">
                <a:solidFill>
                  <a:prstClr val="white">
                    <a:lumMod val="65000"/>
                  </a:prstClr>
                </a:solidFill>
              </a:rPr>
              <a:t>PRESENTATION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973049" y="2956493"/>
            <a:ext cx="2699065" cy="1823243"/>
          </a:xfrm>
          <a:custGeom>
            <a:avLst/>
            <a:gdLst>
              <a:gd name="connsiteX0" fmla="*/ 2239143 w 2699065"/>
              <a:gd name="connsiteY0" fmla="*/ 299 h 1823243"/>
              <a:gd name="connsiteX1" fmla="*/ 2634657 w 2699065"/>
              <a:gd name="connsiteY1" fmla="*/ 85787 h 1823243"/>
              <a:gd name="connsiteX2" fmla="*/ 2643159 w 2699065"/>
              <a:gd name="connsiteY2" fmla="*/ 90605 h 1823243"/>
              <a:gd name="connsiteX3" fmla="*/ 2671641 w 2699065"/>
              <a:gd name="connsiteY3" fmla="*/ 201376 h 1823243"/>
              <a:gd name="connsiteX4" fmla="*/ 2699065 w 2699065"/>
              <a:gd name="connsiteY4" fmla="*/ 473414 h 1823243"/>
              <a:gd name="connsiteX5" fmla="*/ 1349236 w 2699065"/>
              <a:gd name="connsiteY5" fmla="*/ 1823243 h 1823243"/>
              <a:gd name="connsiteX6" fmla="*/ 6376 w 2699065"/>
              <a:gd name="connsiteY6" fmla="*/ 611426 h 1823243"/>
              <a:gd name="connsiteX7" fmla="*/ 0 w 2699065"/>
              <a:gd name="connsiteY7" fmla="*/ 485156 h 1823243"/>
              <a:gd name="connsiteX8" fmla="*/ 63813 w 2699065"/>
              <a:gd name="connsiteY8" fmla="*/ 521315 h 1823243"/>
              <a:gd name="connsiteX9" fmla="*/ 2239143 w 2699065"/>
              <a:gd name="connsiteY9" fmla="*/ 299 h 1823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9065" h="1823243">
                <a:moveTo>
                  <a:pt x="2239143" y="299"/>
                </a:moveTo>
                <a:cubicBezTo>
                  <a:pt x="2370981" y="-3038"/>
                  <a:pt x="2502819" y="21350"/>
                  <a:pt x="2634657" y="85787"/>
                </a:cubicBezTo>
                <a:lnTo>
                  <a:pt x="2643159" y="90605"/>
                </a:lnTo>
                <a:lnTo>
                  <a:pt x="2671641" y="201376"/>
                </a:lnTo>
                <a:cubicBezTo>
                  <a:pt x="2689622" y="289247"/>
                  <a:pt x="2699065" y="380228"/>
                  <a:pt x="2699065" y="473414"/>
                </a:cubicBezTo>
                <a:cubicBezTo>
                  <a:pt x="2699065" y="1218904"/>
                  <a:pt x="2094726" y="1823243"/>
                  <a:pt x="1349236" y="1823243"/>
                </a:cubicBezTo>
                <a:cubicBezTo>
                  <a:pt x="650339" y="1823243"/>
                  <a:pt x="75501" y="1292086"/>
                  <a:pt x="6376" y="611426"/>
                </a:cubicBezTo>
                <a:lnTo>
                  <a:pt x="0" y="485156"/>
                </a:lnTo>
                <a:lnTo>
                  <a:pt x="63813" y="521315"/>
                </a:lnTo>
                <a:cubicBezTo>
                  <a:pt x="788923" y="875719"/>
                  <a:pt x="1514033" y="18655"/>
                  <a:pt x="2239143" y="299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IMG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" name="원호 13"/>
          <p:cNvSpPr/>
          <p:nvPr/>
        </p:nvSpPr>
        <p:spPr>
          <a:xfrm>
            <a:off x="973048" y="2080669"/>
            <a:ext cx="2699065" cy="2699065"/>
          </a:xfrm>
          <a:prstGeom prst="arc">
            <a:avLst>
              <a:gd name="adj1" fmla="val 16200000"/>
              <a:gd name="adj2" fmla="val 11051667"/>
            </a:avLst>
          </a:prstGeom>
          <a:noFill/>
          <a:ln w="63500">
            <a:solidFill>
              <a:srgbClr val="98DD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12462" y="2282552"/>
            <a:ext cx="10202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rgbClr val="929DA9"/>
                </a:solidFill>
                <a:cs typeface="Aharoni" panose="02010803020104030203" pitchFamily="2" charset="-79"/>
              </a:rPr>
              <a:t>CONTENTS</a:t>
            </a:r>
          </a:p>
          <a:p>
            <a:pPr algn="ctr"/>
            <a:r>
              <a:rPr lang="en-US" altLang="ko-KR" sz="3200" b="1" dirty="0">
                <a:solidFill>
                  <a:srgbClr val="929DA9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400" dirty="0">
                <a:solidFill>
                  <a:srgbClr val="929DA9"/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srgbClr val="929DA9"/>
              </a:solidFill>
              <a:cs typeface="Aharoni" panose="02010803020104030203" pitchFamily="2" charset="-79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04886" y="5081912"/>
            <a:ext cx="24353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98DDF0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929DA9"/>
                </a:solidFill>
              </a:rPr>
              <a:t>컨텐츠에 대한 내용을 적어요</a:t>
            </a:r>
            <a:endParaRPr lang="en-US" altLang="ko-KR" sz="1200" dirty="0">
              <a:solidFill>
                <a:srgbClr val="929DA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929DA9"/>
                </a:solidFill>
              </a:rPr>
              <a:t>Enjoy your stylish business and campus life with BIZCAM </a:t>
            </a:r>
          </a:p>
        </p:txBody>
      </p:sp>
      <p:sp>
        <p:nvSpPr>
          <p:cNvPr id="17" name="타원 16"/>
          <p:cNvSpPr/>
          <p:nvPr/>
        </p:nvSpPr>
        <p:spPr>
          <a:xfrm>
            <a:off x="4525305" y="2080668"/>
            <a:ext cx="2699065" cy="2699065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4525306" y="2956491"/>
            <a:ext cx="2699065" cy="1823243"/>
          </a:xfrm>
          <a:custGeom>
            <a:avLst/>
            <a:gdLst>
              <a:gd name="connsiteX0" fmla="*/ 2239143 w 2699065"/>
              <a:gd name="connsiteY0" fmla="*/ 299 h 1823243"/>
              <a:gd name="connsiteX1" fmla="*/ 2634657 w 2699065"/>
              <a:gd name="connsiteY1" fmla="*/ 85787 h 1823243"/>
              <a:gd name="connsiteX2" fmla="*/ 2643159 w 2699065"/>
              <a:gd name="connsiteY2" fmla="*/ 90605 h 1823243"/>
              <a:gd name="connsiteX3" fmla="*/ 2671641 w 2699065"/>
              <a:gd name="connsiteY3" fmla="*/ 201376 h 1823243"/>
              <a:gd name="connsiteX4" fmla="*/ 2699065 w 2699065"/>
              <a:gd name="connsiteY4" fmla="*/ 473414 h 1823243"/>
              <a:gd name="connsiteX5" fmla="*/ 1349236 w 2699065"/>
              <a:gd name="connsiteY5" fmla="*/ 1823243 h 1823243"/>
              <a:gd name="connsiteX6" fmla="*/ 6376 w 2699065"/>
              <a:gd name="connsiteY6" fmla="*/ 611426 h 1823243"/>
              <a:gd name="connsiteX7" fmla="*/ 0 w 2699065"/>
              <a:gd name="connsiteY7" fmla="*/ 485156 h 1823243"/>
              <a:gd name="connsiteX8" fmla="*/ 63813 w 2699065"/>
              <a:gd name="connsiteY8" fmla="*/ 521315 h 1823243"/>
              <a:gd name="connsiteX9" fmla="*/ 2239143 w 2699065"/>
              <a:gd name="connsiteY9" fmla="*/ 299 h 1823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9065" h="1823243">
                <a:moveTo>
                  <a:pt x="2239143" y="299"/>
                </a:moveTo>
                <a:cubicBezTo>
                  <a:pt x="2370981" y="-3038"/>
                  <a:pt x="2502819" y="21350"/>
                  <a:pt x="2634657" y="85787"/>
                </a:cubicBezTo>
                <a:lnTo>
                  <a:pt x="2643159" y="90605"/>
                </a:lnTo>
                <a:lnTo>
                  <a:pt x="2671641" y="201376"/>
                </a:lnTo>
                <a:cubicBezTo>
                  <a:pt x="2689622" y="289247"/>
                  <a:pt x="2699065" y="380228"/>
                  <a:pt x="2699065" y="473414"/>
                </a:cubicBezTo>
                <a:cubicBezTo>
                  <a:pt x="2699065" y="1218904"/>
                  <a:pt x="2094726" y="1823243"/>
                  <a:pt x="1349236" y="1823243"/>
                </a:cubicBezTo>
                <a:cubicBezTo>
                  <a:pt x="650339" y="1823243"/>
                  <a:pt x="75501" y="1292086"/>
                  <a:pt x="6376" y="611426"/>
                </a:cubicBezTo>
                <a:lnTo>
                  <a:pt x="0" y="485156"/>
                </a:lnTo>
                <a:lnTo>
                  <a:pt x="63813" y="521315"/>
                </a:lnTo>
                <a:cubicBezTo>
                  <a:pt x="788923" y="875719"/>
                  <a:pt x="1514033" y="18655"/>
                  <a:pt x="2239143" y="299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원호 18"/>
          <p:cNvSpPr/>
          <p:nvPr/>
        </p:nvSpPr>
        <p:spPr>
          <a:xfrm>
            <a:off x="4525305" y="2080667"/>
            <a:ext cx="2699065" cy="2699065"/>
          </a:xfrm>
          <a:prstGeom prst="arc">
            <a:avLst>
              <a:gd name="adj1" fmla="val 16200000"/>
              <a:gd name="adj2" fmla="val 11051667"/>
            </a:avLst>
          </a:prstGeom>
          <a:noFill/>
          <a:ln w="63500">
            <a:solidFill>
              <a:srgbClr val="98DD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64719" y="2282550"/>
            <a:ext cx="10202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rgbClr val="929DA9"/>
                </a:solidFill>
                <a:cs typeface="Aharoni" panose="02010803020104030203" pitchFamily="2" charset="-79"/>
              </a:rPr>
              <a:t>CONTENTS</a:t>
            </a:r>
          </a:p>
          <a:p>
            <a:pPr algn="ctr"/>
            <a:r>
              <a:rPr lang="en-US" altLang="ko-KR" sz="3200" b="1" dirty="0">
                <a:solidFill>
                  <a:srgbClr val="929DA9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400" dirty="0">
                <a:solidFill>
                  <a:srgbClr val="929DA9"/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srgbClr val="929DA9"/>
              </a:solidFill>
              <a:cs typeface="Aharoni" panose="02010803020104030203" pitchFamily="2" charset="-79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57143" y="5081910"/>
            <a:ext cx="24353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98DDF0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929DA9"/>
                </a:solidFill>
              </a:rPr>
              <a:t>컨텐츠에 대한 내용을 적어요</a:t>
            </a:r>
            <a:endParaRPr lang="en-US" altLang="ko-KR" sz="1200" dirty="0">
              <a:solidFill>
                <a:srgbClr val="929DA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929DA9"/>
                </a:solidFill>
              </a:rPr>
              <a:t>Enjoy your stylish business and campus life with BIZCAM </a:t>
            </a:r>
          </a:p>
        </p:txBody>
      </p:sp>
      <p:sp>
        <p:nvSpPr>
          <p:cNvPr id="22" name="타원 21"/>
          <p:cNvSpPr/>
          <p:nvPr/>
        </p:nvSpPr>
        <p:spPr>
          <a:xfrm>
            <a:off x="8077562" y="2080666"/>
            <a:ext cx="2699065" cy="2699065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8077563" y="2956489"/>
            <a:ext cx="2699065" cy="1823243"/>
          </a:xfrm>
          <a:custGeom>
            <a:avLst/>
            <a:gdLst>
              <a:gd name="connsiteX0" fmla="*/ 2239143 w 2699065"/>
              <a:gd name="connsiteY0" fmla="*/ 299 h 1823243"/>
              <a:gd name="connsiteX1" fmla="*/ 2634657 w 2699065"/>
              <a:gd name="connsiteY1" fmla="*/ 85787 h 1823243"/>
              <a:gd name="connsiteX2" fmla="*/ 2643159 w 2699065"/>
              <a:gd name="connsiteY2" fmla="*/ 90605 h 1823243"/>
              <a:gd name="connsiteX3" fmla="*/ 2671641 w 2699065"/>
              <a:gd name="connsiteY3" fmla="*/ 201376 h 1823243"/>
              <a:gd name="connsiteX4" fmla="*/ 2699065 w 2699065"/>
              <a:gd name="connsiteY4" fmla="*/ 473414 h 1823243"/>
              <a:gd name="connsiteX5" fmla="*/ 1349236 w 2699065"/>
              <a:gd name="connsiteY5" fmla="*/ 1823243 h 1823243"/>
              <a:gd name="connsiteX6" fmla="*/ 6376 w 2699065"/>
              <a:gd name="connsiteY6" fmla="*/ 611426 h 1823243"/>
              <a:gd name="connsiteX7" fmla="*/ 0 w 2699065"/>
              <a:gd name="connsiteY7" fmla="*/ 485156 h 1823243"/>
              <a:gd name="connsiteX8" fmla="*/ 63813 w 2699065"/>
              <a:gd name="connsiteY8" fmla="*/ 521315 h 1823243"/>
              <a:gd name="connsiteX9" fmla="*/ 2239143 w 2699065"/>
              <a:gd name="connsiteY9" fmla="*/ 299 h 1823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9065" h="1823243">
                <a:moveTo>
                  <a:pt x="2239143" y="299"/>
                </a:moveTo>
                <a:cubicBezTo>
                  <a:pt x="2370981" y="-3038"/>
                  <a:pt x="2502819" y="21350"/>
                  <a:pt x="2634657" y="85787"/>
                </a:cubicBezTo>
                <a:lnTo>
                  <a:pt x="2643159" y="90605"/>
                </a:lnTo>
                <a:lnTo>
                  <a:pt x="2671641" y="201376"/>
                </a:lnTo>
                <a:cubicBezTo>
                  <a:pt x="2689622" y="289247"/>
                  <a:pt x="2699065" y="380228"/>
                  <a:pt x="2699065" y="473414"/>
                </a:cubicBezTo>
                <a:cubicBezTo>
                  <a:pt x="2699065" y="1218904"/>
                  <a:pt x="2094726" y="1823243"/>
                  <a:pt x="1349236" y="1823243"/>
                </a:cubicBezTo>
                <a:cubicBezTo>
                  <a:pt x="650339" y="1823243"/>
                  <a:pt x="75501" y="1292086"/>
                  <a:pt x="6376" y="611426"/>
                </a:cubicBezTo>
                <a:lnTo>
                  <a:pt x="0" y="485156"/>
                </a:lnTo>
                <a:lnTo>
                  <a:pt x="63813" y="521315"/>
                </a:lnTo>
                <a:cubicBezTo>
                  <a:pt x="788923" y="875719"/>
                  <a:pt x="1514033" y="18655"/>
                  <a:pt x="2239143" y="299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8077562" y="2080665"/>
            <a:ext cx="2699065" cy="2699065"/>
          </a:xfrm>
          <a:prstGeom prst="arc">
            <a:avLst>
              <a:gd name="adj1" fmla="val 16200000"/>
              <a:gd name="adj2" fmla="val 11051667"/>
            </a:avLst>
          </a:prstGeom>
          <a:noFill/>
          <a:ln w="63500">
            <a:solidFill>
              <a:srgbClr val="98DD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916976" y="2282548"/>
            <a:ext cx="10202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solidFill>
                  <a:srgbClr val="929DA9"/>
                </a:solidFill>
                <a:cs typeface="Aharoni" panose="02010803020104030203" pitchFamily="2" charset="-79"/>
              </a:rPr>
              <a:t>CONTENTS</a:t>
            </a:r>
          </a:p>
          <a:p>
            <a:pPr algn="ctr"/>
            <a:r>
              <a:rPr lang="en-US" altLang="ko-KR" sz="3200" b="1" dirty="0">
                <a:solidFill>
                  <a:srgbClr val="929DA9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400" dirty="0">
                <a:solidFill>
                  <a:srgbClr val="929DA9"/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srgbClr val="929DA9"/>
              </a:solidFill>
              <a:cs typeface="Aharoni" panose="02010803020104030203" pitchFamily="2" charset="-79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209400" y="5081908"/>
            <a:ext cx="24353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98DDF0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929DA9"/>
                </a:solidFill>
              </a:rPr>
              <a:t>컨텐츠에 대한 내용을 적어요</a:t>
            </a:r>
            <a:endParaRPr lang="en-US" altLang="ko-KR" sz="1200" dirty="0">
              <a:solidFill>
                <a:srgbClr val="929DA9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929DA9"/>
                </a:solidFill>
              </a:rPr>
              <a:t>Enjoy your stylish business and campus life with BIZCAM </a:t>
            </a:r>
          </a:p>
        </p:txBody>
      </p:sp>
      <p:sp>
        <p:nvSpPr>
          <p:cNvPr id="27" name="타원 26"/>
          <p:cNvSpPr/>
          <p:nvPr/>
        </p:nvSpPr>
        <p:spPr>
          <a:xfrm>
            <a:off x="10292411" y="373776"/>
            <a:ext cx="264095" cy="264095"/>
          </a:xfrm>
          <a:prstGeom prst="ellipse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04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470678" y="304800"/>
            <a:ext cx="476402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>
                    <a:lumMod val="65000"/>
                  </a:prstClr>
                </a:solidFill>
              </a:rPr>
              <a:t>POWER POINT </a:t>
            </a:r>
            <a:r>
              <a:rPr lang="en-US" altLang="ko-KR" sz="2800" b="1" i="1" kern="0" dirty="0">
                <a:solidFill>
                  <a:prstClr val="white">
                    <a:lumMod val="65000"/>
                  </a:prstClr>
                </a:solidFill>
              </a:rPr>
              <a:t>PRESENTATION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11061" y="2106533"/>
            <a:ext cx="108000" cy="3600000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11061" y="3243183"/>
            <a:ext cx="108000" cy="2473100"/>
          </a:xfrm>
          <a:prstGeom prst="rect">
            <a:avLst/>
          </a:prstGeom>
          <a:solidFill>
            <a:srgbClr val="929DA9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54943" y="5974193"/>
            <a:ext cx="1020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929DA9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50" dirty="0">
                <a:solidFill>
                  <a:srgbClr val="929DA9"/>
                </a:solidFill>
                <a:cs typeface="Aharoni" panose="02010803020104030203" pitchFamily="2" charset="-79"/>
              </a:rPr>
              <a:t>/100</a:t>
            </a:r>
            <a:endParaRPr lang="en-US" altLang="ko-KR" sz="100" b="1" dirty="0">
              <a:solidFill>
                <a:srgbClr val="929DA9"/>
              </a:solidFill>
              <a:cs typeface="Aharoni" panose="02010803020104030203" pitchFamily="2" charset="-79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889478" y="4198730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94724" y="417514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929DA9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32" name="타원 31"/>
          <p:cNvSpPr/>
          <p:nvPr/>
        </p:nvSpPr>
        <p:spPr>
          <a:xfrm>
            <a:off x="1889478" y="4598780"/>
            <a:ext cx="180000" cy="180000"/>
          </a:xfrm>
          <a:prstGeom prst="ellipse">
            <a:avLst/>
          </a:prstGeom>
          <a:solidFill>
            <a:srgbClr val="929DA9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194724" y="457519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929DA9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34" name="타원 33"/>
          <p:cNvSpPr/>
          <p:nvPr/>
        </p:nvSpPr>
        <p:spPr>
          <a:xfrm>
            <a:off x="1889478" y="4998830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94724" y="497524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929DA9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1810913" y="1960661"/>
            <a:ext cx="24353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98DDF0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929DA9"/>
                </a:solidFill>
              </a:rPr>
              <a:t>컨텐츠에 대한 내용을 적어요</a:t>
            </a:r>
            <a:endParaRPr lang="en-US" altLang="ko-KR" sz="1200" dirty="0">
              <a:solidFill>
                <a:srgbClr val="929DA9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929DA9"/>
                </a:solidFill>
              </a:rPr>
              <a:t>Enjoy your stylish business and campus life with BIZCAM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827662" y="2106533"/>
            <a:ext cx="108000" cy="3600000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827662" y="3243183"/>
            <a:ext cx="108000" cy="2473100"/>
          </a:xfrm>
          <a:prstGeom prst="rect">
            <a:avLst/>
          </a:prstGeom>
          <a:solidFill>
            <a:srgbClr val="FFC000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71544" y="5974193"/>
            <a:ext cx="1020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929DA9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50" dirty="0">
                <a:solidFill>
                  <a:srgbClr val="929DA9"/>
                </a:solidFill>
                <a:cs typeface="Aharoni" panose="02010803020104030203" pitchFamily="2" charset="-79"/>
              </a:rPr>
              <a:t>/100</a:t>
            </a:r>
            <a:endParaRPr lang="en-US" altLang="ko-KR" sz="100" b="1" dirty="0">
              <a:solidFill>
                <a:srgbClr val="929DA9"/>
              </a:solidFill>
              <a:cs typeface="Aharoni" panose="02010803020104030203" pitchFamily="2" charset="-79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506079" y="4198730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811325" y="417514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929DA9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60" name="타원 59"/>
          <p:cNvSpPr/>
          <p:nvPr/>
        </p:nvSpPr>
        <p:spPr>
          <a:xfrm>
            <a:off x="5506079" y="4598780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811325" y="457519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929DA9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62" name="타원 61"/>
          <p:cNvSpPr/>
          <p:nvPr/>
        </p:nvSpPr>
        <p:spPr>
          <a:xfrm>
            <a:off x="5506079" y="4998830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811325" y="497524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929DA9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427514" y="1960661"/>
            <a:ext cx="24353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C000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929DA9"/>
                </a:solidFill>
              </a:rPr>
              <a:t>컨텐츠에 대한 내용을 적어요</a:t>
            </a:r>
            <a:endParaRPr lang="en-US" altLang="ko-KR" sz="1200" dirty="0">
              <a:solidFill>
                <a:srgbClr val="929DA9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929DA9"/>
                </a:solidFill>
              </a:rPr>
              <a:t>Enjoy your stylish business and campus life with BIZCAM 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8444263" y="2106533"/>
            <a:ext cx="108000" cy="3600000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8444263" y="3243183"/>
            <a:ext cx="108000" cy="2473100"/>
          </a:xfrm>
          <a:prstGeom prst="rect">
            <a:avLst/>
          </a:prstGeom>
          <a:solidFill>
            <a:srgbClr val="929DA9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988145" y="5974193"/>
            <a:ext cx="1020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929DA9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50" dirty="0">
                <a:solidFill>
                  <a:srgbClr val="929DA9"/>
                </a:solidFill>
                <a:cs typeface="Aharoni" panose="02010803020104030203" pitchFamily="2" charset="-79"/>
              </a:rPr>
              <a:t>/100</a:t>
            </a:r>
            <a:endParaRPr lang="en-US" altLang="ko-KR" sz="100" b="1" dirty="0">
              <a:solidFill>
                <a:srgbClr val="929DA9"/>
              </a:solidFill>
              <a:cs typeface="Aharoni" panose="02010803020104030203" pitchFamily="2" charset="-79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9122680" y="4198730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9427926" y="417514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929DA9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70" name="타원 69"/>
          <p:cNvSpPr/>
          <p:nvPr/>
        </p:nvSpPr>
        <p:spPr>
          <a:xfrm>
            <a:off x="9122680" y="4598780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427926" y="457519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929DA9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72" name="타원 71"/>
          <p:cNvSpPr/>
          <p:nvPr/>
        </p:nvSpPr>
        <p:spPr>
          <a:xfrm>
            <a:off x="9122680" y="4998830"/>
            <a:ext cx="180000" cy="180000"/>
          </a:xfrm>
          <a:prstGeom prst="ellipse">
            <a:avLst/>
          </a:prstGeom>
          <a:solidFill>
            <a:srgbClr val="929DA9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9427926" y="4975244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929DA9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9044115" y="1960661"/>
            <a:ext cx="24353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98DDF0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929DA9"/>
                </a:solidFill>
              </a:rPr>
              <a:t>컨텐츠에 대한 내용을 적어요</a:t>
            </a:r>
            <a:endParaRPr lang="en-US" altLang="ko-KR" sz="1200" dirty="0">
              <a:solidFill>
                <a:srgbClr val="929DA9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929DA9"/>
                </a:solidFill>
              </a:rPr>
              <a:t>Enjoy your stylish business and campus life with BIZCAM </a:t>
            </a:r>
          </a:p>
        </p:txBody>
      </p:sp>
      <p:sp>
        <p:nvSpPr>
          <p:cNvPr id="75" name="타원 74"/>
          <p:cNvSpPr/>
          <p:nvPr/>
        </p:nvSpPr>
        <p:spPr>
          <a:xfrm>
            <a:off x="9937211" y="373777"/>
            <a:ext cx="264095" cy="264095"/>
          </a:xfrm>
          <a:prstGeom prst="ellipse">
            <a:avLst/>
          </a:prstGeom>
          <a:solidFill>
            <a:srgbClr val="98D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10647611" y="370905"/>
            <a:ext cx="264095" cy="2640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10292411" y="373776"/>
            <a:ext cx="264095" cy="264095"/>
          </a:xfrm>
          <a:prstGeom prst="ellipse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29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직사각형 260"/>
          <p:cNvSpPr/>
          <p:nvPr/>
        </p:nvSpPr>
        <p:spPr>
          <a:xfrm>
            <a:off x="494274" y="3126259"/>
            <a:ext cx="10898656" cy="1451285"/>
          </a:xfrm>
          <a:prstGeom prst="rect">
            <a:avLst/>
          </a:prstGeom>
          <a:solidFill>
            <a:srgbClr val="1B2439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470678" y="304800"/>
            <a:ext cx="476402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>
                    <a:lumMod val="65000"/>
                  </a:prstClr>
                </a:solidFill>
              </a:rPr>
              <a:t>POWER POINT </a:t>
            </a:r>
            <a:r>
              <a:rPr lang="en-US" altLang="ko-KR" sz="2800" b="1" i="1" kern="0" dirty="0">
                <a:solidFill>
                  <a:prstClr val="white">
                    <a:lumMod val="65000"/>
                  </a:prstClr>
                </a:solidFill>
              </a:rPr>
              <a:t>PRESENTATION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91131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9937211" y="373777"/>
            <a:ext cx="264095" cy="264095"/>
          </a:xfrm>
          <a:prstGeom prst="ellipse">
            <a:avLst/>
          </a:prstGeom>
          <a:solidFill>
            <a:srgbClr val="98D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10647611" y="370905"/>
            <a:ext cx="264095" cy="2640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10292411" y="373776"/>
            <a:ext cx="264095" cy="264095"/>
          </a:xfrm>
          <a:prstGeom prst="ellipse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876777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962423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48069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133715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219361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1305007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390653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1476299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561945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647591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733237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818883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904529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990175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075821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161467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247113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332759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2418405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504051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2589697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2675343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760989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2846635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932281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3017927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3103573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3189219" y="2088907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3274865" y="2088907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3360511" y="2088907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3446157" y="2088907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3531803" y="2088907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3617449" y="2088907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3703095" y="2088907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3788741" y="2088907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3874387" y="2088907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3960033" y="2088907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4045679" y="2088907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4131325" y="2088907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4216971" y="2088907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4302617" y="2088907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4388263" y="2088907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4473909" y="2088907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4559555" y="2088907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4645201" y="2088907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730847" y="2088907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4816493" y="2088907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4902139" y="2088907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4987785" y="2088907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791133" y="2500413"/>
          <a:ext cx="5115402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567"/>
                <a:gridCol w="852567"/>
                <a:gridCol w="852567"/>
                <a:gridCol w="852567"/>
                <a:gridCol w="852567"/>
                <a:gridCol w="852567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/>
                        <a:t>0</a:t>
                      </a:r>
                      <a:endParaRPr lang="ko-KR" altLang="en-US" sz="1050" b="0" dirty="0"/>
                    </a:p>
                  </a:txBody>
                  <a:tcPr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/>
                        <a:t>20</a:t>
                      </a:r>
                      <a:endParaRPr lang="ko-KR" altLang="en-US" sz="1050" b="0" dirty="0"/>
                    </a:p>
                  </a:txBody>
                  <a:tcPr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/>
                        <a:t>40</a:t>
                      </a:r>
                      <a:endParaRPr lang="ko-KR" altLang="en-US" sz="1050" b="0" dirty="0"/>
                    </a:p>
                  </a:txBody>
                  <a:tcPr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/>
                        <a:t>60</a:t>
                      </a:r>
                      <a:endParaRPr lang="ko-KR" altLang="en-US" sz="1050" b="0" dirty="0"/>
                    </a:p>
                  </a:txBody>
                  <a:tcPr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/>
                        <a:t>80</a:t>
                      </a:r>
                      <a:endParaRPr lang="ko-KR" altLang="en-US" sz="1050" b="0" dirty="0"/>
                    </a:p>
                  </a:txBody>
                  <a:tcPr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/>
                        <a:t>100</a:t>
                      </a:r>
                      <a:endParaRPr lang="ko-KR" altLang="en-US" sz="1050" b="0" dirty="0"/>
                    </a:p>
                  </a:txBody>
                  <a:tcPr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" name="직사각형 152"/>
          <p:cNvSpPr/>
          <p:nvPr/>
        </p:nvSpPr>
        <p:spPr>
          <a:xfrm>
            <a:off x="5581276" y="1981031"/>
            <a:ext cx="1020235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rgbClr val="929DA9"/>
                </a:solidFill>
                <a:cs typeface="Aharoni" panose="02010803020104030203" pitchFamily="2" charset="-79"/>
              </a:rPr>
              <a:t>CONTENTS</a:t>
            </a:r>
          </a:p>
          <a:p>
            <a:pPr algn="ctr"/>
            <a:r>
              <a:rPr lang="en-US" altLang="ko-KR" sz="3600" b="1" dirty="0">
                <a:solidFill>
                  <a:srgbClr val="929DA9"/>
                </a:solidFill>
                <a:cs typeface="Aharoni" panose="02010803020104030203" pitchFamily="2" charset="-79"/>
              </a:rPr>
              <a:t>5</a:t>
            </a:r>
            <a:r>
              <a:rPr lang="en-US" altLang="ko-KR" sz="3600" b="1" dirty="0">
                <a:solidFill>
                  <a:srgbClr val="929DA9"/>
                </a:solidFill>
                <a:cs typeface="Aharoni" panose="02010803020104030203" pitchFamily="2" charset="-79"/>
              </a:rPr>
              <a:t>8</a:t>
            </a:r>
            <a:r>
              <a:rPr lang="en-US" altLang="ko-KR" sz="1600" dirty="0">
                <a:solidFill>
                  <a:srgbClr val="929DA9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srgbClr val="929DA9"/>
              </a:solidFill>
              <a:cs typeface="Aharoni" panose="02010803020104030203" pitchFamily="2" charset="-79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791129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876775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962421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1048067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133713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1219359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1305005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1390651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1476297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1561943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1647589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1733235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1818881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1904527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1990173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2075819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2161465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2247111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2332757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2418403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2504049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2589695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2675341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2760987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2846633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2932279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3017925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3103571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3189217" y="3527710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3274863" y="3527710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3360509" y="3527710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3446155" y="3527710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3531801" y="3527710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3617447" y="3527710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3703093" y="3527710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3788739" y="3527710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3874385" y="3527710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3960031" y="3527710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4045677" y="3527710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4131323" y="3527710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4216969" y="3527710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4302615" y="3527710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4388261" y="3527710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4473907" y="3527710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4559553" y="3527710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4645199" y="3527710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4730845" y="3527710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4816491" y="3527710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4902137" y="3527710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4987783" y="3527710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04" name="표 203"/>
          <p:cNvGraphicFramePr>
            <a:graphicFrameLocks noGrp="1"/>
          </p:cNvGraphicFramePr>
          <p:nvPr>
            <p:extLst/>
          </p:nvPr>
        </p:nvGraphicFramePr>
        <p:xfrm>
          <a:off x="791131" y="3939216"/>
          <a:ext cx="5115402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567"/>
                <a:gridCol w="852567"/>
                <a:gridCol w="852567"/>
                <a:gridCol w="852567"/>
                <a:gridCol w="852567"/>
                <a:gridCol w="852567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/>
                        <a:t>0</a:t>
                      </a:r>
                      <a:endParaRPr lang="ko-KR" altLang="en-US" sz="1050" b="0" dirty="0"/>
                    </a:p>
                  </a:txBody>
                  <a:tcPr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/>
                        <a:t>20</a:t>
                      </a:r>
                      <a:endParaRPr lang="ko-KR" altLang="en-US" sz="1050" b="0" dirty="0"/>
                    </a:p>
                  </a:txBody>
                  <a:tcPr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/>
                        <a:t>40</a:t>
                      </a:r>
                      <a:endParaRPr lang="ko-KR" altLang="en-US" sz="1050" b="0" dirty="0"/>
                    </a:p>
                  </a:txBody>
                  <a:tcPr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/>
                        <a:t>60</a:t>
                      </a:r>
                      <a:endParaRPr lang="ko-KR" altLang="en-US" sz="1050" b="0" dirty="0"/>
                    </a:p>
                  </a:txBody>
                  <a:tcPr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/>
                        <a:t>80</a:t>
                      </a:r>
                      <a:endParaRPr lang="ko-KR" altLang="en-US" sz="1050" b="0" dirty="0"/>
                    </a:p>
                  </a:txBody>
                  <a:tcPr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/>
                        <a:t>100</a:t>
                      </a:r>
                      <a:endParaRPr lang="ko-KR" altLang="en-US" sz="1050" b="0" dirty="0"/>
                    </a:p>
                  </a:txBody>
                  <a:tcPr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" name="직사각형 204"/>
          <p:cNvSpPr/>
          <p:nvPr/>
        </p:nvSpPr>
        <p:spPr>
          <a:xfrm>
            <a:off x="5581274" y="3419834"/>
            <a:ext cx="1020235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rgbClr val="929DA9"/>
                </a:solidFill>
                <a:cs typeface="Aharoni" panose="02010803020104030203" pitchFamily="2" charset="-79"/>
              </a:rPr>
              <a:t>CONTENTS</a:t>
            </a:r>
          </a:p>
          <a:p>
            <a:pPr algn="ctr"/>
            <a:r>
              <a:rPr lang="en-US" altLang="ko-KR" sz="3600" b="1" dirty="0">
                <a:solidFill>
                  <a:srgbClr val="929DA9"/>
                </a:solidFill>
                <a:cs typeface="Aharoni" panose="02010803020104030203" pitchFamily="2" charset="-79"/>
              </a:rPr>
              <a:t>5</a:t>
            </a:r>
            <a:r>
              <a:rPr lang="en-US" altLang="ko-KR" sz="3600" b="1" dirty="0">
                <a:solidFill>
                  <a:srgbClr val="929DA9"/>
                </a:solidFill>
                <a:cs typeface="Aharoni" panose="02010803020104030203" pitchFamily="2" charset="-79"/>
              </a:rPr>
              <a:t>8</a:t>
            </a:r>
            <a:r>
              <a:rPr lang="en-US" altLang="ko-KR" sz="1600" dirty="0">
                <a:solidFill>
                  <a:srgbClr val="929DA9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srgbClr val="929DA9"/>
              </a:solidFill>
              <a:cs typeface="Aharoni" panose="02010803020104030203" pitchFamily="2" charset="-79"/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791127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876773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962419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1048065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1133711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1" name="직사각형 210"/>
          <p:cNvSpPr/>
          <p:nvPr/>
        </p:nvSpPr>
        <p:spPr>
          <a:xfrm>
            <a:off x="1219357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1305003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1390649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1476295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5" name="직사각형 214"/>
          <p:cNvSpPr/>
          <p:nvPr/>
        </p:nvSpPr>
        <p:spPr>
          <a:xfrm>
            <a:off x="1561941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1647587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1733233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8" name="직사각형 217"/>
          <p:cNvSpPr/>
          <p:nvPr/>
        </p:nvSpPr>
        <p:spPr>
          <a:xfrm>
            <a:off x="1818879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1904525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1990171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1" name="직사각형 220"/>
          <p:cNvSpPr/>
          <p:nvPr/>
        </p:nvSpPr>
        <p:spPr>
          <a:xfrm>
            <a:off x="2075817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2161463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2247109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2332755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2418401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2504047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7" name="직사각형 226"/>
          <p:cNvSpPr/>
          <p:nvPr/>
        </p:nvSpPr>
        <p:spPr>
          <a:xfrm>
            <a:off x="2589693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2675339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2760985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2846631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1" name="직사각형 230"/>
          <p:cNvSpPr/>
          <p:nvPr/>
        </p:nvSpPr>
        <p:spPr>
          <a:xfrm>
            <a:off x="2932277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3017923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3103569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3189215" y="4966513"/>
            <a:ext cx="36000" cy="298303"/>
          </a:xfrm>
          <a:prstGeom prst="rect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3274861" y="4966513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3360507" y="4966513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7" name="직사각형 236"/>
          <p:cNvSpPr/>
          <p:nvPr/>
        </p:nvSpPr>
        <p:spPr>
          <a:xfrm>
            <a:off x="3446153" y="4966513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3531799" y="4966513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9" name="직사각형 238"/>
          <p:cNvSpPr/>
          <p:nvPr/>
        </p:nvSpPr>
        <p:spPr>
          <a:xfrm>
            <a:off x="3617445" y="4966513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3703091" y="4966513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1" name="직사각형 240"/>
          <p:cNvSpPr/>
          <p:nvPr/>
        </p:nvSpPr>
        <p:spPr>
          <a:xfrm>
            <a:off x="3788737" y="4966513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3874383" y="4966513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3" name="직사각형 242"/>
          <p:cNvSpPr/>
          <p:nvPr/>
        </p:nvSpPr>
        <p:spPr>
          <a:xfrm>
            <a:off x="3960029" y="4966513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4" name="직사각형 243"/>
          <p:cNvSpPr/>
          <p:nvPr/>
        </p:nvSpPr>
        <p:spPr>
          <a:xfrm>
            <a:off x="4045675" y="4966513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5" name="직사각형 244"/>
          <p:cNvSpPr/>
          <p:nvPr/>
        </p:nvSpPr>
        <p:spPr>
          <a:xfrm>
            <a:off x="4131321" y="4966513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6" name="직사각형 245"/>
          <p:cNvSpPr/>
          <p:nvPr/>
        </p:nvSpPr>
        <p:spPr>
          <a:xfrm>
            <a:off x="4216967" y="4966513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7" name="직사각형 246"/>
          <p:cNvSpPr/>
          <p:nvPr/>
        </p:nvSpPr>
        <p:spPr>
          <a:xfrm>
            <a:off x="4302613" y="4966513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4388259" y="4966513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9" name="직사각형 248"/>
          <p:cNvSpPr/>
          <p:nvPr/>
        </p:nvSpPr>
        <p:spPr>
          <a:xfrm>
            <a:off x="4473905" y="4966513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0" name="직사각형 249"/>
          <p:cNvSpPr/>
          <p:nvPr/>
        </p:nvSpPr>
        <p:spPr>
          <a:xfrm>
            <a:off x="4559551" y="4966513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4645197" y="4966513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4730843" y="4966513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4816489" y="4966513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4" name="직사각형 253"/>
          <p:cNvSpPr/>
          <p:nvPr/>
        </p:nvSpPr>
        <p:spPr>
          <a:xfrm>
            <a:off x="4902135" y="4966513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5" name="직사각형 254"/>
          <p:cNvSpPr/>
          <p:nvPr/>
        </p:nvSpPr>
        <p:spPr>
          <a:xfrm>
            <a:off x="4987781" y="4966513"/>
            <a:ext cx="36000" cy="298303"/>
          </a:xfrm>
          <a:prstGeom prst="rect">
            <a:avLst/>
          </a:prstGeom>
          <a:solidFill>
            <a:srgbClr val="1B2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56" name="표 255"/>
          <p:cNvGraphicFramePr>
            <a:graphicFrameLocks noGrp="1"/>
          </p:cNvGraphicFramePr>
          <p:nvPr>
            <p:extLst/>
          </p:nvPr>
        </p:nvGraphicFramePr>
        <p:xfrm>
          <a:off x="791129" y="5378019"/>
          <a:ext cx="5115402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567"/>
                <a:gridCol w="852567"/>
                <a:gridCol w="852567"/>
                <a:gridCol w="852567"/>
                <a:gridCol w="852567"/>
                <a:gridCol w="852567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/>
                        <a:t>0</a:t>
                      </a:r>
                      <a:endParaRPr lang="ko-KR" altLang="en-US" sz="1050" b="0" dirty="0"/>
                    </a:p>
                  </a:txBody>
                  <a:tcPr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/>
                        <a:t>20</a:t>
                      </a:r>
                      <a:endParaRPr lang="ko-KR" altLang="en-US" sz="1050" b="0" dirty="0"/>
                    </a:p>
                  </a:txBody>
                  <a:tcPr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/>
                        <a:t>40</a:t>
                      </a:r>
                      <a:endParaRPr lang="ko-KR" altLang="en-US" sz="1050" b="0" dirty="0"/>
                    </a:p>
                  </a:txBody>
                  <a:tcPr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/>
                        <a:t>60</a:t>
                      </a:r>
                      <a:endParaRPr lang="ko-KR" altLang="en-US" sz="1050" b="0" dirty="0"/>
                    </a:p>
                  </a:txBody>
                  <a:tcPr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/>
                        <a:t>80</a:t>
                      </a:r>
                      <a:endParaRPr lang="ko-KR" altLang="en-US" sz="1050" b="0" dirty="0"/>
                    </a:p>
                  </a:txBody>
                  <a:tcPr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 smtClean="0"/>
                        <a:t>100</a:t>
                      </a:r>
                      <a:endParaRPr lang="ko-KR" altLang="en-US" sz="1050" b="0" dirty="0"/>
                    </a:p>
                  </a:txBody>
                  <a:tcPr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7" name="직사각형 256"/>
          <p:cNvSpPr/>
          <p:nvPr/>
        </p:nvSpPr>
        <p:spPr>
          <a:xfrm>
            <a:off x="5581272" y="4858637"/>
            <a:ext cx="1020235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rgbClr val="929DA9"/>
                </a:solidFill>
                <a:cs typeface="Aharoni" panose="02010803020104030203" pitchFamily="2" charset="-79"/>
              </a:rPr>
              <a:t>CONTENTS</a:t>
            </a:r>
          </a:p>
          <a:p>
            <a:pPr algn="ctr"/>
            <a:r>
              <a:rPr lang="en-US" altLang="ko-KR" sz="3600" b="1" dirty="0">
                <a:solidFill>
                  <a:srgbClr val="929DA9"/>
                </a:solidFill>
                <a:cs typeface="Aharoni" panose="02010803020104030203" pitchFamily="2" charset="-79"/>
              </a:rPr>
              <a:t>5</a:t>
            </a:r>
            <a:r>
              <a:rPr lang="en-US" altLang="ko-KR" sz="3600" b="1" dirty="0">
                <a:solidFill>
                  <a:srgbClr val="929DA9"/>
                </a:solidFill>
                <a:cs typeface="Aharoni" panose="02010803020104030203" pitchFamily="2" charset="-79"/>
              </a:rPr>
              <a:t>8</a:t>
            </a:r>
            <a:r>
              <a:rPr lang="en-US" altLang="ko-KR" sz="1600" dirty="0">
                <a:solidFill>
                  <a:srgbClr val="929DA9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srgbClr val="929DA9"/>
              </a:solidFill>
              <a:cs typeface="Aharoni" panose="02010803020104030203" pitchFamily="2" charset="-79"/>
            </a:endParaRPr>
          </a:p>
        </p:txBody>
      </p:sp>
      <p:sp>
        <p:nvSpPr>
          <p:cNvPr id="258" name="직사각형 257"/>
          <p:cNvSpPr/>
          <p:nvPr/>
        </p:nvSpPr>
        <p:spPr>
          <a:xfrm>
            <a:off x="7534159" y="1920621"/>
            <a:ext cx="3199584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98DDF0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929DA9"/>
                </a:solidFill>
              </a:rPr>
              <a:t>컨텐츠에 대한 내용을 적어요</a:t>
            </a:r>
            <a:endParaRPr lang="en-US" altLang="ko-KR" sz="1200" dirty="0">
              <a:solidFill>
                <a:srgbClr val="929DA9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929DA9"/>
                </a:solidFill>
              </a:rPr>
              <a:t>Enjoy your stylish business and campus life with BIZCAM </a:t>
            </a:r>
          </a:p>
        </p:txBody>
      </p:sp>
      <p:sp>
        <p:nvSpPr>
          <p:cNvPr id="259" name="직사각형 258"/>
          <p:cNvSpPr/>
          <p:nvPr/>
        </p:nvSpPr>
        <p:spPr>
          <a:xfrm>
            <a:off x="7539408" y="3306663"/>
            <a:ext cx="3199584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98DDF0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929DA9"/>
                </a:solidFill>
              </a:rPr>
              <a:t>컨텐츠에 대한 내용을 적어요</a:t>
            </a:r>
            <a:endParaRPr lang="en-US" altLang="ko-KR" sz="1200" dirty="0">
              <a:solidFill>
                <a:srgbClr val="929DA9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929DA9"/>
                </a:solidFill>
              </a:rPr>
              <a:t>Enjoy your stylish business and campus life with BIZCAM </a:t>
            </a:r>
          </a:p>
        </p:txBody>
      </p:sp>
      <p:sp>
        <p:nvSpPr>
          <p:cNvPr id="260" name="직사각형 259"/>
          <p:cNvSpPr/>
          <p:nvPr/>
        </p:nvSpPr>
        <p:spPr>
          <a:xfrm>
            <a:off x="7544657" y="4692705"/>
            <a:ext cx="3199584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98DDF0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929DA9"/>
                </a:solidFill>
              </a:rPr>
              <a:t>컨텐츠에 대한 내용을 적어요</a:t>
            </a:r>
            <a:endParaRPr lang="en-US" altLang="ko-KR" sz="1200" dirty="0">
              <a:solidFill>
                <a:srgbClr val="929DA9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929DA9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69628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직사각형 289"/>
          <p:cNvSpPr/>
          <p:nvPr/>
        </p:nvSpPr>
        <p:spPr>
          <a:xfrm>
            <a:off x="862942" y="1827859"/>
            <a:ext cx="3014608" cy="1992115"/>
          </a:xfrm>
          <a:prstGeom prst="rect">
            <a:avLst/>
          </a:prstGeom>
          <a:solidFill>
            <a:srgbClr val="98D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470678" y="304800"/>
            <a:ext cx="476402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>
                    <a:lumMod val="65000"/>
                  </a:prstClr>
                </a:solidFill>
              </a:rPr>
              <a:t>POWER POINT </a:t>
            </a:r>
            <a:r>
              <a:rPr lang="en-US" altLang="ko-KR" sz="2800" b="1" i="1" kern="0" dirty="0">
                <a:solidFill>
                  <a:prstClr val="white">
                    <a:lumMod val="65000"/>
                  </a:prstClr>
                </a:solidFill>
              </a:rPr>
              <a:t>PRESENTATION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9937211" y="373777"/>
            <a:ext cx="264095" cy="264095"/>
          </a:xfrm>
          <a:prstGeom prst="ellipse">
            <a:avLst/>
          </a:prstGeom>
          <a:solidFill>
            <a:srgbClr val="98D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10647611" y="370905"/>
            <a:ext cx="264095" cy="2640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10292411" y="373776"/>
            <a:ext cx="264095" cy="264095"/>
          </a:xfrm>
          <a:prstGeom prst="ellipse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69" name="그룹 268"/>
          <p:cNvGrpSpPr/>
          <p:nvPr/>
        </p:nvGrpSpPr>
        <p:grpSpPr>
          <a:xfrm>
            <a:off x="862942" y="3829706"/>
            <a:ext cx="3024000" cy="1284209"/>
            <a:chOff x="4483472" y="3629167"/>
            <a:chExt cx="3024000" cy="2141206"/>
          </a:xfrm>
        </p:grpSpPr>
        <p:sp>
          <p:nvSpPr>
            <p:cNvPr id="270" name="양쪽 모서리가 둥근 사각형 269"/>
            <p:cNvSpPr/>
            <p:nvPr/>
          </p:nvSpPr>
          <p:spPr>
            <a:xfrm>
              <a:off x="4483472" y="3629167"/>
              <a:ext cx="3014608" cy="2125457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1B24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prstClr val="white"/>
                  </a:solidFill>
                </a:rPr>
                <a:t>Microsoft Office PowerPoint is the presentation program used the most in the world</a:t>
              </a:r>
              <a:r>
                <a:rPr lang="en-US" altLang="ko-KR" sz="1200" dirty="0">
                  <a:solidFill>
                    <a:prstClr val="white"/>
                  </a:solidFill>
                </a:rPr>
                <a:t>.</a:t>
              </a:r>
              <a:endParaRPr lang="en-US" altLang="ko-KR" sz="1200" dirty="0">
                <a:solidFill>
                  <a:prstClr val="white"/>
                </a:solidFill>
              </a:endParaRPr>
            </a:p>
          </p:txBody>
        </p:sp>
        <p:cxnSp>
          <p:nvCxnSpPr>
            <p:cNvPr id="271" name="직선 연결선 270"/>
            <p:cNvCxnSpPr/>
            <p:nvPr/>
          </p:nvCxnSpPr>
          <p:spPr>
            <a:xfrm>
              <a:off x="4483472" y="5770373"/>
              <a:ext cx="3024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한쪽 모서리가 둥근 사각형 6"/>
          <p:cNvSpPr/>
          <p:nvPr/>
        </p:nvSpPr>
        <p:spPr>
          <a:xfrm>
            <a:off x="862943" y="1829650"/>
            <a:ext cx="3014607" cy="1990324"/>
          </a:xfrm>
          <a:prstGeom prst="round1Rect">
            <a:avLst>
              <a:gd name="adj" fmla="val 4234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</a:rPr>
              <a:t>IMG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03504" y="1828755"/>
            <a:ext cx="3834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lvl="1"/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</a:p>
        </p:txBody>
      </p:sp>
      <p:sp>
        <p:nvSpPr>
          <p:cNvPr id="301" name="직사각형 300"/>
          <p:cNvSpPr/>
          <p:nvPr/>
        </p:nvSpPr>
        <p:spPr>
          <a:xfrm>
            <a:off x="4482442" y="1827859"/>
            <a:ext cx="3014608" cy="1992115"/>
          </a:xfrm>
          <a:prstGeom prst="rect">
            <a:avLst/>
          </a:prstGeom>
          <a:solidFill>
            <a:srgbClr val="98D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3" name="그룹 302"/>
          <p:cNvGrpSpPr/>
          <p:nvPr/>
        </p:nvGrpSpPr>
        <p:grpSpPr>
          <a:xfrm>
            <a:off x="4482442" y="3829706"/>
            <a:ext cx="3024000" cy="1284209"/>
            <a:chOff x="4483472" y="3629167"/>
            <a:chExt cx="3024000" cy="2141206"/>
          </a:xfrm>
        </p:grpSpPr>
        <p:sp>
          <p:nvSpPr>
            <p:cNvPr id="304" name="양쪽 모서리가 둥근 사각형 303"/>
            <p:cNvSpPr/>
            <p:nvPr/>
          </p:nvSpPr>
          <p:spPr>
            <a:xfrm>
              <a:off x="4483472" y="3629167"/>
              <a:ext cx="3014608" cy="2125457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1B24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prstClr val="white"/>
                  </a:solidFill>
                </a:rPr>
                <a:t>Microsoft Office PowerPoint is the presentation program used the most in the world</a:t>
              </a:r>
              <a:r>
                <a:rPr lang="en-US" altLang="ko-KR" sz="1200" dirty="0">
                  <a:solidFill>
                    <a:prstClr val="white"/>
                  </a:solidFill>
                </a:rPr>
                <a:t>.</a:t>
              </a:r>
              <a:endParaRPr lang="en-US" altLang="ko-KR" sz="1200" dirty="0">
                <a:solidFill>
                  <a:prstClr val="white"/>
                </a:solidFill>
              </a:endParaRPr>
            </a:p>
          </p:txBody>
        </p:sp>
        <p:cxnSp>
          <p:nvCxnSpPr>
            <p:cNvPr id="305" name="직선 연결선 304"/>
            <p:cNvCxnSpPr/>
            <p:nvPr/>
          </p:nvCxnSpPr>
          <p:spPr>
            <a:xfrm>
              <a:off x="4483472" y="5770373"/>
              <a:ext cx="3024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9" name="한쪽 모서리가 둥근 사각형 308"/>
          <p:cNvSpPr/>
          <p:nvPr/>
        </p:nvSpPr>
        <p:spPr>
          <a:xfrm>
            <a:off x="4482443" y="1829650"/>
            <a:ext cx="3014607" cy="1990324"/>
          </a:xfrm>
          <a:prstGeom prst="round1Rect">
            <a:avLst>
              <a:gd name="adj" fmla="val 4234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0" name="직사각형 309"/>
          <p:cNvSpPr/>
          <p:nvPr/>
        </p:nvSpPr>
        <p:spPr>
          <a:xfrm>
            <a:off x="7123004" y="1828755"/>
            <a:ext cx="3834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lvl="1"/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</a:p>
        </p:txBody>
      </p:sp>
      <p:sp>
        <p:nvSpPr>
          <p:cNvPr id="311" name="직사각형 310"/>
          <p:cNvSpPr/>
          <p:nvPr/>
        </p:nvSpPr>
        <p:spPr>
          <a:xfrm>
            <a:off x="8101942" y="1827859"/>
            <a:ext cx="3014608" cy="1992115"/>
          </a:xfrm>
          <a:prstGeom prst="rect">
            <a:avLst/>
          </a:prstGeom>
          <a:solidFill>
            <a:srgbClr val="98D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13" name="그룹 312"/>
          <p:cNvGrpSpPr/>
          <p:nvPr/>
        </p:nvGrpSpPr>
        <p:grpSpPr>
          <a:xfrm>
            <a:off x="8101942" y="3829706"/>
            <a:ext cx="3024000" cy="1284209"/>
            <a:chOff x="4483472" y="3629167"/>
            <a:chExt cx="3024000" cy="2141206"/>
          </a:xfrm>
        </p:grpSpPr>
        <p:sp>
          <p:nvSpPr>
            <p:cNvPr id="314" name="양쪽 모서리가 둥근 사각형 313"/>
            <p:cNvSpPr/>
            <p:nvPr/>
          </p:nvSpPr>
          <p:spPr>
            <a:xfrm>
              <a:off x="4483472" y="3629167"/>
              <a:ext cx="3014608" cy="2125457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1B24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Ins="180000" rtlCol="0" anchor="t"/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prstClr val="white"/>
                  </a:solidFill>
                </a:rPr>
                <a:t>Microsoft Office PowerPoint is the presentation program used the most in the world</a:t>
              </a:r>
              <a:r>
                <a:rPr lang="en-US" altLang="ko-KR" sz="1200" dirty="0">
                  <a:solidFill>
                    <a:prstClr val="white"/>
                  </a:solidFill>
                </a:rPr>
                <a:t>.</a:t>
              </a:r>
              <a:endParaRPr lang="en-US" altLang="ko-KR" sz="1200" dirty="0">
                <a:solidFill>
                  <a:prstClr val="white"/>
                </a:solidFill>
              </a:endParaRPr>
            </a:p>
          </p:txBody>
        </p:sp>
        <p:cxnSp>
          <p:nvCxnSpPr>
            <p:cNvPr id="315" name="직선 연결선 314"/>
            <p:cNvCxnSpPr/>
            <p:nvPr/>
          </p:nvCxnSpPr>
          <p:spPr>
            <a:xfrm>
              <a:off x="4483472" y="5770373"/>
              <a:ext cx="3024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9" name="한쪽 모서리가 둥근 사각형 318"/>
          <p:cNvSpPr/>
          <p:nvPr/>
        </p:nvSpPr>
        <p:spPr>
          <a:xfrm>
            <a:off x="8101943" y="1829650"/>
            <a:ext cx="3014607" cy="1990324"/>
          </a:xfrm>
          <a:prstGeom prst="round1Rect">
            <a:avLst>
              <a:gd name="adj" fmla="val 4234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0" name="직사각형 319"/>
          <p:cNvSpPr/>
          <p:nvPr/>
        </p:nvSpPr>
        <p:spPr>
          <a:xfrm>
            <a:off x="10742504" y="1828755"/>
            <a:ext cx="3834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lvl="1"/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</a:p>
        </p:txBody>
      </p:sp>
      <p:sp>
        <p:nvSpPr>
          <p:cNvPr id="321" name="직사각형 320"/>
          <p:cNvSpPr/>
          <p:nvPr/>
        </p:nvSpPr>
        <p:spPr>
          <a:xfrm>
            <a:off x="931661" y="5511799"/>
            <a:ext cx="859040" cy="304801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# </a:t>
            </a:r>
            <a:r>
              <a:rPr lang="ko-KR" altLang="en-US" sz="1050" dirty="0">
                <a:solidFill>
                  <a:prstClr val="white"/>
                </a:solidFill>
              </a:rPr>
              <a:t>이미지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322" name="직사각형 321"/>
          <p:cNvSpPr/>
          <p:nvPr/>
        </p:nvSpPr>
        <p:spPr>
          <a:xfrm>
            <a:off x="1915326" y="5511799"/>
            <a:ext cx="1145374" cy="304801"/>
          </a:xfrm>
          <a:prstGeom prst="rect">
            <a:avLst/>
          </a:prstGeom>
          <a:solidFill>
            <a:srgbClr val="1B2439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# </a:t>
            </a:r>
            <a:r>
              <a:rPr lang="ko-KR" altLang="en-US" sz="1050" dirty="0">
                <a:solidFill>
                  <a:prstClr val="white"/>
                </a:solidFill>
              </a:rPr>
              <a:t>심플한 </a:t>
            </a:r>
            <a:r>
              <a:rPr lang="en-US" altLang="ko-KR" sz="1050" dirty="0">
                <a:solidFill>
                  <a:prstClr val="white"/>
                </a:solidFill>
              </a:rPr>
              <a:t>PPT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323" name="직사각형 322"/>
          <p:cNvSpPr/>
          <p:nvPr/>
        </p:nvSpPr>
        <p:spPr>
          <a:xfrm>
            <a:off x="3185325" y="5511798"/>
            <a:ext cx="666825" cy="304801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# </a:t>
            </a:r>
            <a:r>
              <a:rPr lang="ko-KR" altLang="en-US" sz="1050" dirty="0">
                <a:solidFill>
                  <a:prstClr val="white"/>
                </a:solidFill>
              </a:rPr>
              <a:t>도형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324" name="직사각형 323"/>
          <p:cNvSpPr/>
          <p:nvPr/>
        </p:nvSpPr>
        <p:spPr>
          <a:xfrm>
            <a:off x="1013106" y="5909682"/>
            <a:ext cx="1331313" cy="304801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# </a:t>
            </a:r>
            <a:r>
              <a:rPr lang="ko-KR" altLang="en-US" sz="1050" dirty="0">
                <a:solidFill>
                  <a:prstClr val="white"/>
                </a:solidFill>
              </a:rPr>
              <a:t>까칠한 조땡 </a:t>
            </a:r>
            <a:r>
              <a:rPr lang="en-US" altLang="ko-KR" sz="1050" dirty="0">
                <a:solidFill>
                  <a:prstClr val="white"/>
                </a:solidFill>
              </a:rPr>
              <a:t>PPT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325" name="직사각형 324"/>
          <p:cNvSpPr/>
          <p:nvPr/>
        </p:nvSpPr>
        <p:spPr>
          <a:xfrm>
            <a:off x="2488013" y="5909680"/>
            <a:ext cx="1163237" cy="304801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# PPT BIZCAM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326" name="직사각형 325"/>
          <p:cNvSpPr/>
          <p:nvPr/>
        </p:nvSpPr>
        <p:spPr>
          <a:xfrm>
            <a:off x="4537292" y="5511797"/>
            <a:ext cx="859040" cy="304801"/>
          </a:xfrm>
          <a:prstGeom prst="rect">
            <a:avLst/>
          </a:prstGeom>
          <a:solidFill>
            <a:srgbClr val="1B2439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# </a:t>
            </a:r>
            <a:r>
              <a:rPr lang="ko-KR" altLang="en-US" sz="1050" dirty="0">
                <a:solidFill>
                  <a:prstClr val="white"/>
                </a:solidFill>
              </a:rPr>
              <a:t>이미지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327" name="직사각형 326"/>
          <p:cNvSpPr/>
          <p:nvPr/>
        </p:nvSpPr>
        <p:spPr>
          <a:xfrm>
            <a:off x="5520957" y="5511797"/>
            <a:ext cx="1145374" cy="304801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# </a:t>
            </a:r>
            <a:r>
              <a:rPr lang="ko-KR" altLang="en-US" sz="1050" dirty="0">
                <a:solidFill>
                  <a:prstClr val="white"/>
                </a:solidFill>
              </a:rPr>
              <a:t>심플한 </a:t>
            </a:r>
            <a:r>
              <a:rPr lang="en-US" altLang="ko-KR" sz="1050" dirty="0">
                <a:solidFill>
                  <a:prstClr val="white"/>
                </a:solidFill>
              </a:rPr>
              <a:t>PPT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328" name="직사각형 327"/>
          <p:cNvSpPr/>
          <p:nvPr/>
        </p:nvSpPr>
        <p:spPr>
          <a:xfrm>
            <a:off x="6790956" y="5511796"/>
            <a:ext cx="666825" cy="304801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# </a:t>
            </a:r>
            <a:r>
              <a:rPr lang="ko-KR" altLang="en-US" sz="1050" dirty="0">
                <a:solidFill>
                  <a:prstClr val="white"/>
                </a:solidFill>
              </a:rPr>
              <a:t>도형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329" name="직사각형 328"/>
          <p:cNvSpPr/>
          <p:nvPr/>
        </p:nvSpPr>
        <p:spPr>
          <a:xfrm>
            <a:off x="4618737" y="5909680"/>
            <a:ext cx="1331313" cy="304801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# </a:t>
            </a:r>
            <a:r>
              <a:rPr lang="ko-KR" altLang="en-US" sz="1050" dirty="0">
                <a:solidFill>
                  <a:prstClr val="white"/>
                </a:solidFill>
              </a:rPr>
              <a:t>까칠한 조땡 </a:t>
            </a:r>
            <a:r>
              <a:rPr lang="en-US" altLang="ko-KR" sz="1050" dirty="0">
                <a:solidFill>
                  <a:prstClr val="white"/>
                </a:solidFill>
              </a:rPr>
              <a:t>PPT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330" name="직사각형 329"/>
          <p:cNvSpPr/>
          <p:nvPr/>
        </p:nvSpPr>
        <p:spPr>
          <a:xfrm>
            <a:off x="6093644" y="5909678"/>
            <a:ext cx="1163237" cy="304801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# PPT BIZCAM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331" name="직사각형 330"/>
          <p:cNvSpPr/>
          <p:nvPr/>
        </p:nvSpPr>
        <p:spPr>
          <a:xfrm>
            <a:off x="8168323" y="5511795"/>
            <a:ext cx="859040" cy="304801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# </a:t>
            </a:r>
            <a:r>
              <a:rPr lang="ko-KR" altLang="en-US" sz="1050" dirty="0">
                <a:solidFill>
                  <a:prstClr val="white"/>
                </a:solidFill>
              </a:rPr>
              <a:t>이미지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332" name="직사각형 331"/>
          <p:cNvSpPr/>
          <p:nvPr/>
        </p:nvSpPr>
        <p:spPr>
          <a:xfrm>
            <a:off x="9151988" y="5511795"/>
            <a:ext cx="1145374" cy="304801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# </a:t>
            </a:r>
            <a:r>
              <a:rPr lang="ko-KR" altLang="en-US" sz="1050" dirty="0">
                <a:solidFill>
                  <a:prstClr val="white"/>
                </a:solidFill>
              </a:rPr>
              <a:t>심플한 </a:t>
            </a:r>
            <a:r>
              <a:rPr lang="en-US" altLang="ko-KR" sz="1050" dirty="0">
                <a:solidFill>
                  <a:prstClr val="white"/>
                </a:solidFill>
              </a:rPr>
              <a:t>PPT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333" name="직사각형 332"/>
          <p:cNvSpPr/>
          <p:nvPr/>
        </p:nvSpPr>
        <p:spPr>
          <a:xfrm>
            <a:off x="10421987" y="5511794"/>
            <a:ext cx="666825" cy="304801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# </a:t>
            </a:r>
            <a:r>
              <a:rPr lang="ko-KR" altLang="en-US" sz="1050" dirty="0">
                <a:solidFill>
                  <a:prstClr val="white"/>
                </a:solidFill>
              </a:rPr>
              <a:t>도형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334" name="직사각형 333"/>
          <p:cNvSpPr/>
          <p:nvPr/>
        </p:nvSpPr>
        <p:spPr>
          <a:xfrm>
            <a:off x="8249768" y="5909678"/>
            <a:ext cx="1331313" cy="304801"/>
          </a:xfrm>
          <a:prstGeom prst="rect">
            <a:avLst/>
          </a:prstGeom>
          <a:solidFill>
            <a:srgbClr val="1B2439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# </a:t>
            </a:r>
            <a:r>
              <a:rPr lang="ko-KR" altLang="en-US" sz="1050" dirty="0">
                <a:solidFill>
                  <a:prstClr val="white"/>
                </a:solidFill>
              </a:rPr>
              <a:t>까칠한 조땡 </a:t>
            </a:r>
            <a:r>
              <a:rPr lang="en-US" altLang="ko-KR" sz="1050" dirty="0">
                <a:solidFill>
                  <a:prstClr val="white"/>
                </a:solidFill>
              </a:rPr>
              <a:t>PPT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335" name="직사각형 334"/>
          <p:cNvSpPr/>
          <p:nvPr/>
        </p:nvSpPr>
        <p:spPr>
          <a:xfrm>
            <a:off x="9724675" y="5909676"/>
            <a:ext cx="1163237" cy="304801"/>
          </a:xfrm>
          <a:prstGeom prst="rect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# PPT BIZCAM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470678" y="304800"/>
            <a:ext cx="476402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prstClr val="white">
                    <a:lumMod val="65000"/>
                  </a:prstClr>
                </a:solidFill>
              </a:rPr>
              <a:t>POWER POINT </a:t>
            </a:r>
            <a:r>
              <a:rPr lang="en-US" altLang="ko-KR" sz="2800" b="1" i="1" kern="0" dirty="0">
                <a:solidFill>
                  <a:prstClr val="white">
                    <a:lumMod val="65000"/>
                  </a:prstClr>
                </a:solidFill>
              </a:rPr>
              <a:t>PRESENTATION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9937211" y="373777"/>
            <a:ext cx="264095" cy="264095"/>
          </a:xfrm>
          <a:prstGeom prst="ellipse">
            <a:avLst/>
          </a:prstGeom>
          <a:solidFill>
            <a:srgbClr val="98D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10647611" y="370905"/>
            <a:ext cx="264095" cy="2640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10292411" y="373776"/>
            <a:ext cx="264095" cy="264095"/>
          </a:xfrm>
          <a:prstGeom prst="ellipse">
            <a:avLst/>
          </a:prstGeom>
          <a:solidFill>
            <a:srgbClr val="929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648266" y="1738626"/>
          <a:ext cx="10680135" cy="3712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23"/>
                <a:gridCol w="3293222"/>
                <a:gridCol w="4573981"/>
                <a:gridCol w="1241709"/>
              </a:tblGrid>
              <a:tr h="511684">
                <a:tc>
                  <a:txBody>
                    <a:bodyPr/>
                    <a:lstStyle/>
                    <a:p>
                      <a:pPr lvl="0" algn="ctr"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7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7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7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7CE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rgbClr val="C0C7CE"/>
                          </a:solidFill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>
                          <a:solidFill>
                            <a:srgbClr val="C0C7CE"/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rgbClr val="C0C7CE"/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0C7C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</a:t>
                      </a:r>
                      <a:endParaRPr kumimoji="0" lang="ko-KR" altLang="en-US" sz="6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C7C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rgbClr val="C0C7CE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rgbClr val="C0C7CE"/>
                          </a:solidFill>
                        </a:rPr>
                        <a:t>순위</a:t>
                      </a:r>
                      <a:endParaRPr lang="en-US" altLang="ko-KR" sz="1200" dirty="0" smtClean="0">
                        <a:solidFill>
                          <a:srgbClr val="C0C7CE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rgbClr val="C0C7CE"/>
                          </a:solidFill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rgbClr val="C0C7CE"/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rgbClr val="C0C7CE"/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0C7C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</a:t>
                      </a:r>
                      <a:endParaRPr kumimoji="0" lang="ko-KR" altLang="en-US" sz="6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C7C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rgbClr val="C0C7CE"/>
                          </a:solidFill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rgbClr val="C0C7CE"/>
                          </a:solidFill>
                        </a:rPr>
                        <a:t>순위</a:t>
                      </a:r>
                      <a:endParaRPr lang="en-US" altLang="ko-KR" sz="1200" dirty="0" smtClean="0">
                        <a:solidFill>
                          <a:srgbClr val="C0C7CE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rgbClr val="C0C7CE"/>
                          </a:solidFill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rgbClr val="C0C7CE"/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rgbClr val="C0C7CE"/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0C7C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</a:t>
                      </a:r>
                      <a:endParaRPr kumimoji="0" lang="ko-KR" altLang="en-US" sz="6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C7C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rgbClr val="C0C7CE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rgbClr val="C0C7CE"/>
                          </a:solidFill>
                        </a:rPr>
                        <a:t>순위</a:t>
                      </a:r>
                      <a:endParaRPr lang="en-US" altLang="ko-KR" sz="1200" dirty="0" smtClean="0">
                        <a:solidFill>
                          <a:srgbClr val="C0C7CE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9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rgbClr val="C0C7CE"/>
                          </a:solidFill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rgbClr val="C0C7CE"/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rgbClr val="C0C7CE"/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0C7C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</a:t>
                      </a:r>
                      <a:endParaRPr kumimoji="0" lang="ko-KR" altLang="en-US" sz="6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C7C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rgbClr val="C0C7CE"/>
                          </a:solidFill>
                        </a:rPr>
                        <a:t>5</a:t>
                      </a:r>
                      <a:r>
                        <a:rPr lang="ko-KR" altLang="en-US" sz="1200" dirty="0" smtClean="0">
                          <a:solidFill>
                            <a:srgbClr val="C0C7CE"/>
                          </a:solidFill>
                        </a:rPr>
                        <a:t>순위</a:t>
                      </a:r>
                      <a:endParaRPr lang="en-US" altLang="ko-KR" sz="1200" dirty="0" smtClean="0">
                        <a:solidFill>
                          <a:srgbClr val="C0C7CE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1" dirty="0" smtClean="0">
                          <a:solidFill>
                            <a:srgbClr val="C0C7CE"/>
                          </a:solidFill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rgbClr val="C0C7CE"/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rgbClr val="C0C7CE"/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C0C7C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</a:t>
                      </a:r>
                      <a:endParaRPr kumimoji="0" lang="ko-KR" altLang="en-US" sz="6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C0C7C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>
                          <a:solidFill>
                            <a:srgbClr val="C0C7CE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rgbClr val="C0C7CE"/>
                          </a:solidFill>
                        </a:rPr>
                        <a:t>순위</a:t>
                      </a:r>
                      <a:endParaRPr lang="en-US" altLang="ko-KR" sz="1200" dirty="0" smtClean="0">
                        <a:solidFill>
                          <a:srgbClr val="C0C7CE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9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2439"/>
                    </a:solidFill>
                  </a:tcPr>
                </a:tc>
              </a:tr>
            </a:tbl>
          </a:graphicData>
        </a:graphic>
      </p:graphicFrame>
      <p:sp>
        <p:nvSpPr>
          <p:cNvPr id="66" name="직사각형 65"/>
          <p:cNvSpPr/>
          <p:nvPr/>
        </p:nvSpPr>
        <p:spPr>
          <a:xfrm>
            <a:off x="2118725" y="5682581"/>
            <a:ext cx="77790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1050" dirty="0">
                <a:solidFill>
                  <a:srgbClr val="C0C7CE"/>
                </a:solidFill>
              </a:rPr>
              <a:t>Enjoy </a:t>
            </a:r>
            <a:r>
              <a:rPr lang="ko-KR" altLang="en-US" sz="1050" dirty="0">
                <a:solidFill>
                  <a:srgbClr val="C0C7CE"/>
                </a:solidFill>
              </a:rPr>
              <a:t>your stylish business and campus life with BIZCAM</a:t>
            </a:r>
            <a:endParaRPr lang="en-US" altLang="ko-KR" sz="1050" dirty="0">
              <a:solidFill>
                <a:srgbClr val="C0C7CE"/>
              </a:solidFill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sz="1050" dirty="0">
                <a:solidFill>
                  <a:srgbClr val="C0C7CE"/>
                </a:solidFill>
              </a:rPr>
              <a:t>Microsoft </a:t>
            </a:r>
            <a:r>
              <a:rPr lang="en-US" altLang="ko-KR" sz="1050" dirty="0">
                <a:solidFill>
                  <a:srgbClr val="C0C7CE"/>
                </a:solidFill>
              </a:rPr>
              <a:t>Office PowerPoint is the presentation program used the most in the world</a:t>
            </a:r>
            <a:r>
              <a:rPr lang="en-US" altLang="ko-KR" sz="1050" dirty="0">
                <a:solidFill>
                  <a:srgbClr val="C0C7CE"/>
                </a:solidFill>
              </a:rPr>
              <a:t>.</a:t>
            </a:r>
            <a:endParaRPr lang="en-US" altLang="ko-KR" sz="1050" dirty="0">
              <a:solidFill>
                <a:srgbClr val="C0C7CE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740300" y="5779361"/>
            <a:ext cx="180000" cy="180000"/>
          </a:xfrm>
          <a:prstGeom prst="ellipse">
            <a:avLst/>
          </a:prstGeom>
          <a:solidFill>
            <a:srgbClr val="1B2439"/>
          </a:solidFill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045546" y="5755775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929DA9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69" name="타원 68"/>
          <p:cNvSpPr/>
          <p:nvPr/>
        </p:nvSpPr>
        <p:spPr>
          <a:xfrm>
            <a:off x="740300" y="6179411"/>
            <a:ext cx="180000" cy="180000"/>
          </a:xfrm>
          <a:prstGeom prst="ellipse">
            <a:avLst/>
          </a:prstGeom>
          <a:noFill/>
          <a:ln>
            <a:solidFill>
              <a:srgbClr val="929D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045546" y="6155825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rgbClr val="929DA9"/>
                </a:solidFill>
                <a:cs typeface="Aharoni" panose="02010803020104030203" pitchFamily="2" charset="-79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38849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</Words>
  <Application>Microsoft Office PowerPoint</Application>
  <PresentationFormat>와이드스크린</PresentationFormat>
  <Paragraphs>143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Aharoni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조땡</cp:lastModifiedBy>
  <cp:revision>1</cp:revision>
  <dcterms:created xsi:type="dcterms:W3CDTF">2019-08-25T10:15:18Z</dcterms:created>
  <dcterms:modified xsi:type="dcterms:W3CDTF">2019-08-25T10:15:40Z</dcterms:modified>
</cp:coreProperties>
</file>