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>
        <p:scale>
          <a:sx n="75" d="100"/>
          <a:sy n="75" d="100"/>
        </p:scale>
        <p:origin x="17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6350">
              <a:solidFill>
                <a:schemeClr val="bg2">
                  <a:lumMod val="50000"/>
                </a:schemeClr>
              </a:solidFill>
            </a:ln>
          </c:spPr>
          <c:marker>
            <c:spPr>
              <a:solidFill>
                <a:srgbClr val="DEACD3"/>
              </a:solidFill>
              <a:ln w="6350"/>
            </c:spPr>
          </c:marker>
          <c:dPt>
            <c:idx val="2"/>
            <c:bubble3D val="0"/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063968"/>
        <c:axId val="270064528"/>
      </c:lineChart>
      <c:catAx>
        <c:axId val="270063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270064528"/>
        <c:crosses val="autoZero"/>
        <c:auto val="1"/>
        <c:lblAlgn val="ctr"/>
        <c:lblOffset val="100"/>
        <c:noMultiLvlLbl val="0"/>
      </c:catAx>
      <c:valAx>
        <c:axId val="2700645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270063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1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0" y="2799570"/>
            <a:ext cx="12192000" cy="11270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9764" y="2699380"/>
            <a:ext cx="617220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54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54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/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6" name="타원 25"/>
          <p:cNvSpPr/>
          <p:nvPr/>
        </p:nvSpPr>
        <p:spPr>
          <a:xfrm>
            <a:off x="34310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50" y="1574800"/>
            <a:ext cx="558839" cy="558839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4598088" y="13980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발표자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98088" y="18553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홍길동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123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79388" y="13980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PT </a:t>
            </a:r>
            <a:r>
              <a:rPr lang="ko-KR" altLang="en-US" sz="1200" b="1" dirty="0">
                <a:solidFill>
                  <a:prstClr val="white"/>
                </a:solidFill>
              </a:rPr>
              <a:t>제작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79388" y="18553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이영미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0" y="1574799"/>
            <a:ext cx="607541" cy="6075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43108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98088" y="44412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자료 조사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98088" y="48985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김철수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1238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79388" y="44412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기획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79388" y="48985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박미희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72" y="4593648"/>
            <a:ext cx="590418" cy="5904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0" y="4593648"/>
            <a:ext cx="590418" cy="590418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26" idx="2"/>
          </p:cNvCxnSpPr>
          <p:nvPr/>
        </p:nvCxnSpPr>
        <p:spPr>
          <a:xfrm rot="10800000" flipH="1" flipV="1">
            <a:off x="3431088" y="1829869"/>
            <a:ext cx="232113" cy="948328"/>
          </a:xfrm>
          <a:prstGeom prst="curvedConnector4">
            <a:avLst>
              <a:gd name="adj1" fmla="val -98487"/>
              <a:gd name="adj2" fmla="val 7739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44" idx="1"/>
            <a:endCxn id="11" idx="1"/>
          </p:cNvCxnSpPr>
          <p:nvPr/>
        </p:nvCxnSpPr>
        <p:spPr>
          <a:xfrm rot="16200000" flipV="1">
            <a:off x="2642710" y="3565058"/>
            <a:ext cx="1217631" cy="663522"/>
          </a:xfrm>
          <a:prstGeom prst="curvedConnector4">
            <a:avLst>
              <a:gd name="adj1" fmla="val 19579"/>
              <a:gd name="adj2" fmla="val 13445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40" idx="4"/>
          </p:cNvCxnSpPr>
          <p:nvPr/>
        </p:nvCxnSpPr>
        <p:spPr>
          <a:xfrm rot="5400000">
            <a:off x="6446411" y="2513959"/>
            <a:ext cx="450068" cy="121153"/>
          </a:xfrm>
          <a:prstGeom prst="curvedConnector3">
            <a:avLst>
              <a:gd name="adj1" fmla="val 4999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7"/>
          </p:cNvCxnSpPr>
          <p:nvPr/>
        </p:nvCxnSpPr>
        <p:spPr>
          <a:xfrm rot="5400000" flipH="1" flipV="1">
            <a:off x="7090812" y="3935254"/>
            <a:ext cx="579025" cy="5617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32" idx="3"/>
            <a:endCxn id="34" idx="1"/>
          </p:cNvCxnSpPr>
          <p:nvPr/>
        </p:nvCxnSpPr>
        <p:spPr>
          <a:xfrm>
            <a:off x="3701841" y="5392352"/>
            <a:ext cx="462501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714476" y="3629000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타원 5"/>
          <p:cNvSpPr/>
          <p:nvPr/>
        </p:nvSpPr>
        <p:spPr>
          <a:xfrm>
            <a:off x="2048797" y="1488036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21997" y="2924404"/>
            <a:ext cx="1829687" cy="456805"/>
            <a:chOff x="1807292" y="2910669"/>
            <a:chExt cx="1829687" cy="456805"/>
          </a:xfrm>
        </p:grpSpPr>
        <p:sp>
          <p:nvSpPr>
            <p:cNvPr id="14" name="이등변 삼각형 13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49" y="1821624"/>
            <a:ext cx="1010782" cy="101078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5089540" y="1488036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062740" y="2924404"/>
            <a:ext cx="1829687" cy="456805"/>
            <a:chOff x="1807292" y="2910669"/>
            <a:chExt cx="1829687" cy="456805"/>
          </a:xfrm>
        </p:grpSpPr>
        <p:sp>
          <p:nvSpPr>
            <p:cNvPr id="19" name="이등변 삼각형 18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8130283" y="1488036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103483" y="2924404"/>
            <a:ext cx="1829687" cy="456805"/>
            <a:chOff x="1807292" y="2910669"/>
            <a:chExt cx="1829687" cy="456805"/>
          </a:xfrm>
        </p:grpSpPr>
        <p:sp>
          <p:nvSpPr>
            <p:cNvPr id="24" name="이등변 삼각형 23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18" y="1861855"/>
            <a:ext cx="850452" cy="8504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3" y="1861855"/>
            <a:ext cx="865792" cy="86579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4755219" y="3612345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795962" y="3568463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9712" y="4646287"/>
            <a:ext cx="1492129" cy="149212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68282" y="4646287"/>
            <a:ext cx="1492129" cy="149212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26851" y="4646287"/>
            <a:ext cx="1492129" cy="149212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658196" y="2066551"/>
          <a:ext cx="882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247"/>
                <a:gridCol w="4361935"/>
                <a:gridCol w="20216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●●●●●●●●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658196" y="1428651"/>
            <a:ext cx="1829687" cy="444256"/>
            <a:chOff x="1807292" y="2995204"/>
            <a:chExt cx="1829687" cy="444256"/>
          </a:xfrm>
        </p:grpSpPr>
        <p:sp>
          <p:nvSpPr>
            <p:cNvPr id="14" name="이등변 삼각형 13"/>
            <p:cNvSpPr/>
            <p:nvPr/>
          </p:nvSpPr>
          <p:spPr>
            <a:xfrm rot="10800000">
              <a:off x="2009961" y="3219590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158377" y="1422672"/>
            <a:ext cx="1829687" cy="444256"/>
            <a:chOff x="1807292" y="2995204"/>
            <a:chExt cx="1829687" cy="444256"/>
          </a:xfrm>
        </p:grpSpPr>
        <p:sp>
          <p:nvSpPr>
            <p:cNvPr id="41" name="이등변 삼각형 40"/>
            <p:cNvSpPr/>
            <p:nvPr/>
          </p:nvSpPr>
          <p:spPr>
            <a:xfrm rot="10800000">
              <a:off x="2009961" y="3219590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425581" y="1424930"/>
            <a:ext cx="1829687" cy="444256"/>
            <a:chOff x="1807292" y="2995204"/>
            <a:chExt cx="1829687" cy="444256"/>
          </a:xfrm>
          <a:solidFill>
            <a:srgbClr val="FFC000"/>
          </a:solidFill>
        </p:grpSpPr>
        <p:sp>
          <p:nvSpPr>
            <p:cNvPr id="44" name="이등변 삼각형 43"/>
            <p:cNvSpPr/>
            <p:nvPr/>
          </p:nvSpPr>
          <p:spPr>
            <a:xfrm rot="10800000">
              <a:off x="200996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aphicFrame>
        <p:nvGraphicFramePr>
          <p:cNvPr id="47" name="차트 46"/>
          <p:cNvGraphicFramePr/>
          <p:nvPr>
            <p:extLst/>
          </p:nvPr>
        </p:nvGraphicFramePr>
        <p:xfrm>
          <a:off x="1554039" y="4681442"/>
          <a:ext cx="8931981" cy="197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2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09155" y="1475500"/>
            <a:ext cx="1895912" cy="18959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142267" y="3058366"/>
            <a:ext cx="1829687" cy="456805"/>
            <a:chOff x="1807292" y="2910669"/>
            <a:chExt cx="1829687" cy="45680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이등변 삼각형 34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821619" y="2778138"/>
            <a:ext cx="372836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21618" y="2189345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79386" y="2238742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 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18443" y="1578467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76211" y="1627864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 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2267" y="4175439"/>
            <a:ext cx="1895912" cy="18959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175379" y="5758305"/>
            <a:ext cx="1829687" cy="456805"/>
            <a:chOff x="1807292" y="2910669"/>
            <a:chExt cx="1829687" cy="45680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5" name="이등변 삼각형 54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B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3854730" y="5478077"/>
            <a:ext cx="36952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854730" y="4889284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12498" y="4938681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51555" y="4278406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909323" y="4327803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279677" y="1677391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0014134" y="1677391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881812" y="1549446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616269" y="1541260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301219" y="4143219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035676" y="4143219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903354" y="4015274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0637811" y="4007088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32" y="1900090"/>
            <a:ext cx="995380" cy="99538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35" y="4613059"/>
            <a:ext cx="915398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131550" y="3631486"/>
            <a:ext cx="1829687" cy="444256"/>
            <a:chOff x="1807292" y="2995204"/>
            <a:chExt cx="1829687" cy="44425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이등변 삼각형 34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31550" y="4207071"/>
            <a:ext cx="62651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34" name="타원 33"/>
          <p:cNvSpPr/>
          <p:nvPr/>
        </p:nvSpPr>
        <p:spPr>
          <a:xfrm>
            <a:off x="1131550" y="1810262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2652" y="2256043"/>
            <a:ext cx="1093868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A</a:t>
            </a:r>
          </a:p>
        </p:txBody>
      </p:sp>
      <p:sp>
        <p:nvSpPr>
          <p:cNvPr id="38" name="타원 37"/>
          <p:cNvSpPr/>
          <p:nvPr/>
        </p:nvSpPr>
        <p:spPr>
          <a:xfrm>
            <a:off x="2732891" y="1810262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00034" y="2256043"/>
            <a:ext cx="10938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B</a:t>
            </a:r>
          </a:p>
        </p:txBody>
      </p:sp>
      <p:sp>
        <p:nvSpPr>
          <p:cNvPr id="40" name="타원 39"/>
          <p:cNvSpPr/>
          <p:nvPr/>
        </p:nvSpPr>
        <p:spPr>
          <a:xfrm>
            <a:off x="4334231" y="1810262"/>
            <a:ext cx="1226814" cy="1226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35571" y="1810262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56099" y="2256043"/>
            <a:ext cx="1180313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D</a:t>
            </a:r>
          </a:p>
        </p:txBody>
      </p:sp>
      <p:sp>
        <p:nvSpPr>
          <p:cNvPr id="47" name="타원 46"/>
          <p:cNvSpPr/>
          <p:nvPr/>
        </p:nvSpPr>
        <p:spPr>
          <a:xfrm>
            <a:off x="7536912" y="1810262"/>
            <a:ext cx="1226814" cy="12268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51195" y="2293276"/>
            <a:ext cx="191547" cy="253211"/>
            <a:chOff x="4371840" y="2318353"/>
            <a:chExt cx="252000" cy="333127"/>
          </a:xfrm>
        </p:grpSpPr>
        <p:sp>
          <p:nvSpPr>
            <p:cNvPr id="78" name="타원 7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444644" y="2300760"/>
            <a:ext cx="191547" cy="253211"/>
            <a:chOff x="4371840" y="2318353"/>
            <a:chExt cx="252000" cy="333127"/>
          </a:xfrm>
        </p:grpSpPr>
        <p:sp>
          <p:nvSpPr>
            <p:cNvPr id="76" name="타원 75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62357" y="2285789"/>
            <a:ext cx="191547" cy="253211"/>
            <a:chOff x="4371840" y="2318353"/>
            <a:chExt cx="252000" cy="333127"/>
          </a:xfrm>
        </p:grpSpPr>
        <p:sp>
          <p:nvSpPr>
            <p:cNvPr id="74" name="타원 7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278893" y="2285789"/>
            <a:ext cx="191547" cy="253211"/>
            <a:chOff x="4371840" y="2318353"/>
            <a:chExt cx="252000" cy="333127"/>
          </a:xfrm>
        </p:grpSpPr>
        <p:sp>
          <p:nvSpPr>
            <p:cNvPr id="72" name="타원 71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7536912" y="3425264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12187" y="3871045"/>
            <a:ext cx="1093868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E</a:t>
            </a:r>
          </a:p>
        </p:txBody>
      </p:sp>
      <p:grpSp>
        <p:nvGrpSpPr>
          <p:cNvPr id="82" name="그룹 81"/>
          <p:cNvGrpSpPr/>
          <p:nvPr/>
        </p:nvGrpSpPr>
        <p:grpSpPr>
          <a:xfrm rot="5400000">
            <a:off x="8064570" y="3101881"/>
            <a:ext cx="191547" cy="253211"/>
            <a:chOff x="4371840" y="2318353"/>
            <a:chExt cx="252000" cy="333127"/>
          </a:xfrm>
        </p:grpSpPr>
        <p:sp>
          <p:nvSpPr>
            <p:cNvPr id="83" name="타원 8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타원 89"/>
          <p:cNvSpPr/>
          <p:nvPr/>
        </p:nvSpPr>
        <p:spPr>
          <a:xfrm>
            <a:off x="9164735" y="3425264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240010" y="3871045"/>
            <a:ext cx="1093868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E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8906716" y="3900791"/>
            <a:ext cx="191547" cy="253211"/>
            <a:chOff x="4371840" y="2318353"/>
            <a:chExt cx="252000" cy="333127"/>
          </a:xfrm>
        </p:grpSpPr>
        <p:sp>
          <p:nvSpPr>
            <p:cNvPr id="93" name="타원 9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495678" y="1320824"/>
            <a:ext cx="1328455" cy="454674"/>
            <a:chOff x="1979575" y="2984786"/>
            <a:chExt cx="1485118" cy="454674"/>
          </a:xfrm>
          <a:solidFill>
            <a:srgbClr val="FFC000"/>
          </a:solidFill>
        </p:grpSpPr>
        <p:sp>
          <p:nvSpPr>
            <p:cNvPr id="96" name="이등변 삼각형 95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979575" y="2984786"/>
              <a:ext cx="1485118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649003" y="2058033"/>
            <a:ext cx="102023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0" name="원호 99"/>
          <p:cNvSpPr/>
          <p:nvPr/>
        </p:nvSpPr>
        <p:spPr>
          <a:xfrm>
            <a:off x="7597558" y="1883985"/>
            <a:ext cx="1084386" cy="1084386"/>
          </a:xfrm>
          <a:prstGeom prst="arc">
            <a:avLst>
              <a:gd name="adj1" fmla="val 16200000"/>
              <a:gd name="adj2" fmla="val 10498530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9002489" y="2010335"/>
            <a:ext cx="2699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4304511" y="1393547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6" name="이등변 삼각형 105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68" y="2123230"/>
            <a:ext cx="533484" cy="5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1088897" y="2023777"/>
            <a:ext cx="3009900" cy="2429470"/>
            <a:chOff x="1088897" y="2023777"/>
            <a:chExt cx="3009900" cy="2429470"/>
          </a:xfrm>
        </p:grpSpPr>
        <p:sp>
          <p:nvSpPr>
            <p:cNvPr id="135" name="직사각형 134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37" name="자유형 136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자유형 137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자유형 138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자유형 139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자유형 140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2" name="직사각형 141"/>
          <p:cNvSpPr/>
          <p:nvPr/>
        </p:nvSpPr>
        <p:spPr>
          <a:xfrm>
            <a:off x="1088896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234466" y="369453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234466" y="357274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234466" y="345095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234466" y="332916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234466" y="320737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234466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34466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34466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234466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234466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1938362" y="4266026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7" name="이등변 삼각형 15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25924" y="2023777"/>
            <a:ext cx="3009900" cy="2429470"/>
            <a:chOff x="1088897" y="2023777"/>
            <a:chExt cx="3009900" cy="2429470"/>
          </a:xfrm>
        </p:grpSpPr>
        <p:sp>
          <p:nvSpPr>
            <p:cNvPr id="160" name="직사각형 159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62" name="자유형 161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자유형 162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자유형 163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자유형 164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자유형 165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직사각형 166"/>
          <p:cNvSpPr/>
          <p:nvPr/>
        </p:nvSpPr>
        <p:spPr>
          <a:xfrm>
            <a:off x="4625923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771493" y="369453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71493" y="357274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771493" y="345095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771493" y="332916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771493" y="320737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71493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771493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71493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771493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771493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5475389" y="4266026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9" name="이등변 삼각형 178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8162951" y="2023777"/>
            <a:ext cx="3009900" cy="2429470"/>
            <a:chOff x="1088897" y="2023777"/>
            <a:chExt cx="3009900" cy="2429470"/>
          </a:xfrm>
        </p:grpSpPr>
        <p:sp>
          <p:nvSpPr>
            <p:cNvPr id="182" name="직사각형 181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84" name="자유형 183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자유형 184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자유형 186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9" name="직사각형 188"/>
          <p:cNvSpPr/>
          <p:nvPr/>
        </p:nvSpPr>
        <p:spPr>
          <a:xfrm>
            <a:off x="8162950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0" name="직사각형 189"/>
          <p:cNvSpPr/>
          <p:nvPr/>
        </p:nvSpPr>
        <p:spPr>
          <a:xfrm>
            <a:off x="9308520" y="369453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308520" y="357274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308520" y="345095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308520" y="332916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308520" y="320737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308520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9308520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9308520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9308520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308520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012416" y="4266026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1" name="이등변 삼각형 200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7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야놀자 야체 B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2019-08-28T08:10:07Z</dcterms:created>
  <dcterms:modified xsi:type="dcterms:W3CDTF">2019-08-28T08:35:22Z</dcterms:modified>
</cp:coreProperties>
</file>