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75799" y="1881015"/>
            <a:ext cx="2767435" cy="2767435"/>
          </a:xfrm>
          <a:prstGeom prst="ellipse">
            <a:avLst/>
          </a:prstGeom>
          <a:solidFill>
            <a:srgbClr val="2A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84</a:t>
            </a:r>
          </a:p>
        </p:txBody>
      </p:sp>
      <p:sp>
        <p:nvSpPr>
          <p:cNvPr id="11" name="타원 10"/>
          <p:cNvSpPr/>
          <p:nvPr/>
        </p:nvSpPr>
        <p:spPr>
          <a:xfrm>
            <a:off x="6256247" y="1881015"/>
            <a:ext cx="2767435" cy="2767435"/>
          </a:xfrm>
          <a:prstGeom prst="ellipse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215</a:t>
            </a:r>
          </a:p>
        </p:txBody>
      </p:sp>
    </p:spTree>
    <p:extLst>
      <p:ext uri="{BB962C8B-B14F-4D97-AF65-F5344CB8AC3E}">
        <p14:creationId xmlns:p14="http://schemas.microsoft.com/office/powerpoint/2010/main" val="23549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149966" y="1041402"/>
            <a:ext cx="5965095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60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4414911" y="3102530"/>
            <a:ext cx="1473200" cy="1502664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4414911" y="4606805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김철수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프레젠테이션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4MIX </a:t>
            </a: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6376915" y="3123191"/>
            <a:ext cx="1473200" cy="1502664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6376915" y="4617941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이영심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IMC </a:t>
            </a:r>
          </a:p>
        </p:txBody>
      </p:sp>
      <p:sp>
        <p:nvSpPr>
          <p:cNvPr id="52" name="양쪽 모서리가 둥근 사각형 51"/>
          <p:cNvSpPr/>
          <p:nvPr/>
        </p:nvSpPr>
        <p:spPr>
          <a:xfrm>
            <a:off x="8338919" y="3124802"/>
            <a:ext cx="1473200" cy="1502664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8338919" y="4629077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박민수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경쟁사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2452907" y="3091394"/>
            <a:ext cx="1473200" cy="1502664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2452907" y="4595669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최영미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자료조사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전략기획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98" y="3293815"/>
            <a:ext cx="1305811" cy="13058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34" y="3450571"/>
            <a:ext cx="1167370" cy="11673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46" y="3378613"/>
            <a:ext cx="1223178" cy="122317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28" y="3378547"/>
            <a:ext cx="1215512" cy="121551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636554" y="2874237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팀장</a:t>
            </a:r>
          </a:p>
        </p:txBody>
      </p:sp>
      <p:sp>
        <p:nvSpPr>
          <p:cNvPr id="55" name="타원 54"/>
          <p:cNvSpPr/>
          <p:nvPr/>
        </p:nvSpPr>
        <p:spPr>
          <a:xfrm>
            <a:off x="7546839" y="2909161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발표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70556" y="5637684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경영 </a:t>
            </a:r>
            <a:r>
              <a:rPr lang="en-US" altLang="ko-KR" sz="900" dirty="0">
                <a:solidFill>
                  <a:prstClr val="white"/>
                </a:solidFill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35183" y="5637684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경영 </a:t>
            </a:r>
            <a:r>
              <a:rPr lang="en-US" altLang="ko-KR" sz="900" dirty="0">
                <a:solidFill>
                  <a:prstClr val="white"/>
                </a:solidFill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99810" y="5637684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경영 </a:t>
            </a:r>
            <a:r>
              <a:rPr lang="en-US" altLang="ko-KR" sz="900" dirty="0">
                <a:solidFill>
                  <a:prstClr val="white"/>
                </a:solidFill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64437" y="5637684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경영 </a:t>
            </a:r>
            <a:r>
              <a:rPr lang="en-US" altLang="ko-KR" sz="900" dirty="0">
                <a:solidFill>
                  <a:prstClr val="white"/>
                </a:solidFill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9" name="모서리가 둥근 직사각형 8"/>
          <p:cNvSpPr/>
          <p:nvPr/>
        </p:nvSpPr>
        <p:spPr>
          <a:xfrm rot="2700000">
            <a:off x="1752600" y="2171700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3600000">
            <a:off x="3873500" y="2224332"/>
            <a:ext cx="2184400" cy="21844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00000">
            <a:off x="5892800" y="2224332"/>
            <a:ext cx="2184400" cy="21844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2700000">
            <a:off x="8128000" y="2171701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868422" y="3014374"/>
            <a:ext cx="17473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내용을 적어요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577150" y="2336801"/>
            <a:ext cx="438513" cy="48603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9005003" y="2369293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6657655" y="2378880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5032360" y="240044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95712" y="5139491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50440" y="5139490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05169" y="513948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02581" y="3017399"/>
            <a:ext cx="17473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내용을 적어요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936740" y="3020424"/>
            <a:ext cx="17473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내용을 적어요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326499" y="3023449"/>
            <a:ext cx="17473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내용을 적어요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540984" y="513948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856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30" name="자유형 29"/>
          <p:cNvSpPr/>
          <p:nvPr/>
        </p:nvSpPr>
        <p:spPr>
          <a:xfrm>
            <a:off x="1654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66962" y="3899483"/>
            <a:ext cx="22265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3CBD7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자유형 32"/>
          <p:cNvSpPr/>
          <p:nvPr/>
        </p:nvSpPr>
        <p:spPr>
          <a:xfrm>
            <a:off x="46391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5447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151462" y="3899483"/>
            <a:ext cx="22265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3CBD7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자유형 35"/>
          <p:cNvSpPr/>
          <p:nvPr/>
        </p:nvSpPr>
        <p:spPr>
          <a:xfrm>
            <a:off x="7623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529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35962" y="3899483"/>
            <a:ext cx="22265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3CBD7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16788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8045" y="2231364"/>
            <a:ext cx="2470426" cy="2318143"/>
            <a:chOff x="542995" y="805544"/>
            <a:chExt cx="6194834" cy="581297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prstClr val="white"/>
                  </a:solidFill>
                </a:rPr>
                <a:t>IMG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531572" y="4734013"/>
            <a:ext cx="2193596" cy="106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66799" y="2642533"/>
            <a:ext cx="390261" cy="427033"/>
          </a:xfrm>
          <a:prstGeom prst="rect">
            <a:avLst/>
          </a:prstGeom>
          <a:ln w="476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86476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847732" y="2231364"/>
            <a:ext cx="2470426" cy="2318143"/>
            <a:chOff x="542995" y="805544"/>
            <a:chExt cx="6194834" cy="581297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01259" y="4734013"/>
            <a:ext cx="2193596" cy="106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636487" y="2642533"/>
            <a:ext cx="390261" cy="427033"/>
          </a:xfrm>
          <a:prstGeom prst="rect">
            <a:avLst/>
          </a:prstGeom>
          <a:ln w="476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056163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317420" y="2231364"/>
            <a:ext cx="2470426" cy="2318143"/>
            <a:chOff x="542995" y="805544"/>
            <a:chExt cx="6194834" cy="581297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470947" y="4734013"/>
            <a:ext cx="2193596" cy="106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0106175" y="2642533"/>
            <a:ext cx="390261" cy="427033"/>
          </a:xfrm>
          <a:prstGeom prst="rect">
            <a:avLst/>
          </a:prstGeom>
          <a:ln w="476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483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546" name="직사각형 545"/>
          <p:cNvSpPr/>
          <p:nvPr/>
        </p:nvSpPr>
        <p:spPr>
          <a:xfrm>
            <a:off x="1121802" y="3830038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7" name="육각형 546"/>
          <p:cNvSpPr/>
          <p:nvPr/>
        </p:nvSpPr>
        <p:spPr>
          <a:xfrm rot="16200000">
            <a:off x="4532042" y="20169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8" name="육각형 547"/>
          <p:cNvSpPr/>
          <p:nvPr/>
        </p:nvSpPr>
        <p:spPr>
          <a:xfrm rot="16200000">
            <a:off x="5158660" y="308005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9" name="육각형 548"/>
          <p:cNvSpPr/>
          <p:nvPr/>
        </p:nvSpPr>
        <p:spPr>
          <a:xfrm rot="16200000">
            <a:off x="5862748" y="20169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0" name="육각형 549"/>
          <p:cNvSpPr/>
          <p:nvPr/>
        </p:nvSpPr>
        <p:spPr>
          <a:xfrm rot="16200000">
            <a:off x="6458552" y="30710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1" name="육각형 550"/>
          <p:cNvSpPr/>
          <p:nvPr/>
        </p:nvSpPr>
        <p:spPr>
          <a:xfrm rot="16200000">
            <a:off x="5788246" y="419399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2" name="육각형 551"/>
          <p:cNvSpPr/>
          <p:nvPr/>
        </p:nvSpPr>
        <p:spPr>
          <a:xfrm rot="16200000">
            <a:off x="4540090" y="419399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3" name="직사각형 552"/>
          <p:cNvSpPr/>
          <p:nvPr/>
        </p:nvSpPr>
        <p:spPr>
          <a:xfrm>
            <a:off x="8426318" y="2055885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4" name="직선 연결선 553"/>
          <p:cNvCxnSpPr/>
          <p:nvPr/>
        </p:nvCxnSpPr>
        <p:spPr>
          <a:xfrm>
            <a:off x="7499468" y="2552175"/>
            <a:ext cx="7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직사각형 554"/>
          <p:cNvSpPr/>
          <p:nvPr/>
        </p:nvSpPr>
        <p:spPr>
          <a:xfrm>
            <a:off x="8908918" y="317997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6" name="직선 연결선 555"/>
          <p:cNvCxnSpPr/>
          <p:nvPr/>
        </p:nvCxnSpPr>
        <p:spPr>
          <a:xfrm>
            <a:off x="7982068" y="3676260"/>
            <a:ext cx="7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직사각형 556"/>
          <p:cNvSpPr/>
          <p:nvPr/>
        </p:nvSpPr>
        <p:spPr>
          <a:xfrm>
            <a:off x="8426318" y="5427475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8" name="직선 연결선 557"/>
          <p:cNvCxnSpPr/>
          <p:nvPr/>
        </p:nvCxnSpPr>
        <p:spPr>
          <a:xfrm>
            <a:off x="7178162" y="5155641"/>
            <a:ext cx="1037406" cy="452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연결선 558"/>
          <p:cNvCxnSpPr/>
          <p:nvPr/>
        </p:nvCxnSpPr>
        <p:spPr>
          <a:xfrm flipH="1">
            <a:off x="3569538" y="2641846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직사각형 559"/>
          <p:cNvSpPr/>
          <p:nvPr/>
        </p:nvSpPr>
        <p:spPr>
          <a:xfrm>
            <a:off x="967736" y="248180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61" name="직선 연결선 560"/>
          <p:cNvCxnSpPr/>
          <p:nvPr/>
        </p:nvCxnSpPr>
        <p:spPr>
          <a:xfrm flipH="1">
            <a:off x="3565996" y="4775446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직사각형 561"/>
          <p:cNvSpPr/>
          <p:nvPr/>
        </p:nvSpPr>
        <p:spPr>
          <a:xfrm>
            <a:off x="964194" y="461540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3" name="직사각형 562"/>
          <p:cNvSpPr/>
          <p:nvPr/>
        </p:nvSpPr>
        <p:spPr>
          <a:xfrm>
            <a:off x="5477871" y="3271872"/>
            <a:ext cx="604653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PPT</a:t>
            </a:r>
          </a:p>
        </p:txBody>
      </p:sp>
      <p:sp>
        <p:nvSpPr>
          <p:cNvPr id="564" name="자유형 563"/>
          <p:cNvSpPr>
            <a:spLocks/>
          </p:cNvSpPr>
          <p:nvPr/>
        </p:nvSpPr>
        <p:spPr bwMode="auto">
          <a:xfrm>
            <a:off x="7033434" y="3488141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5" name="Freeform 6"/>
          <p:cNvSpPr>
            <a:spLocks/>
          </p:cNvSpPr>
          <p:nvPr/>
        </p:nvSpPr>
        <p:spPr bwMode="auto">
          <a:xfrm>
            <a:off x="6320352" y="4631020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6" name="자유형 565"/>
          <p:cNvSpPr>
            <a:spLocks/>
          </p:cNvSpPr>
          <p:nvPr/>
        </p:nvSpPr>
        <p:spPr bwMode="auto">
          <a:xfrm>
            <a:off x="5022061" y="2457084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67" name="Group 20"/>
          <p:cNvGrpSpPr>
            <a:grpSpLocks noChangeAspect="1"/>
          </p:cNvGrpSpPr>
          <p:nvPr/>
        </p:nvGrpSpPr>
        <p:grpSpPr bwMode="auto">
          <a:xfrm>
            <a:off x="6431890" y="2422312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568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9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0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1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72" name="Freeform 36"/>
          <p:cNvSpPr>
            <a:spLocks noEditPoints="1"/>
          </p:cNvSpPr>
          <p:nvPr/>
        </p:nvSpPr>
        <p:spPr bwMode="auto">
          <a:xfrm>
            <a:off x="5150109" y="463102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3" name="직사각형 572"/>
          <p:cNvSpPr/>
          <p:nvPr/>
        </p:nvSpPr>
        <p:spPr>
          <a:xfrm>
            <a:off x="1121801" y="3830038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3452521" y="3712149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75" name="직사각형 574"/>
          <p:cNvSpPr/>
          <p:nvPr/>
        </p:nvSpPr>
        <p:spPr>
          <a:xfrm>
            <a:off x="1121802" y="5960366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6" name="직사각형 575"/>
          <p:cNvSpPr/>
          <p:nvPr/>
        </p:nvSpPr>
        <p:spPr>
          <a:xfrm>
            <a:off x="1121801" y="5960366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3452521" y="5842477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78" name="직사각형 577"/>
          <p:cNvSpPr/>
          <p:nvPr/>
        </p:nvSpPr>
        <p:spPr>
          <a:xfrm>
            <a:off x="8426319" y="1634200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9" name="직사각형 578"/>
          <p:cNvSpPr/>
          <p:nvPr/>
        </p:nvSpPr>
        <p:spPr>
          <a:xfrm>
            <a:off x="8426318" y="1634200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10757038" y="1516311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81" name="직사각형 580"/>
          <p:cNvSpPr/>
          <p:nvPr/>
        </p:nvSpPr>
        <p:spPr>
          <a:xfrm>
            <a:off x="8422415" y="4511604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2" name="직사각형 581"/>
          <p:cNvSpPr/>
          <p:nvPr/>
        </p:nvSpPr>
        <p:spPr>
          <a:xfrm>
            <a:off x="8422414" y="4511604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10753134" y="4393715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84" name="직사각형 583"/>
          <p:cNvSpPr/>
          <p:nvPr/>
        </p:nvSpPr>
        <p:spPr>
          <a:xfrm>
            <a:off x="8422414" y="4879647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5" name="직사각형 584"/>
          <p:cNvSpPr/>
          <p:nvPr/>
        </p:nvSpPr>
        <p:spPr>
          <a:xfrm>
            <a:off x="8422413" y="4879647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10753133" y="4761758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1075232" y="1358931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/>
                <a:gridCol w="3367719"/>
                <a:gridCol w="1263650"/>
                <a:gridCol w="1263650"/>
                <a:gridCol w="1263650"/>
                <a:gridCol w="1263650"/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3CBD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343549" y="5247929"/>
            <a:ext cx="590815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45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와이드스크린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2</cp:revision>
  <dcterms:created xsi:type="dcterms:W3CDTF">2019-10-04T04:09:33Z</dcterms:created>
  <dcterms:modified xsi:type="dcterms:W3CDTF">2019-10-04T04:10:38Z</dcterms:modified>
</cp:coreProperties>
</file>