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A5B4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262096"/>
        <c:axId val="419845696"/>
      </c:barChart>
      <c:catAx>
        <c:axId val="2172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A5B4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845696"/>
        <c:crosses val="autoZero"/>
        <c:auto val="1"/>
        <c:lblAlgn val="ctr"/>
        <c:lblOffset val="100"/>
        <c:noMultiLvlLbl val="0"/>
      </c:catAx>
      <c:valAx>
        <c:axId val="419845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726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8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1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2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6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693257" y="1881591"/>
            <a:ext cx="2877339" cy="2877339"/>
          </a:xfrm>
          <a:prstGeom prst="ellips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54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74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81226" y="1881591"/>
            <a:ext cx="2877339" cy="2877339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55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165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180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재배포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대해 굉장히 심각한 문제로 받아 들이고 있으며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문제가 반복될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재배포한</a:t>
            </a:r>
            <a:r>
              <a:rPr lang="ko-KR" altLang="en-US" dirty="0" smtClean="0"/>
              <a:t> 자에 대해서는 그에 대한 책임을 반드시 물을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저작권을 존중하지 않는 극히 소수의 사용자로 인해 다수가 피해를 보지 않도록 주의해 주시면 감사하겠으며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 자료가 업로드 된 곳이 있다면 저에게 알려주시면 감사하겠습니다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 자료를 소개하고자 할 경우에는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pptbizcam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사이트로의 링크 처리로만 가능하며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자체를 업로드 하는 것은 불가한 점 유의해 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748291"/>
            <a:ext cx="55200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24424" y="3378645"/>
          <a:ext cx="3247978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851"/>
                <a:gridCol w="23341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소속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경영학과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201234567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36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까칠한 조땡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31574" y="309255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</a:t>
            </a:r>
            <a:r>
              <a:rPr lang="en-US" altLang="ko-KR" sz="800" dirty="0">
                <a:solidFill>
                  <a:prstClr val="white"/>
                </a:solidFill>
              </a:rPr>
              <a:t>A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25151" y="253204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1725152" y="253513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rgbClr val="FFA5B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0068" y="4708031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0" name="차트 9"/>
          <p:cNvGraphicFramePr/>
          <p:nvPr>
            <p:extLst/>
          </p:nvPr>
        </p:nvGraphicFramePr>
        <p:xfrm>
          <a:off x="5373437" y="177755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0257924" y="1815656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9486" y="176485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FFA5B4"/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2393172" y="1882524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r>
              <a:rPr lang="ko-KR" altLang="en-US" sz="1050" b="1" dirty="0">
                <a:solidFill>
                  <a:prstClr val="white"/>
                </a:solidFill>
              </a:rPr>
              <a:t>월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98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16230" y="3786151"/>
            <a:ext cx="9018739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334969" y="3648361"/>
            <a:ext cx="733081" cy="27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1D364A"/>
                </a:solidFill>
              </a:rPr>
              <a:t>FINISH</a:t>
            </a:r>
            <a:endParaRPr lang="ko-KR" altLang="en-US" sz="1100" dirty="0">
              <a:solidFill>
                <a:srgbClr val="1D364A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29379" y="2178970"/>
            <a:ext cx="1179037" cy="1179037"/>
            <a:chOff x="1941534" y="1991667"/>
            <a:chExt cx="864296" cy="864296"/>
          </a:xfrm>
        </p:grpSpPr>
        <p:sp>
          <p:nvSpPr>
            <p:cNvPr id="18" name="타원형 설명선 17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2164895" y="3732147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356839" y="3732147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15466" y="3734556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528273" y="3734556"/>
            <a:ext cx="108000" cy="108000"/>
          </a:xfrm>
          <a:prstGeom prst="ellipse">
            <a:avLst/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97307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72854" y="42836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821323" y="2178970"/>
            <a:ext cx="1179037" cy="1179037"/>
            <a:chOff x="1941534" y="1991667"/>
            <a:chExt cx="864296" cy="864296"/>
          </a:xfrm>
        </p:grpSpPr>
        <p:sp>
          <p:nvSpPr>
            <p:cNvPr id="47" name="타원형 설명선 46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원호 48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289251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533947" y="4150270"/>
            <a:ext cx="1179037" cy="1179037"/>
            <a:chOff x="1941534" y="1991667"/>
            <a:chExt cx="864296" cy="864296"/>
          </a:xfrm>
        </p:grpSpPr>
        <p:sp>
          <p:nvSpPr>
            <p:cNvPr id="52" name="타원형 설명선 51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원호 5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001875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8002619" y="4150270"/>
            <a:ext cx="1179037" cy="1179037"/>
            <a:chOff x="1941534" y="1991667"/>
            <a:chExt cx="864296" cy="864296"/>
          </a:xfrm>
        </p:grpSpPr>
        <p:sp>
          <p:nvSpPr>
            <p:cNvPr id="57" name="타원형 설명선 56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1507"/>
              </a:avLst>
            </a:prstGeom>
            <a:solidFill>
              <a:srgbClr val="FFA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1D36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원호 58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9470547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440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4837" y="46148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2249713" y="2699657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2539444" y="3008477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4" name="타원 7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Group 14"/>
          <p:cNvGrpSpPr>
            <a:grpSpLocks noChangeAspect="1"/>
          </p:cNvGrpSpPr>
          <p:nvPr/>
        </p:nvGrpSpPr>
        <p:grpSpPr bwMode="auto">
          <a:xfrm>
            <a:off x="9673081" y="305762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6125689" y="3005053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82457" y="4281714"/>
            <a:ext cx="406400" cy="25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3897539" y="3829051"/>
            <a:ext cx="1291318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rot="10800000">
            <a:off x="4782455" y="238793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67371" y="2779101"/>
            <a:ext cx="406400" cy="407889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514850" y="2305051"/>
            <a:ext cx="1558921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rgbClr val="FF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각 삼각형 23"/>
          <p:cNvSpPr/>
          <p:nvPr/>
        </p:nvSpPr>
        <p:spPr>
          <a:xfrm rot="10800000">
            <a:off x="5667369" y="238793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각 삼각형 30"/>
          <p:cNvSpPr/>
          <p:nvPr/>
        </p:nvSpPr>
        <p:spPr>
          <a:xfrm rot="10800000">
            <a:off x="4782454" y="3910073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7437197" y="4761646"/>
            <a:ext cx="406400" cy="209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왼쪽 화살표 39"/>
          <p:cNvSpPr/>
          <p:nvPr/>
        </p:nvSpPr>
        <p:spPr>
          <a:xfrm flipH="1">
            <a:off x="7437197" y="4289462"/>
            <a:ext cx="1291318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각 삼각형 40"/>
          <p:cNvSpPr/>
          <p:nvPr/>
        </p:nvSpPr>
        <p:spPr>
          <a:xfrm rot="10800000" flipH="1">
            <a:off x="7437198" y="299272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6552283" y="3383890"/>
            <a:ext cx="406400" cy="3474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화살표 43"/>
          <p:cNvSpPr/>
          <p:nvPr/>
        </p:nvSpPr>
        <p:spPr>
          <a:xfrm flipH="1">
            <a:off x="6552283" y="2909841"/>
            <a:ext cx="1558921" cy="566964"/>
          </a:xfrm>
          <a:prstGeom prst="leftArrow">
            <a:avLst>
              <a:gd name="adj1" fmla="val 68250"/>
              <a:gd name="adj2" fmla="val 78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각 삼각형 44"/>
          <p:cNvSpPr/>
          <p:nvPr/>
        </p:nvSpPr>
        <p:spPr>
          <a:xfrm rot="10800000" flipH="1">
            <a:off x="6552284" y="2992729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각 삼각형 45"/>
          <p:cNvSpPr/>
          <p:nvPr/>
        </p:nvSpPr>
        <p:spPr>
          <a:xfrm rot="10800000" flipH="1">
            <a:off x="7437199" y="4370484"/>
            <a:ext cx="406401" cy="406401"/>
          </a:xfrm>
          <a:prstGeom prst="rtTriangle">
            <a:avLst/>
          </a:prstGeom>
          <a:solidFill>
            <a:srgbClr val="1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23156" y="35585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68817" y="20345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22112" y="263932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096812" y="401894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468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1278" y="15738"/>
            <a:ext cx="552006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56033" y="1684178"/>
          <a:ext cx="10750550" cy="46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/>
                <a:gridCol w="1411549"/>
                <a:gridCol w="5752730"/>
                <a:gridCol w="3060022"/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5B4"/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Strength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Weakness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약점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Opportunity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Threat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위협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기업의 환경분석을 통해 강점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(strength)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 약점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(weakness),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(opportunity)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위협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(threat)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요인을 규정하고 이를 토대로 마케팅 전략을 수립하는 기법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marL="216000" anchor="ctr">
                    <a:lnL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D36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2019-11-21T03:50:33Z</dcterms:created>
  <dcterms:modified xsi:type="dcterms:W3CDTF">2019-11-21T03:51:21Z</dcterms:modified>
</cp:coreProperties>
</file>