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E8C193"/>
            </a:solidFill>
          </c:spPr>
          <c:invertIfNegative val="0"/>
          <c:dPt>
            <c:idx val="5"/>
            <c:invertIfNegative val="0"/>
            <c:bubble3D val="0"/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 b="1">
                      <a:solidFill>
                        <a:srgbClr val="E8C193"/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content</c:v>
                </c:pt>
                <c:pt idx="1">
                  <c:v>content</c:v>
                </c:pt>
                <c:pt idx="2">
                  <c:v>content</c:v>
                </c:pt>
                <c:pt idx="3">
                  <c:v>content</c:v>
                </c:pt>
                <c:pt idx="4">
                  <c:v>content</c:v>
                </c:pt>
                <c:pt idx="5">
                  <c:v>content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39393D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content</c:v>
                </c:pt>
                <c:pt idx="1">
                  <c:v>content</c:v>
                </c:pt>
                <c:pt idx="2">
                  <c:v>content</c:v>
                </c:pt>
                <c:pt idx="3">
                  <c:v>content</c:v>
                </c:pt>
                <c:pt idx="4">
                  <c:v>content</c:v>
                </c:pt>
                <c:pt idx="5">
                  <c:v>content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2.2999999999999998</c:v>
                </c:pt>
                <c:pt idx="5">
                  <c:v>5.3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94"/>
        <c:overlap val="-10"/>
        <c:axId val="1571201136"/>
        <c:axId val="1571189168"/>
      </c:barChart>
      <c:catAx>
        <c:axId val="1571201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71189168"/>
        <c:crosses val="autoZero"/>
        <c:auto val="1"/>
        <c:lblAlgn val="ctr"/>
        <c:lblOffset val="100"/>
        <c:noMultiLvlLbl val="0"/>
      </c:catAx>
      <c:valAx>
        <c:axId val="15711891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7120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5400" cap="rnd">
              <a:solidFill>
                <a:srgbClr val="E8C193"/>
              </a:solidFill>
              <a:round/>
            </a:ln>
            <a:effectLst>
              <a:outerShdw blurRad="215900" dist="1524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dLbls>
            <c:dLbl>
              <c:idx val="5"/>
              <c:layout>
                <c:manualLayout>
                  <c:x val="-3.7842060495002147E-2"/>
                  <c:y val="0.2267679330909619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 b="1">
                      <a:solidFill>
                        <a:srgbClr val="E8C193"/>
                      </a:solidFill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2E2E31"/>
                    </a:solidFill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20</c:v>
                </c:pt>
                <c:pt idx="2">
                  <c:v>25</c:v>
                </c:pt>
                <c:pt idx="3">
                  <c:v>40</c:v>
                </c:pt>
                <c:pt idx="4">
                  <c:v>30</c:v>
                </c:pt>
                <c:pt idx="5">
                  <c:v>55</c:v>
                </c:pt>
                <c:pt idx="6">
                  <c:v>35</c:v>
                </c:pt>
                <c:pt idx="7">
                  <c:v>55</c:v>
                </c:pt>
                <c:pt idx="8">
                  <c:v>35</c:v>
                </c:pt>
                <c:pt idx="9">
                  <c:v>85</c:v>
                </c:pt>
                <c:pt idx="10">
                  <c:v>33</c:v>
                </c:pt>
                <c:pt idx="11">
                  <c:v>100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1204944"/>
        <c:axId val="1571197328"/>
      </c:lineChart>
      <c:catAx>
        <c:axId val="15712049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71197328"/>
        <c:crosses val="autoZero"/>
        <c:auto val="1"/>
        <c:lblAlgn val="ctr"/>
        <c:lblOffset val="100"/>
        <c:noMultiLvlLbl val="0"/>
      </c:catAx>
      <c:valAx>
        <c:axId val="1571197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71204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8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6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5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8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5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2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29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98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4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1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97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95019" y="2064157"/>
            <a:ext cx="572933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kern="0" dirty="0">
                <a:solidFill>
                  <a:srgbClr val="E8C193"/>
                </a:solidFill>
              </a:rPr>
              <a:t>PPT</a:t>
            </a:r>
            <a:r>
              <a:rPr lang="en-US" altLang="ko-KR" sz="4000" b="1" kern="0" dirty="0">
                <a:solidFill>
                  <a:srgbClr val="E8C193"/>
                </a:solidFill>
              </a:rPr>
              <a:t>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rgbClr val="E8C193"/>
                </a:solidFill>
              </a:rPr>
              <a:t>Enjoy your stylish business and campus life with BIZCAM</a:t>
            </a:r>
            <a:endParaRPr lang="ko-KR" altLang="en-US" sz="6600" kern="0" dirty="0">
              <a:solidFill>
                <a:srgbClr val="E8C193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40208" y="4281395"/>
            <a:ext cx="203029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MARKETING TEAM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CHO HYUN SEOK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rot="5400000">
            <a:off x="956619" y="4262861"/>
            <a:ext cx="1080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496619" y="1982313"/>
            <a:ext cx="259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42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차트 8"/>
          <p:cNvGraphicFramePr/>
          <p:nvPr>
            <p:extLst/>
          </p:nvPr>
        </p:nvGraphicFramePr>
        <p:xfrm>
          <a:off x="700447" y="1827988"/>
          <a:ext cx="6761080" cy="4325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8620470" y="3104872"/>
            <a:ext cx="222646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srgbClr val="E8C193"/>
                </a:solidFill>
              </a:rPr>
              <a:t>컨텐츠에</a:t>
            </a:r>
            <a:r>
              <a:rPr lang="ko-KR" altLang="en-US" sz="1200" dirty="0">
                <a:solidFill>
                  <a:srgbClr val="E8C193"/>
                </a:solidFill>
              </a:rPr>
              <a:t> </a:t>
            </a:r>
            <a:r>
              <a:rPr lang="ko-KR" altLang="en-US" sz="1200" dirty="0">
                <a:solidFill>
                  <a:srgbClr val="E8C193"/>
                </a:solidFill>
              </a:rPr>
              <a:t>대한 내용을 적어요</a:t>
            </a:r>
            <a:endParaRPr lang="en-US" altLang="ko-KR" sz="1200" dirty="0">
              <a:solidFill>
                <a:srgbClr val="E8C193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E8C193"/>
                </a:solidFill>
              </a:rPr>
              <a:t>Enjoy your stylish business and campus life with BIZCAM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862844" y="2520043"/>
            <a:ext cx="1741714" cy="377372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33234"/>
                </a:solidFill>
              </a:rPr>
              <a:t>CONTENTS</a:t>
            </a:r>
            <a:endParaRPr lang="ko-KR" altLang="en-US" sz="1200" b="1" dirty="0">
              <a:solidFill>
                <a:srgbClr val="33323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620470" y="5251172"/>
            <a:ext cx="222646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srgbClr val="E8C193"/>
                </a:solidFill>
              </a:rPr>
              <a:t>컨텐츠에</a:t>
            </a:r>
            <a:r>
              <a:rPr lang="ko-KR" altLang="en-US" sz="1200" dirty="0">
                <a:solidFill>
                  <a:srgbClr val="E8C193"/>
                </a:solidFill>
              </a:rPr>
              <a:t> </a:t>
            </a:r>
            <a:r>
              <a:rPr lang="ko-KR" altLang="en-US" sz="1200" dirty="0">
                <a:solidFill>
                  <a:srgbClr val="E8C193"/>
                </a:solidFill>
              </a:rPr>
              <a:t>대한 내용을 적어요</a:t>
            </a:r>
            <a:endParaRPr lang="en-US" altLang="ko-KR" sz="1200" dirty="0">
              <a:solidFill>
                <a:srgbClr val="E8C193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E8C193"/>
                </a:solidFill>
              </a:rPr>
              <a:t>Enjoy your stylish business and campus life with BIZCAM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862844" y="4666343"/>
            <a:ext cx="1741714" cy="377372"/>
          </a:xfrm>
          <a:prstGeom prst="rect">
            <a:avLst/>
          </a:prstGeom>
          <a:solidFill>
            <a:srgbClr val="39393D"/>
          </a:solidFill>
          <a:ln w="79375" cmpd="dbl">
            <a:solidFill>
              <a:srgbClr val="3939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E8C193"/>
                </a:solidFill>
              </a:rPr>
              <a:t>CONTENTS</a:t>
            </a:r>
            <a:endParaRPr lang="ko-KR" altLang="en-US" sz="1200" b="1" dirty="0">
              <a:solidFill>
                <a:srgbClr val="E8C193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069048" y="198224"/>
            <a:ext cx="6096000" cy="1015663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E8C193"/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E8C193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srgbClr val="E8C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76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67817" y="4983180"/>
            <a:ext cx="4706625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689168" y="2677639"/>
            <a:ext cx="110490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Product A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845667" y="2075473"/>
            <a:ext cx="8538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Product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6961638" y="2815362"/>
            <a:ext cx="97230" cy="97230"/>
          </a:xfrm>
          <a:prstGeom prst="ellipse">
            <a:avLst/>
          </a:prstGeom>
          <a:solidFill>
            <a:srgbClr val="E8C193"/>
          </a:solidFill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129208" y="2815362"/>
            <a:ext cx="97230" cy="97230"/>
          </a:xfrm>
          <a:prstGeom prst="ellipse">
            <a:avLst/>
          </a:prstGeom>
          <a:solidFill>
            <a:srgbClr val="E8C193"/>
          </a:solidFill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296778" y="2815362"/>
            <a:ext cx="97230" cy="97230"/>
          </a:xfrm>
          <a:prstGeom prst="ellipse">
            <a:avLst/>
          </a:prstGeom>
          <a:solidFill>
            <a:srgbClr val="E8C193"/>
          </a:solidFill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464348" y="2815362"/>
            <a:ext cx="97230" cy="97230"/>
          </a:xfrm>
          <a:prstGeom prst="ellipse">
            <a:avLst/>
          </a:prstGeom>
          <a:solidFill>
            <a:srgbClr val="E8C193"/>
          </a:solidFill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631918" y="2815362"/>
            <a:ext cx="97230" cy="97230"/>
          </a:xfrm>
          <a:prstGeom prst="ellipse">
            <a:avLst/>
          </a:prstGeom>
          <a:noFill/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7799488" y="2815362"/>
            <a:ext cx="97230" cy="97230"/>
          </a:xfrm>
          <a:prstGeom prst="ellipse">
            <a:avLst/>
          </a:prstGeom>
          <a:noFill/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7967058" y="2815362"/>
            <a:ext cx="97230" cy="97230"/>
          </a:xfrm>
          <a:prstGeom prst="ellipse">
            <a:avLst/>
          </a:prstGeom>
          <a:noFill/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134628" y="2815362"/>
            <a:ext cx="97230" cy="97230"/>
          </a:xfrm>
          <a:prstGeom prst="ellipse">
            <a:avLst/>
          </a:prstGeom>
          <a:noFill/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8302198" y="2815362"/>
            <a:ext cx="97230" cy="97230"/>
          </a:xfrm>
          <a:prstGeom prst="ellipse">
            <a:avLst/>
          </a:prstGeom>
          <a:noFill/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469768" y="2815362"/>
            <a:ext cx="97230" cy="97230"/>
          </a:xfrm>
          <a:prstGeom prst="ellipse">
            <a:avLst/>
          </a:prstGeom>
          <a:noFill/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967817" y="2815362"/>
            <a:ext cx="97230" cy="97230"/>
          </a:xfrm>
          <a:prstGeom prst="ellipse">
            <a:avLst/>
          </a:prstGeom>
          <a:noFill/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135387" y="2815362"/>
            <a:ext cx="97230" cy="97230"/>
          </a:xfrm>
          <a:prstGeom prst="ellipse">
            <a:avLst/>
          </a:prstGeom>
          <a:noFill/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302957" y="2815362"/>
            <a:ext cx="97230" cy="97230"/>
          </a:xfrm>
          <a:prstGeom prst="ellipse">
            <a:avLst/>
          </a:prstGeom>
          <a:noFill/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470527" y="2815362"/>
            <a:ext cx="97230" cy="97230"/>
          </a:xfrm>
          <a:prstGeom prst="ellipse">
            <a:avLst/>
          </a:prstGeom>
          <a:noFill/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638097" y="2815362"/>
            <a:ext cx="97230" cy="97230"/>
          </a:xfrm>
          <a:prstGeom prst="ellipse">
            <a:avLst/>
          </a:prstGeom>
          <a:noFill/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805667" y="2815362"/>
            <a:ext cx="97230" cy="97230"/>
          </a:xfrm>
          <a:prstGeom prst="ellipse">
            <a:avLst/>
          </a:prstGeom>
          <a:noFill/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973237" y="2815362"/>
            <a:ext cx="97230" cy="97230"/>
          </a:xfrm>
          <a:prstGeom prst="ellipse">
            <a:avLst/>
          </a:prstGeom>
          <a:solidFill>
            <a:srgbClr val="E8C193"/>
          </a:solidFill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140807" y="2815362"/>
            <a:ext cx="97230" cy="97230"/>
          </a:xfrm>
          <a:prstGeom prst="ellipse">
            <a:avLst/>
          </a:prstGeom>
          <a:solidFill>
            <a:srgbClr val="E8C193"/>
          </a:solidFill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308377" y="2815362"/>
            <a:ext cx="97230" cy="97230"/>
          </a:xfrm>
          <a:prstGeom prst="ellipse">
            <a:avLst/>
          </a:prstGeom>
          <a:solidFill>
            <a:srgbClr val="E8C193"/>
          </a:solidFill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475947" y="2815362"/>
            <a:ext cx="97230" cy="97230"/>
          </a:xfrm>
          <a:prstGeom prst="ellipse">
            <a:avLst/>
          </a:prstGeom>
          <a:solidFill>
            <a:srgbClr val="E8C193"/>
          </a:solidFill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689168" y="3108689"/>
            <a:ext cx="110490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Product A</a:t>
            </a:r>
          </a:p>
        </p:txBody>
      </p:sp>
      <p:sp>
        <p:nvSpPr>
          <p:cNvPr id="38" name="타원 37"/>
          <p:cNvSpPr/>
          <p:nvPr/>
        </p:nvSpPr>
        <p:spPr>
          <a:xfrm>
            <a:off x="6961638" y="3246412"/>
            <a:ext cx="97230" cy="97230"/>
          </a:xfrm>
          <a:prstGeom prst="ellipse">
            <a:avLst/>
          </a:prstGeom>
          <a:solidFill>
            <a:srgbClr val="E8C193"/>
          </a:solidFill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7129208" y="3246412"/>
            <a:ext cx="97230" cy="97230"/>
          </a:xfrm>
          <a:prstGeom prst="ellipse">
            <a:avLst/>
          </a:prstGeom>
          <a:solidFill>
            <a:srgbClr val="E8C193"/>
          </a:solidFill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7296778" y="3246412"/>
            <a:ext cx="97230" cy="97230"/>
          </a:xfrm>
          <a:prstGeom prst="ellipse">
            <a:avLst/>
          </a:prstGeom>
          <a:solidFill>
            <a:srgbClr val="E8C193"/>
          </a:solidFill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7464348" y="3246412"/>
            <a:ext cx="97230" cy="97230"/>
          </a:xfrm>
          <a:prstGeom prst="ellipse">
            <a:avLst/>
          </a:prstGeom>
          <a:solidFill>
            <a:srgbClr val="E8C193"/>
          </a:solidFill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631918" y="3246412"/>
            <a:ext cx="97230" cy="97230"/>
          </a:xfrm>
          <a:prstGeom prst="ellipse">
            <a:avLst/>
          </a:prstGeom>
          <a:solidFill>
            <a:srgbClr val="E8C193"/>
          </a:solidFill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799488" y="3246412"/>
            <a:ext cx="97230" cy="97230"/>
          </a:xfrm>
          <a:prstGeom prst="ellipse">
            <a:avLst/>
          </a:prstGeom>
          <a:solidFill>
            <a:srgbClr val="E8C193"/>
          </a:solidFill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7967058" y="3246412"/>
            <a:ext cx="97230" cy="97230"/>
          </a:xfrm>
          <a:prstGeom prst="ellipse">
            <a:avLst/>
          </a:prstGeom>
          <a:solidFill>
            <a:srgbClr val="E8C193"/>
          </a:solidFill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134628" y="3246412"/>
            <a:ext cx="97230" cy="97230"/>
          </a:xfrm>
          <a:prstGeom prst="ellipse">
            <a:avLst/>
          </a:prstGeom>
          <a:solidFill>
            <a:srgbClr val="E8C193"/>
          </a:solidFill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8302198" y="3246412"/>
            <a:ext cx="97230" cy="97230"/>
          </a:xfrm>
          <a:prstGeom prst="ellipse">
            <a:avLst/>
          </a:prstGeom>
          <a:noFill/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469768" y="3246412"/>
            <a:ext cx="97230" cy="97230"/>
          </a:xfrm>
          <a:prstGeom prst="ellipse">
            <a:avLst/>
          </a:prstGeom>
          <a:noFill/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967817" y="3246412"/>
            <a:ext cx="97230" cy="97230"/>
          </a:xfrm>
          <a:prstGeom prst="ellipse">
            <a:avLst/>
          </a:prstGeom>
          <a:noFill/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135387" y="3246412"/>
            <a:ext cx="97230" cy="97230"/>
          </a:xfrm>
          <a:prstGeom prst="ellipse">
            <a:avLst/>
          </a:prstGeom>
          <a:noFill/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302957" y="3246412"/>
            <a:ext cx="97230" cy="97230"/>
          </a:xfrm>
          <a:prstGeom prst="ellipse">
            <a:avLst/>
          </a:prstGeom>
          <a:noFill/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470527" y="3246412"/>
            <a:ext cx="97230" cy="97230"/>
          </a:xfrm>
          <a:prstGeom prst="ellipse">
            <a:avLst/>
          </a:prstGeom>
          <a:noFill/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638097" y="3246412"/>
            <a:ext cx="97230" cy="97230"/>
          </a:xfrm>
          <a:prstGeom prst="ellipse">
            <a:avLst/>
          </a:prstGeom>
          <a:noFill/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805667" y="3246412"/>
            <a:ext cx="97230" cy="97230"/>
          </a:xfrm>
          <a:prstGeom prst="ellipse">
            <a:avLst/>
          </a:prstGeom>
          <a:solidFill>
            <a:srgbClr val="E8C193"/>
          </a:solidFill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973237" y="3246412"/>
            <a:ext cx="97230" cy="97230"/>
          </a:xfrm>
          <a:prstGeom prst="ellipse">
            <a:avLst/>
          </a:prstGeom>
          <a:solidFill>
            <a:srgbClr val="E8C193"/>
          </a:solidFill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140807" y="3246412"/>
            <a:ext cx="97230" cy="97230"/>
          </a:xfrm>
          <a:prstGeom prst="ellipse">
            <a:avLst/>
          </a:prstGeom>
          <a:solidFill>
            <a:srgbClr val="E8C193"/>
          </a:solidFill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308377" y="3246412"/>
            <a:ext cx="97230" cy="97230"/>
          </a:xfrm>
          <a:prstGeom prst="ellipse">
            <a:avLst/>
          </a:prstGeom>
          <a:solidFill>
            <a:srgbClr val="E8C193"/>
          </a:solidFill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475947" y="3246412"/>
            <a:ext cx="97230" cy="97230"/>
          </a:xfrm>
          <a:prstGeom prst="ellipse">
            <a:avLst/>
          </a:prstGeom>
          <a:solidFill>
            <a:srgbClr val="E8C193"/>
          </a:solidFill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689168" y="3539739"/>
            <a:ext cx="110490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Product A</a:t>
            </a:r>
          </a:p>
        </p:txBody>
      </p:sp>
      <p:sp>
        <p:nvSpPr>
          <p:cNvPr id="59" name="타원 58"/>
          <p:cNvSpPr/>
          <p:nvPr/>
        </p:nvSpPr>
        <p:spPr>
          <a:xfrm>
            <a:off x="6961638" y="3677462"/>
            <a:ext cx="97230" cy="97230"/>
          </a:xfrm>
          <a:prstGeom prst="ellipse">
            <a:avLst/>
          </a:prstGeom>
          <a:solidFill>
            <a:srgbClr val="E8C193"/>
          </a:solidFill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7129208" y="3677462"/>
            <a:ext cx="97230" cy="97230"/>
          </a:xfrm>
          <a:prstGeom prst="ellipse">
            <a:avLst/>
          </a:prstGeom>
          <a:solidFill>
            <a:srgbClr val="E8C193"/>
          </a:solidFill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7296778" y="3677462"/>
            <a:ext cx="97230" cy="97230"/>
          </a:xfrm>
          <a:prstGeom prst="ellipse">
            <a:avLst/>
          </a:prstGeom>
          <a:solidFill>
            <a:srgbClr val="E8C193"/>
          </a:solidFill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7464348" y="3677462"/>
            <a:ext cx="97230" cy="97230"/>
          </a:xfrm>
          <a:prstGeom prst="ellipse">
            <a:avLst/>
          </a:prstGeom>
          <a:solidFill>
            <a:srgbClr val="E8C193"/>
          </a:solidFill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631918" y="3677462"/>
            <a:ext cx="97230" cy="97230"/>
          </a:xfrm>
          <a:prstGeom prst="ellipse">
            <a:avLst/>
          </a:prstGeom>
          <a:solidFill>
            <a:srgbClr val="E8C193"/>
          </a:solidFill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7799488" y="3677462"/>
            <a:ext cx="97230" cy="97230"/>
          </a:xfrm>
          <a:prstGeom prst="ellipse">
            <a:avLst/>
          </a:prstGeom>
          <a:noFill/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7967058" y="3677462"/>
            <a:ext cx="97230" cy="97230"/>
          </a:xfrm>
          <a:prstGeom prst="ellipse">
            <a:avLst/>
          </a:prstGeom>
          <a:noFill/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8134628" y="3677462"/>
            <a:ext cx="97230" cy="97230"/>
          </a:xfrm>
          <a:prstGeom prst="ellipse">
            <a:avLst/>
          </a:prstGeom>
          <a:noFill/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8302198" y="3677462"/>
            <a:ext cx="97230" cy="97230"/>
          </a:xfrm>
          <a:prstGeom prst="ellipse">
            <a:avLst/>
          </a:prstGeom>
          <a:noFill/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8469768" y="3677462"/>
            <a:ext cx="97230" cy="97230"/>
          </a:xfrm>
          <a:prstGeom prst="ellipse">
            <a:avLst/>
          </a:prstGeom>
          <a:noFill/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3967817" y="3677462"/>
            <a:ext cx="97230" cy="97230"/>
          </a:xfrm>
          <a:prstGeom prst="ellipse">
            <a:avLst/>
          </a:prstGeom>
          <a:noFill/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4135387" y="3677462"/>
            <a:ext cx="97230" cy="97230"/>
          </a:xfrm>
          <a:prstGeom prst="ellipse">
            <a:avLst/>
          </a:prstGeom>
          <a:noFill/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4302957" y="3677462"/>
            <a:ext cx="97230" cy="97230"/>
          </a:xfrm>
          <a:prstGeom prst="ellipse">
            <a:avLst/>
          </a:prstGeom>
          <a:noFill/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470527" y="3677462"/>
            <a:ext cx="97230" cy="97230"/>
          </a:xfrm>
          <a:prstGeom prst="ellipse">
            <a:avLst/>
          </a:prstGeom>
          <a:noFill/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4638097" y="3677462"/>
            <a:ext cx="97230" cy="97230"/>
          </a:xfrm>
          <a:prstGeom prst="ellipse">
            <a:avLst/>
          </a:prstGeom>
          <a:solidFill>
            <a:srgbClr val="E8C193"/>
          </a:solidFill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4805667" y="3677462"/>
            <a:ext cx="97230" cy="97230"/>
          </a:xfrm>
          <a:prstGeom prst="ellipse">
            <a:avLst/>
          </a:prstGeom>
          <a:solidFill>
            <a:srgbClr val="E8C193"/>
          </a:solidFill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4973237" y="3677462"/>
            <a:ext cx="97230" cy="97230"/>
          </a:xfrm>
          <a:prstGeom prst="ellipse">
            <a:avLst/>
          </a:prstGeom>
          <a:solidFill>
            <a:srgbClr val="E8C193"/>
          </a:solidFill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5140807" y="3677462"/>
            <a:ext cx="97230" cy="97230"/>
          </a:xfrm>
          <a:prstGeom prst="ellipse">
            <a:avLst/>
          </a:prstGeom>
          <a:solidFill>
            <a:srgbClr val="E8C193"/>
          </a:solidFill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5308377" y="3677462"/>
            <a:ext cx="97230" cy="97230"/>
          </a:xfrm>
          <a:prstGeom prst="ellipse">
            <a:avLst/>
          </a:prstGeom>
          <a:solidFill>
            <a:srgbClr val="E8C193"/>
          </a:solidFill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5475947" y="3677462"/>
            <a:ext cx="97230" cy="97230"/>
          </a:xfrm>
          <a:prstGeom prst="ellipse">
            <a:avLst/>
          </a:prstGeom>
          <a:solidFill>
            <a:srgbClr val="E8C193"/>
          </a:solidFill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689168" y="3970789"/>
            <a:ext cx="110490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Product A</a:t>
            </a:r>
          </a:p>
        </p:txBody>
      </p:sp>
      <p:sp>
        <p:nvSpPr>
          <p:cNvPr id="80" name="타원 79"/>
          <p:cNvSpPr/>
          <p:nvPr/>
        </p:nvSpPr>
        <p:spPr>
          <a:xfrm>
            <a:off x="6961638" y="4108512"/>
            <a:ext cx="97230" cy="97230"/>
          </a:xfrm>
          <a:prstGeom prst="ellipse">
            <a:avLst/>
          </a:prstGeom>
          <a:solidFill>
            <a:srgbClr val="E8C193"/>
          </a:solidFill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7129208" y="4108512"/>
            <a:ext cx="97230" cy="97230"/>
          </a:xfrm>
          <a:prstGeom prst="ellipse">
            <a:avLst/>
          </a:prstGeom>
          <a:solidFill>
            <a:srgbClr val="E8C193"/>
          </a:solidFill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7296778" y="4108512"/>
            <a:ext cx="97230" cy="97230"/>
          </a:xfrm>
          <a:prstGeom prst="ellipse">
            <a:avLst/>
          </a:prstGeom>
          <a:solidFill>
            <a:srgbClr val="E8C193"/>
          </a:solidFill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7464348" y="4108512"/>
            <a:ext cx="97230" cy="97230"/>
          </a:xfrm>
          <a:prstGeom prst="ellipse">
            <a:avLst/>
          </a:prstGeom>
          <a:solidFill>
            <a:srgbClr val="E8C193"/>
          </a:solidFill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7631918" y="4108512"/>
            <a:ext cx="97230" cy="97230"/>
          </a:xfrm>
          <a:prstGeom prst="ellipse">
            <a:avLst/>
          </a:prstGeom>
          <a:solidFill>
            <a:srgbClr val="E8C193"/>
          </a:solidFill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7799488" y="4108512"/>
            <a:ext cx="97230" cy="97230"/>
          </a:xfrm>
          <a:prstGeom prst="ellipse">
            <a:avLst/>
          </a:prstGeom>
          <a:noFill/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7967058" y="4108512"/>
            <a:ext cx="97230" cy="97230"/>
          </a:xfrm>
          <a:prstGeom prst="ellipse">
            <a:avLst/>
          </a:prstGeom>
          <a:noFill/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8134628" y="4108512"/>
            <a:ext cx="97230" cy="97230"/>
          </a:xfrm>
          <a:prstGeom prst="ellipse">
            <a:avLst/>
          </a:prstGeom>
          <a:noFill/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8302198" y="4108512"/>
            <a:ext cx="97230" cy="97230"/>
          </a:xfrm>
          <a:prstGeom prst="ellipse">
            <a:avLst/>
          </a:prstGeom>
          <a:noFill/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8469768" y="4108512"/>
            <a:ext cx="97230" cy="97230"/>
          </a:xfrm>
          <a:prstGeom prst="ellipse">
            <a:avLst/>
          </a:prstGeom>
          <a:noFill/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3967817" y="4108512"/>
            <a:ext cx="97230" cy="97230"/>
          </a:xfrm>
          <a:prstGeom prst="ellipse">
            <a:avLst/>
          </a:prstGeom>
          <a:noFill/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4135387" y="4108512"/>
            <a:ext cx="97230" cy="97230"/>
          </a:xfrm>
          <a:prstGeom prst="ellipse">
            <a:avLst/>
          </a:prstGeom>
          <a:noFill/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4302957" y="4108512"/>
            <a:ext cx="97230" cy="97230"/>
          </a:xfrm>
          <a:prstGeom prst="ellipse">
            <a:avLst/>
          </a:prstGeom>
          <a:noFill/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4470527" y="4108512"/>
            <a:ext cx="97230" cy="97230"/>
          </a:xfrm>
          <a:prstGeom prst="ellipse">
            <a:avLst/>
          </a:prstGeom>
          <a:noFill/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4638097" y="4108512"/>
            <a:ext cx="97230" cy="97230"/>
          </a:xfrm>
          <a:prstGeom prst="ellipse">
            <a:avLst/>
          </a:prstGeom>
          <a:noFill/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4805667" y="4108512"/>
            <a:ext cx="97230" cy="97230"/>
          </a:xfrm>
          <a:prstGeom prst="ellipse">
            <a:avLst/>
          </a:prstGeom>
          <a:noFill/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4973237" y="4108512"/>
            <a:ext cx="97230" cy="97230"/>
          </a:xfrm>
          <a:prstGeom prst="ellipse">
            <a:avLst/>
          </a:prstGeom>
          <a:noFill/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5140807" y="4108512"/>
            <a:ext cx="97230" cy="97230"/>
          </a:xfrm>
          <a:prstGeom prst="ellipse">
            <a:avLst/>
          </a:prstGeom>
          <a:noFill/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5308377" y="4108512"/>
            <a:ext cx="97230" cy="97230"/>
          </a:xfrm>
          <a:prstGeom prst="ellipse">
            <a:avLst/>
          </a:prstGeom>
          <a:solidFill>
            <a:srgbClr val="E8C193"/>
          </a:solidFill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475947" y="4108512"/>
            <a:ext cx="97230" cy="97230"/>
          </a:xfrm>
          <a:prstGeom prst="ellipse">
            <a:avLst/>
          </a:prstGeom>
          <a:solidFill>
            <a:srgbClr val="E8C193"/>
          </a:solidFill>
          <a:ln w="3175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4912" y="2763009"/>
            <a:ext cx="3297537" cy="1521327"/>
          </a:xfrm>
          <a:prstGeom prst="rect">
            <a:avLst/>
          </a:prstGeom>
          <a:gradFill flip="none" rotWithShape="1">
            <a:gsLst>
              <a:gs pos="0">
                <a:srgbClr val="333234"/>
              </a:gs>
              <a:gs pos="100000">
                <a:srgbClr val="313033"/>
              </a:gs>
            </a:gsLst>
            <a:lin ang="18900000" scaled="1"/>
            <a:tileRect/>
          </a:gradFill>
          <a:ln>
            <a:noFill/>
          </a:ln>
          <a:effectLst>
            <a:outerShdw blurRad="1104900" dist="520700" dir="7800000" sx="80000" sy="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894463" y="2677639"/>
            <a:ext cx="3297537" cy="1521327"/>
          </a:xfrm>
          <a:prstGeom prst="rect">
            <a:avLst/>
          </a:prstGeom>
          <a:gradFill flip="none" rotWithShape="1">
            <a:gsLst>
              <a:gs pos="0">
                <a:srgbClr val="333234"/>
              </a:gs>
              <a:gs pos="100000">
                <a:srgbClr val="313033"/>
              </a:gs>
            </a:gsLst>
            <a:lin ang="18900000" scaled="1"/>
            <a:tileRect/>
          </a:gradFill>
          <a:ln>
            <a:noFill/>
          </a:ln>
          <a:effectLst>
            <a:outerShdw blurRad="1104900" dist="520700" dir="7800000" sx="80000" sy="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361125" y="3222866"/>
            <a:ext cx="536224" cy="5362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9100837" y="3170190"/>
            <a:ext cx="536224" cy="536224"/>
            <a:chOff x="2104620" y="4162776"/>
            <a:chExt cx="536224" cy="536224"/>
          </a:xfrm>
        </p:grpSpPr>
        <p:sp>
          <p:nvSpPr>
            <p:cNvPr id="115" name="타원 114"/>
            <p:cNvSpPr/>
            <p:nvPr/>
          </p:nvSpPr>
          <p:spPr>
            <a:xfrm>
              <a:off x="2104620" y="4162776"/>
              <a:ext cx="536224" cy="53622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6" name="그룹 115"/>
            <p:cNvGrpSpPr/>
            <p:nvPr/>
          </p:nvGrpSpPr>
          <p:grpSpPr>
            <a:xfrm flipH="1">
              <a:off x="2256695" y="4288341"/>
              <a:ext cx="219494" cy="243283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117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22" name="Freeform 11"/>
          <p:cNvSpPr>
            <a:spLocks noEditPoints="1"/>
          </p:cNvSpPr>
          <p:nvPr/>
        </p:nvSpPr>
        <p:spPr bwMode="auto">
          <a:xfrm flipH="1">
            <a:off x="506697" y="3353455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950920" y="3170190"/>
            <a:ext cx="222646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srgbClr val="E8C193"/>
                </a:solidFill>
              </a:rPr>
              <a:t>컨텐츠에</a:t>
            </a:r>
            <a:r>
              <a:rPr lang="ko-KR" altLang="en-US" sz="1200" dirty="0">
                <a:solidFill>
                  <a:srgbClr val="E8C193"/>
                </a:solidFill>
              </a:rPr>
              <a:t> </a:t>
            </a:r>
            <a:r>
              <a:rPr lang="ko-KR" altLang="en-US" sz="1200" dirty="0">
                <a:solidFill>
                  <a:srgbClr val="E8C193"/>
                </a:solidFill>
              </a:rPr>
              <a:t>대한 내용을 적어요</a:t>
            </a:r>
            <a:endParaRPr lang="en-US" altLang="ko-KR" sz="1200" dirty="0">
              <a:solidFill>
                <a:srgbClr val="E8C193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E8C193"/>
                </a:solidFill>
              </a:rPr>
              <a:t>Enjoy your stylish business and campus life with BIZCAM 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9682305" y="3002275"/>
            <a:ext cx="222646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srgbClr val="E8C193"/>
                </a:solidFill>
              </a:rPr>
              <a:t>컨텐츠에</a:t>
            </a:r>
            <a:r>
              <a:rPr lang="ko-KR" altLang="en-US" sz="1200" dirty="0">
                <a:solidFill>
                  <a:srgbClr val="E8C193"/>
                </a:solidFill>
              </a:rPr>
              <a:t> </a:t>
            </a:r>
            <a:r>
              <a:rPr lang="ko-KR" altLang="en-US" sz="1200" dirty="0">
                <a:solidFill>
                  <a:srgbClr val="E8C193"/>
                </a:solidFill>
              </a:rPr>
              <a:t>대한 내용을 적어요</a:t>
            </a:r>
            <a:endParaRPr lang="en-US" altLang="ko-KR" sz="1200" dirty="0">
              <a:solidFill>
                <a:srgbClr val="E8C193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E8C193"/>
                </a:solidFill>
              </a:rPr>
              <a:t>Enjoy your stylish business and campus life with BIZCAM </a:t>
            </a:r>
          </a:p>
        </p:txBody>
      </p:sp>
      <p:cxnSp>
        <p:nvCxnSpPr>
          <p:cNvPr id="127" name="직선 연결선 126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98224"/>
            <a:ext cx="6096000" cy="1015663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E8C193"/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E8C193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srgbClr val="E8C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51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98224"/>
            <a:ext cx="6096000" cy="1015663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E8C193"/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E8C193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srgbClr val="E8C193"/>
              </a:solidFill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1379835" y="2840762"/>
            <a:ext cx="36000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1379835" y="2840762"/>
            <a:ext cx="2448000" cy="0"/>
          </a:xfrm>
          <a:prstGeom prst="line">
            <a:avLst/>
          </a:prstGeom>
          <a:ln w="47625" cap="rnd"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1307270" y="2332932"/>
            <a:ext cx="110490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Product A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072606" y="2489705"/>
            <a:ext cx="759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E8C193"/>
                </a:solidFill>
              </a:rPr>
              <a:t>68</a:t>
            </a:r>
            <a:r>
              <a:rPr lang="en-US" altLang="ko-KR" sz="1200" dirty="0">
                <a:solidFill>
                  <a:srgbClr val="E8C193"/>
                </a:solidFill>
              </a:rPr>
              <a:t>%</a:t>
            </a:r>
            <a:endParaRPr lang="en-US" altLang="ko-KR" sz="800" dirty="0">
              <a:solidFill>
                <a:srgbClr val="E8C193"/>
              </a:solidFill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>
            <a:off x="1379835" y="3856422"/>
            <a:ext cx="36000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1379835" y="3856422"/>
            <a:ext cx="2448000" cy="0"/>
          </a:xfrm>
          <a:prstGeom prst="line">
            <a:avLst/>
          </a:prstGeom>
          <a:ln w="47625" cap="rnd"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1307270" y="3348592"/>
            <a:ext cx="110490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Product A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072606" y="3505365"/>
            <a:ext cx="759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E8C193"/>
                </a:solidFill>
              </a:rPr>
              <a:t>68</a:t>
            </a:r>
            <a:r>
              <a:rPr lang="en-US" altLang="ko-KR" sz="1200" dirty="0">
                <a:solidFill>
                  <a:srgbClr val="E8C193"/>
                </a:solidFill>
              </a:rPr>
              <a:t>%</a:t>
            </a:r>
            <a:endParaRPr lang="en-US" altLang="ko-KR" sz="800" dirty="0">
              <a:solidFill>
                <a:srgbClr val="E8C193"/>
              </a:solidFill>
            </a:endParaRPr>
          </a:p>
        </p:txBody>
      </p:sp>
      <p:cxnSp>
        <p:nvCxnSpPr>
          <p:cNvPr id="126" name="직선 연결선 125"/>
          <p:cNvCxnSpPr/>
          <p:nvPr/>
        </p:nvCxnSpPr>
        <p:spPr>
          <a:xfrm>
            <a:off x="1379835" y="4872082"/>
            <a:ext cx="36000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1379835" y="4872082"/>
            <a:ext cx="2448000" cy="0"/>
          </a:xfrm>
          <a:prstGeom prst="line">
            <a:avLst/>
          </a:prstGeom>
          <a:ln w="47625" cap="rnd"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1307270" y="4364252"/>
            <a:ext cx="110490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Product A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072606" y="4521025"/>
            <a:ext cx="759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E8C193"/>
                </a:solidFill>
              </a:rPr>
              <a:t>68</a:t>
            </a:r>
            <a:r>
              <a:rPr lang="en-US" altLang="ko-KR" sz="1200" dirty="0">
                <a:solidFill>
                  <a:srgbClr val="E8C193"/>
                </a:solidFill>
              </a:rPr>
              <a:t>%</a:t>
            </a:r>
            <a:endParaRPr lang="en-US" altLang="ko-KR" sz="800" dirty="0">
              <a:solidFill>
                <a:srgbClr val="E8C193"/>
              </a:solidFill>
            </a:endParaRPr>
          </a:p>
        </p:txBody>
      </p:sp>
      <p:cxnSp>
        <p:nvCxnSpPr>
          <p:cNvPr id="132" name="직선 연결선 131"/>
          <p:cNvCxnSpPr/>
          <p:nvPr/>
        </p:nvCxnSpPr>
        <p:spPr>
          <a:xfrm>
            <a:off x="1379835" y="5887742"/>
            <a:ext cx="36000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1379835" y="5887742"/>
            <a:ext cx="2448000" cy="0"/>
          </a:xfrm>
          <a:prstGeom prst="line">
            <a:avLst/>
          </a:prstGeom>
          <a:ln w="47625" cap="rnd"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>
            <a:off x="1307270" y="5379912"/>
            <a:ext cx="110490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Product A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072606" y="5536685"/>
            <a:ext cx="759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E8C193"/>
                </a:solidFill>
              </a:rPr>
              <a:t>68</a:t>
            </a:r>
            <a:r>
              <a:rPr lang="en-US" altLang="ko-KR" sz="1200" dirty="0">
                <a:solidFill>
                  <a:srgbClr val="E8C193"/>
                </a:solidFill>
              </a:rPr>
              <a:t>%</a:t>
            </a:r>
            <a:endParaRPr lang="en-US" altLang="ko-KR" sz="800" dirty="0">
              <a:solidFill>
                <a:srgbClr val="E8C193"/>
              </a:solidFill>
            </a:endParaRPr>
          </a:p>
        </p:txBody>
      </p:sp>
      <p:graphicFrame>
        <p:nvGraphicFramePr>
          <p:cNvPr id="136" name="차트 135"/>
          <p:cNvGraphicFramePr/>
          <p:nvPr>
            <p:extLst/>
          </p:nvPr>
        </p:nvGraphicFramePr>
        <p:xfrm>
          <a:off x="6224605" y="1446141"/>
          <a:ext cx="5576097" cy="291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7" name="직사각형 136"/>
          <p:cNvSpPr/>
          <p:nvPr/>
        </p:nvSpPr>
        <p:spPr>
          <a:xfrm>
            <a:off x="6488271" y="4921135"/>
            <a:ext cx="4706625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8C193"/>
                </a:solidFill>
              </a:rPr>
              <a:t>CONTENTS </a:t>
            </a:r>
            <a:r>
              <a:rPr lang="en-US" altLang="ko-KR" sz="1600" b="1" dirty="0">
                <a:solidFill>
                  <a:srgbClr val="E8C193"/>
                </a:solidFill>
              </a:rPr>
              <a:t>A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You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can use a software program such as Microsoft Power Point to provide the audience with slides that contains your major points or essential information.</a:t>
            </a:r>
          </a:p>
        </p:txBody>
      </p:sp>
      <p:sp>
        <p:nvSpPr>
          <p:cNvPr id="138" name="타원 137"/>
          <p:cNvSpPr/>
          <p:nvPr/>
        </p:nvSpPr>
        <p:spPr>
          <a:xfrm>
            <a:off x="8452880" y="2739373"/>
            <a:ext cx="678779" cy="678779"/>
          </a:xfrm>
          <a:prstGeom prst="ellipse">
            <a:avLst/>
          </a:prstGeom>
          <a:noFill/>
          <a:ln w="12700">
            <a:solidFill>
              <a:srgbClr val="E8C1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8720269" y="2667373"/>
            <a:ext cx="144000" cy="144000"/>
          </a:xfrm>
          <a:prstGeom prst="ellipse">
            <a:avLst/>
          </a:prstGeom>
          <a:solidFill>
            <a:srgbClr val="E8C193"/>
          </a:solidFill>
          <a:ln w="285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333234"/>
                </a:solidFill>
              </a:rPr>
              <a:t>A</a:t>
            </a:r>
            <a:endParaRPr lang="ko-KR" altLang="en-US" sz="800" b="1" dirty="0">
              <a:solidFill>
                <a:srgbClr val="3332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4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타원 201"/>
          <p:cNvSpPr/>
          <p:nvPr/>
        </p:nvSpPr>
        <p:spPr>
          <a:xfrm>
            <a:off x="4537229" y="2291072"/>
            <a:ext cx="1314000" cy="1314000"/>
          </a:xfrm>
          <a:prstGeom prst="ellipse">
            <a:avLst/>
          </a:prstGeom>
          <a:gradFill flip="none" rotWithShape="1">
            <a:gsLst>
              <a:gs pos="0">
                <a:srgbClr val="333234"/>
              </a:gs>
              <a:gs pos="100000">
                <a:srgbClr val="313033"/>
              </a:gs>
            </a:gsLst>
            <a:lin ang="18900000" scaled="1"/>
            <a:tileRect/>
          </a:gradFill>
          <a:ln>
            <a:noFill/>
          </a:ln>
          <a:effectLst>
            <a:outerShdw blurRad="1104900" dist="520700" dir="7800000" sx="80000" sy="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3" name="타원 202"/>
          <p:cNvSpPr/>
          <p:nvPr/>
        </p:nvSpPr>
        <p:spPr>
          <a:xfrm>
            <a:off x="6412096" y="2320816"/>
            <a:ext cx="1314000" cy="1314000"/>
          </a:xfrm>
          <a:prstGeom prst="ellipse">
            <a:avLst/>
          </a:prstGeom>
          <a:gradFill flip="none" rotWithShape="1">
            <a:gsLst>
              <a:gs pos="0">
                <a:srgbClr val="333234"/>
              </a:gs>
              <a:gs pos="100000">
                <a:srgbClr val="313033"/>
              </a:gs>
            </a:gsLst>
            <a:lin ang="18900000" scaled="1"/>
            <a:tileRect/>
          </a:gradFill>
          <a:ln>
            <a:noFill/>
          </a:ln>
          <a:effectLst>
            <a:outerShdw blurRad="1104900" dist="520700" dir="7800000" sx="80000" sy="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1" name="타원 200"/>
          <p:cNvSpPr/>
          <p:nvPr/>
        </p:nvSpPr>
        <p:spPr>
          <a:xfrm>
            <a:off x="4520517" y="4301611"/>
            <a:ext cx="1314000" cy="1314000"/>
          </a:xfrm>
          <a:prstGeom prst="ellipse">
            <a:avLst/>
          </a:prstGeom>
          <a:gradFill flip="none" rotWithShape="1">
            <a:gsLst>
              <a:gs pos="0">
                <a:srgbClr val="333234"/>
              </a:gs>
              <a:gs pos="100000">
                <a:srgbClr val="313033"/>
              </a:gs>
            </a:gsLst>
            <a:lin ang="18900000" scaled="1"/>
            <a:tileRect/>
          </a:gradFill>
          <a:ln>
            <a:noFill/>
          </a:ln>
          <a:effectLst>
            <a:outerShdw blurRad="1104900" dist="520700" dir="7800000" sx="80000" sy="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0" name="타원 199"/>
          <p:cNvSpPr/>
          <p:nvPr/>
        </p:nvSpPr>
        <p:spPr>
          <a:xfrm>
            <a:off x="6395384" y="4331355"/>
            <a:ext cx="1314000" cy="1314000"/>
          </a:xfrm>
          <a:prstGeom prst="ellipse">
            <a:avLst/>
          </a:prstGeom>
          <a:gradFill flip="none" rotWithShape="1">
            <a:gsLst>
              <a:gs pos="0">
                <a:srgbClr val="333234"/>
              </a:gs>
              <a:gs pos="100000">
                <a:srgbClr val="313033"/>
              </a:gs>
            </a:gsLst>
            <a:lin ang="18900000" scaled="1"/>
            <a:tileRect/>
          </a:gradFill>
          <a:ln>
            <a:noFill/>
          </a:ln>
          <a:effectLst>
            <a:outerShdw blurRad="1104900" dist="520700" dir="7800000" sx="80000" sy="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27" name="직선 연결선 126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98224"/>
            <a:ext cx="6096000" cy="1015663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E8C193"/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E8C193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srgbClr val="E8C193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7930596" y="2039594"/>
            <a:ext cx="313818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8C193"/>
                </a:solidFill>
              </a:rPr>
              <a:t>CONTENTS </a:t>
            </a:r>
            <a:r>
              <a:rPr lang="en-US" altLang="ko-KR" sz="1600" b="1" dirty="0">
                <a:solidFill>
                  <a:srgbClr val="E8C193"/>
                </a:solidFill>
              </a:rPr>
              <a:t>A</a:t>
            </a:r>
            <a:endParaRPr lang="en-US" altLang="ko-KR" sz="1600" b="1" dirty="0">
              <a:solidFill>
                <a:srgbClr val="E8C19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ABFBE"/>
                </a:solidFill>
              </a:rPr>
              <a:t>컨텐츠에 대한 내용을 적어요</a:t>
            </a:r>
            <a:endParaRPr lang="en-US" altLang="ko-KR" sz="1400" dirty="0">
              <a:solidFill>
                <a:srgbClr val="CABFB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CABFBE"/>
                </a:solidFill>
              </a:rPr>
              <a:t>Enjoy your stylish business </a:t>
            </a:r>
            <a:r>
              <a:rPr lang="ko-KR" altLang="en-US" sz="1100" dirty="0">
                <a:solidFill>
                  <a:srgbClr val="CABFBE"/>
                </a:solidFill>
              </a:rPr>
              <a:t>and campus </a:t>
            </a:r>
            <a:r>
              <a:rPr lang="ko-KR" altLang="en-US" sz="1100" dirty="0">
                <a:solidFill>
                  <a:srgbClr val="CABFBE"/>
                </a:solidFill>
              </a:rPr>
              <a:t>life with BIZCAM </a:t>
            </a:r>
          </a:p>
        </p:txBody>
      </p:sp>
      <p:cxnSp>
        <p:nvCxnSpPr>
          <p:cNvPr id="119" name="직선 연결선 118"/>
          <p:cNvCxnSpPr/>
          <p:nvPr/>
        </p:nvCxnSpPr>
        <p:spPr>
          <a:xfrm>
            <a:off x="8081574" y="3485559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7973852" y="4167030"/>
            <a:ext cx="313818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8C193"/>
                </a:solidFill>
              </a:rPr>
              <a:t>CONTENTS </a:t>
            </a:r>
            <a:r>
              <a:rPr lang="en-US" altLang="ko-KR" sz="1600" b="1" dirty="0">
                <a:solidFill>
                  <a:srgbClr val="E8C193"/>
                </a:solidFill>
              </a:rPr>
              <a:t>A</a:t>
            </a:r>
            <a:endParaRPr lang="en-US" altLang="ko-KR" sz="1600" b="1" dirty="0">
              <a:solidFill>
                <a:srgbClr val="E8C19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ABFBE"/>
                </a:solidFill>
              </a:rPr>
              <a:t>컨텐츠에 대한 내용을 적어요</a:t>
            </a:r>
            <a:endParaRPr lang="en-US" altLang="ko-KR" sz="1400" dirty="0">
              <a:solidFill>
                <a:srgbClr val="CABFB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CABFBE"/>
                </a:solidFill>
              </a:rPr>
              <a:t>Enjoy your stylish business </a:t>
            </a:r>
            <a:r>
              <a:rPr lang="ko-KR" altLang="en-US" sz="1100" dirty="0">
                <a:solidFill>
                  <a:srgbClr val="CABFBE"/>
                </a:solidFill>
              </a:rPr>
              <a:t>and campus </a:t>
            </a:r>
            <a:r>
              <a:rPr lang="ko-KR" altLang="en-US" sz="1100" dirty="0">
                <a:solidFill>
                  <a:srgbClr val="CABFBE"/>
                </a:solidFill>
              </a:rPr>
              <a:t>life with BIZCAM </a:t>
            </a:r>
          </a:p>
        </p:txBody>
      </p:sp>
      <p:cxnSp>
        <p:nvCxnSpPr>
          <p:cNvPr id="121" name="직선 연결선 120"/>
          <p:cNvCxnSpPr/>
          <p:nvPr/>
        </p:nvCxnSpPr>
        <p:spPr>
          <a:xfrm>
            <a:off x="8124830" y="5612995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921331" y="2119107"/>
            <a:ext cx="313818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E8C193"/>
                </a:solidFill>
              </a:rPr>
              <a:t>CONTENTS </a:t>
            </a:r>
            <a:r>
              <a:rPr lang="en-US" altLang="ko-KR" sz="1600" b="1" dirty="0">
                <a:solidFill>
                  <a:srgbClr val="E8C193"/>
                </a:solidFill>
              </a:rPr>
              <a:t>A</a:t>
            </a:r>
            <a:endParaRPr lang="en-US" altLang="ko-KR" sz="1600" b="1" dirty="0">
              <a:solidFill>
                <a:srgbClr val="E8C193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rgbClr val="CABFBE"/>
                </a:solidFill>
              </a:rPr>
              <a:t>컨텐츠에 대한 내용을 적어요</a:t>
            </a:r>
            <a:endParaRPr lang="en-US" altLang="ko-KR" sz="1400" dirty="0">
              <a:solidFill>
                <a:srgbClr val="CABFB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srgbClr val="CABFBE"/>
                </a:solidFill>
              </a:rPr>
              <a:t>Enjoy your stylish business </a:t>
            </a:r>
            <a:r>
              <a:rPr lang="ko-KR" altLang="en-US" sz="1100" dirty="0">
                <a:solidFill>
                  <a:srgbClr val="CABFBE"/>
                </a:solidFill>
              </a:rPr>
              <a:t>and campus </a:t>
            </a:r>
            <a:r>
              <a:rPr lang="ko-KR" altLang="en-US" sz="1100" dirty="0">
                <a:solidFill>
                  <a:srgbClr val="CABFBE"/>
                </a:solidFill>
              </a:rPr>
              <a:t>life with BIZCAM </a:t>
            </a:r>
          </a:p>
        </p:txBody>
      </p:sp>
      <p:cxnSp>
        <p:nvCxnSpPr>
          <p:cNvPr id="123" name="직선 연결선 122"/>
          <p:cNvCxnSpPr/>
          <p:nvPr/>
        </p:nvCxnSpPr>
        <p:spPr>
          <a:xfrm>
            <a:off x="1072309" y="3565072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964587" y="4246543"/>
            <a:ext cx="313818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E8C193"/>
                </a:solidFill>
              </a:rPr>
              <a:t>CONTENTS </a:t>
            </a:r>
            <a:r>
              <a:rPr lang="en-US" altLang="ko-KR" sz="1600" b="1" dirty="0">
                <a:solidFill>
                  <a:srgbClr val="E8C193"/>
                </a:solidFill>
              </a:rPr>
              <a:t>A</a:t>
            </a:r>
            <a:endParaRPr lang="en-US" altLang="ko-KR" sz="1600" b="1" dirty="0">
              <a:solidFill>
                <a:srgbClr val="E8C193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rgbClr val="CABFBE"/>
                </a:solidFill>
              </a:rPr>
              <a:t>컨텐츠에 대한 내용을 적어요</a:t>
            </a:r>
            <a:endParaRPr lang="en-US" altLang="ko-KR" sz="1400" dirty="0">
              <a:solidFill>
                <a:srgbClr val="CABFB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srgbClr val="CABFBE"/>
                </a:solidFill>
              </a:rPr>
              <a:t>Enjoy your stylish business </a:t>
            </a:r>
            <a:r>
              <a:rPr lang="ko-KR" altLang="en-US" sz="1100" dirty="0">
                <a:solidFill>
                  <a:srgbClr val="CABFBE"/>
                </a:solidFill>
              </a:rPr>
              <a:t>and campus </a:t>
            </a:r>
            <a:r>
              <a:rPr lang="ko-KR" altLang="en-US" sz="1100" dirty="0">
                <a:solidFill>
                  <a:srgbClr val="CABFBE"/>
                </a:solidFill>
              </a:rPr>
              <a:t>life with BIZCAM </a:t>
            </a:r>
          </a:p>
        </p:txBody>
      </p:sp>
      <p:cxnSp>
        <p:nvCxnSpPr>
          <p:cNvPr id="138" name="직선 연결선 137"/>
          <p:cNvCxnSpPr/>
          <p:nvPr/>
        </p:nvCxnSpPr>
        <p:spPr>
          <a:xfrm>
            <a:off x="1115565" y="5692508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8"/>
          <p:cNvGrpSpPr>
            <a:grpSpLocks noChangeAspect="1"/>
          </p:cNvGrpSpPr>
          <p:nvPr/>
        </p:nvGrpSpPr>
        <p:grpSpPr bwMode="auto">
          <a:xfrm>
            <a:off x="4897784" y="2625485"/>
            <a:ext cx="554143" cy="554016"/>
            <a:chOff x="-846" y="1099"/>
            <a:chExt cx="4319" cy="4318"/>
          </a:xfrm>
          <a:noFill/>
        </p:grpSpPr>
        <p:sp>
          <p:nvSpPr>
            <p:cNvPr id="141" name="Freeform 9"/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 w="3175">
              <a:solidFill>
                <a:srgbClr val="E8C19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10"/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3175">
              <a:solidFill>
                <a:srgbClr val="E8C19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11"/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3175">
              <a:solidFill>
                <a:srgbClr val="E8C19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12"/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 w="3175">
              <a:solidFill>
                <a:srgbClr val="E8C19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13"/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3175">
              <a:solidFill>
                <a:srgbClr val="E8C19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14"/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3175">
              <a:solidFill>
                <a:srgbClr val="E8C19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15"/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3175">
              <a:solidFill>
                <a:srgbClr val="E8C19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16"/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3175">
              <a:solidFill>
                <a:srgbClr val="E8C19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17"/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 w="3175">
              <a:solidFill>
                <a:srgbClr val="E8C19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18"/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3175">
              <a:solidFill>
                <a:srgbClr val="E8C19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19"/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3175">
              <a:solidFill>
                <a:srgbClr val="E8C19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20"/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3175">
              <a:solidFill>
                <a:srgbClr val="E8C19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21"/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3175">
              <a:solidFill>
                <a:srgbClr val="E8C19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22"/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3175">
              <a:solidFill>
                <a:srgbClr val="E8C19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856048" y="2592356"/>
            <a:ext cx="523677" cy="604427"/>
            <a:chOff x="5961053" y="3829527"/>
            <a:chExt cx="327684" cy="378212"/>
          </a:xfrm>
        </p:grpSpPr>
        <p:sp>
          <p:nvSpPr>
            <p:cNvPr id="156" name="Freeform 43"/>
            <p:cNvSpPr>
              <a:spLocks noEditPoints="1"/>
            </p:cNvSpPr>
            <p:nvPr/>
          </p:nvSpPr>
          <p:spPr bwMode="auto">
            <a:xfrm>
              <a:off x="5961053" y="3829527"/>
              <a:ext cx="327684" cy="277332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noFill/>
            <a:ln w="3175">
              <a:solidFill>
                <a:srgbClr val="E8C19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44"/>
            <p:cNvSpPr>
              <a:spLocks noEditPoints="1"/>
            </p:cNvSpPr>
            <p:nvPr/>
          </p:nvSpPr>
          <p:spPr bwMode="auto">
            <a:xfrm>
              <a:off x="5986273" y="4119469"/>
              <a:ext cx="189062" cy="88270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noFill/>
            <a:ln w="3175">
              <a:solidFill>
                <a:srgbClr val="E8C19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Rectangle 45"/>
            <p:cNvSpPr>
              <a:spLocks noChangeArrowheads="1"/>
            </p:cNvSpPr>
            <p:nvPr/>
          </p:nvSpPr>
          <p:spPr bwMode="auto">
            <a:xfrm>
              <a:off x="6011493" y="4169909"/>
              <a:ext cx="12610" cy="12610"/>
            </a:xfrm>
            <a:prstGeom prst="rect">
              <a:avLst/>
            </a:prstGeom>
            <a:no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Rectangle 46"/>
            <p:cNvSpPr>
              <a:spLocks noChangeArrowheads="1"/>
            </p:cNvSpPr>
            <p:nvPr/>
          </p:nvSpPr>
          <p:spPr bwMode="auto">
            <a:xfrm>
              <a:off x="6137505" y="4169909"/>
              <a:ext cx="12610" cy="12610"/>
            </a:xfrm>
            <a:prstGeom prst="rect">
              <a:avLst/>
            </a:prstGeom>
            <a:no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Rectangle 47"/>
            <p:cNvSpPr>
              <a:spLocks noChangeArrowheads="1"/>
            </p:cNvSpPr>
            <p:nvPr/>
          </p:nvSpPr>
          <p:spPr bwMode="auto">
            <a:xfrm>
              <a:off x="6011493" y="4144689"/>
              <a:ext cx="12610" cy="12610"/>
            </a:xfrm>
            <a:prstGeom prst="rect">
              <a:avLst/>
            </a:prstGeom>
            <a:no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Rectangle 48"/>
            <p:cNvSpPr>
              <a:spLocks noChangeArrowheads="1"/>
            </p:cNvSpPr>
            <p:nvPr/>
          </p:nvSpPr>
          <p:spPr bwMode="auto">
            <a:xfrm>
              <a:off x="6036713" y="4144689"/>
              <a:ext cx="12522" cy="12610"/>
            </a:xfrm>
            <a:prstGeom prst="rect">
              <a:avLst/>
            </a:prstGeom>
            <a:no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Rectangle 49"/>
            <p:cNvSpPr>
              <a:spLocks noChangeArrowheads="1"/>
            </p:cNvSpPr>
            <p:nvPr/>
          </p:nvSpPr>
          <p:spPr bwMode="auto">
            <a:xfrm>
              <a:off x="6061845" y="4144689"/>
              <a:ext cx="12610" cy="12610"/>
            </a:xfrm>
            <a:prstGeom prst="rect">
              <a:avLst/>
            </a:prstGeom>
            <a:no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Rectangle 50"/>
            <p:cNvSpPr>
              <a:spLocks noChangeArrowheads="1"/>
            </p:cNvSpPr>
            <p:nvPr/>
          </p:nvSpPr>
          <p:spPr bwMode="auto">
            <a:xfrm>
              <a:off x="6087065" y="4144689"/>
              <a:ext cx="12610" cy="12610"/>
            </a:xfrm>
            <a:prstGeom prst="rect">
              <a:avLst/>
            </a:prstGeom>
            <a:no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4" name="Rectangle 51"/>
            <p:cNvSpPr>
              <a:spLocks noChangeArrowheads="1"/>
            </p:cNvSpPr>
            <p:nvPr/>
          </p:nvSpPr>
          <p:spPr bwMode="auto">
            <a:xfrm>
              <a:off x="6112285" y="4144689"/>
              <a:ext cx="12610" cy="12610"/>
            </a:xfrm>
            <a:prstGeom prst="rect">
              <a:avLst/>
            </a:prstGeom>
            <a:no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5" name="Rectangle 52"/>
            <p:cNvSpPr>
              <a:spLocks noChangeArrowheads="1"/>
            </p:cNvSpPr>
            <p:nvPr/>
          </p:nvSpPr>
          <p:spPr bwMode="auto">
            <a:xfrm>
              <a:off x="6137505" y="4144689"/>
              <a:ext cx="12610" cy="12610"/>
            </a:xfrm>
            <a:prstGeom prst="rect">
              <a:avLst/>
            </a:prstGeom>
            <a:no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6" name="Rectangle 53"/>
            <p:cNvSpPr>
              <a:spLocks noChangeArrowheads="1"/>
            </p:cNvSpPr>
            <p:nvPr/>
          </p:nvSpPr>
          <p:spPr bwMode="auto">
            <a:xfrm>
              <a:off x="6036713" y="4169909"/>
              <a:ext cx="88182" cy="12610"/>
            </a:xfrm>
            <a:prstGeom prst="rect">
              <a:avLst/>
            </a:prstGeom>
            <a:no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7" name="Freeform 54"/>
            <p:cNvSpPr>
              <a:spLocks noEditPoints="1"/>
            </p:cNvSpPr>
            <p:nvPr/>
          </p:nvSpPr>
          <p:spPr bwMode="auto">
            <a:xfrm>
              <a:off x="6200467" y="4119469"/>
              <a:ext cx="63050" cy="88270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noFill/>
            <a:ln w="3175">
              <a:solidFill>
                <a:srgbClr val="E8C19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55"/>
            <p:cNvSpPr>
              <a:spLocks/>
            </p:cNvSpPr>
            <p:nvPr/>
          </p:nvSpPr>
          <p:spPr bwMode="auto">
            <a:xfrm>
              <a:off x="6088904" y="3894416"/>
              <a:ext cx="71982" cy="71894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noFill/>
            <a:ln w="3175">
              <a:solidFill>
                <a:srgbClr val="E8C19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56"/>
            <p:cNvSpPr>
              <a:spLocks/>
            </p:cNvSpPr>
            <p:nvPr/>
          </p:nvSpPr>
          <p:spPr bwMode="auto">
            <a:xfrm>
              <a:off x="6082599" y="3888111"/>
              <a:ext cx="46762" cy="46674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noFill/>
            <a:ln w="3175">
              <a:solidFill>
                <a:srgbClr val="E8C19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57"/>
            <p:cNvSpPr>
              <a:spLocks/>
            </p:cNvSpPr>
            <p:nvPr/>
          </p:nvSpPr>
          <p:spPr bwMode="auto">
            <a:xfrm>
              <a:off x="6120429" y="3925941"/>
              <a:ext cx="46762" cy="46674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noFill/>
            <a:ln w="3175">
              <a:solidFill>
                <a:srgbClr val="E8C19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1" name="Group 60"/>
          <p:cNvGrpSpPr>
            <a:grpSpLocks noChangeAspect="1"/>
          </p:cNvGrpSpPr>
          <p:nvPr/>
        </p:nvGrpSpPr>
        <p:grpSpPr bwMode="auto">
          <a:xfrm>
            <a:off x="4824695" y="4628549"/>
            <a:ext cx="583554" cy="583418"/>
            <a:chOff x="1680" y="2"/>
            <a:chExt cx="4319" cy="4318"/>
          </a:xfrm>
          <a:noFill/>
        </p:grpSpPr>
        <p:sp>
          <p:nvSpPr>
            <p:cNvPr id="172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 w="3175">
              <a:solidFill>
                <a:srgbClr val="E8C19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3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 w="3175">
              <a:solidFill>
                <a:srgbClr val="E8C19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4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5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6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7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8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9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0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1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2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3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84" name="Group 75"/>
          <p:cNvGrpSpPr>
            <a:grpSpLocks noChangeAspect="1"/>
          </p:cNvGrpSpPr>
          <p:nvPr/>
        </p:nvGrpSpPr>
        <p:grpSpPr bwMode="auto">
          <a:xfrm>
            <a:off x="6835831" y="4675704"/>
            <a:ext cx="458645" cy="598275"/>
            <a:chOff x="-34" y="2514"/>
            <a:chExt cx="3311" cy="4319"/>
          </a:xfrm>
          <a:noFill/>
        </p:grpSpPr>
        <p:sp>
          <p:nvSpPr>
            <p:cNvPr id="185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3175">
              <a:solidFill>
                <a:srgbClr val="E8C19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6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 w="3175">
              <a:solidFill>
                <a:srgbClr val="E8C19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7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8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9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0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1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2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3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4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5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6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199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98224"/>
            <a:ext cx="6096000" cy="1015663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E8C193"/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E8C193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srgbClr val="E8C193"/>
              </a:solidFill>
            </a:endParaRPr>
          </a:p>
        </p:txBody>
      </p:sp>
      <p:graphicFrame>
        <p:nvGraphicFramePr>
          <p:cNvPr id="73" name="표 72"/>
          <p:cNvGraphicFramePr>
            <a:graphicFrameLocks noGrp="1"/>
          </p:cNvGraphicFramePr>
          <p:nvPr>
            <p:extLst/>
          </p:nvPr>
        </p:nvGraphicFramePr>
        <p:xfrm>
          <a:off x="1156466" y="1538240"/>
          <a:ext cx="2692175" cy="446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175"/>
              </a:tblGrid>
              <a:tr h="7846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kumimoji="0" lang="ko-KR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28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393D"/>
                    </a:solidFill>
                  </a:tcPr>
                </a:tc>
              </a:tr>
              <a:tr h="1228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28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/>
          </p:nvPr>
        </p:nvGraphicFramePr>
        <p:xfrm>
          <a:off x="4569678" y="1501337"/>
          <a:ext cx="6030142" cy="4531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5071"/>
                <a:gridCol w="3015071"/>
              </a:tblGrid>
              <a:tr h="7846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kumimoji="0" lang="ko-KR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kumimoji="0" lang="ko-KR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48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39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393D"/>
                    </a:solidFill>
                  </a:tcPr>
                </a:tc>
              </a:tr>
              <a:tr h="1248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48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1719985" y="1836420"/>
            <a:ext cx="235754" cy="235754"/>
            <a:chOff x="1719985" y="1836420"/>
            <a:chExt cx="235754" cy="235754"/>
          </a:xfrm>
        </p:grpSpPr>
        <p:sp>
          <p:nvSpPr>
            <p:cNvPr id="78" name="타원 77"/>
            <p:cNvSpPr/>
            <p:nvPr/>
          </p:nvSpPr>
          <p:spPr>
            <a:xfrm>
              <a:off x="1719985" y="1836420"/>
              <a:ext cx="235754" cy="235754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1774997" y="1891432"/>
              <a:ext cx="125730" cy="125730"/>
            </a:xfrm>
            <a:prstGeom prst="ellipse">
              <a:avLst/>
            </a:prstGeom>
            <a:gradFill flip="none" rotWithShape="1">
              <a:gsLst>
                <a:gs pos="0">
                  <a:srgbClr val="E8C193">
                    <a:shade val="30000"/>
                    <a:satMod val="115000"/>
                  </a:srgbClr>
                </a:gs>
                <a:gs pos="50000">
                  <a:srgbClr val="E8C193">
                    <a:shade val="67500"/>
                    <a:satMod val="115000"/>
                  </a:srgbClr>
                </a:gs>
                <a:gs pos="100000">
                  <a:srgbClr val="E8C193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263285" y="1754299"/>
            <a:ext cx="235754" cy="235754"/>
            <a:chOff x="1719985" y="1836420"/>
            <a:chExt cx="235754" cy="235754"/>
          </a:xfrm>
        </p:grpSpPr>
        <p:sp>
          <p:nvSpPr>
            <p:cNvPr id="82" name="타원 81"/>
            <p:cNvSpPr/>
            <p:nvPr/>
          </p:nvSpPr>
          <p:spPr>
            <a:xfrm>
              <a:off x="1719985" y="1836420"/>
              <a:ext cx="235754" cy="235754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1774997" y="1891432"/>
              <a:ext cx="125730" cy="125730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8260485" y="1754299"/>
            <a:ext cx="235754" cy="235754"/>
            <a:chOff x="1719985" y="1836420"/>
            <a:chExt cx="235754" cy="235754"/>
          </a:xfrm>
        </p:grpSpPr>
        <p:sp>
          <p:nvSpPr>
            <p:cNvPr id="85" name="타원 84"/>
            <p:cNvSpPr/>
            <p:nvPr/>
          </p:nvSpPr>
          <p:spPr>
            <a:xfrm>
              <a:off x="1719985" y="1836420"/>
              <a:ext cx="235754" cy="235754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타원 85"/>
            <p:cNvSpPr/>
            <p:nvPr/>
          </p:nvSpPr>
          <p:spPr>
            <a:xfrm>
              <a:off x="1774997" y="1891432"/>
              <a:ext cx="125730" cy="125730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43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885712" y="1892806"/>
            <a:ext cx="2854910" cy="2854910"/>
          </a:xfrm>
          <a:prstGeom prst="ellipse">
            <a:avLst/>
          </a:prstGeom>
          <a:solidFill>
            <a:srgbClr val="2E2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>
                <a:solidFill>
                  <a:prstClr val="white"/>
                </a:solidFill>
              </a:rPr>
              <a:t>46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</a:t>
            </a:r>
            <a:r>
              <a:rPr lang="en-US" altLang="ko-KR" sz="2800" b="1" dirty="0">
                <a:solidFill>
                  <a:prstClr val="white"/>
                </a:solidFill>
              </a:rPr>
              <a:t>46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</a:t>
            </a:r>
            <a:r>
              <a:rPr lang="en-US" altLang="ko-KR" sz="2800" b="1" dirty="0">
                <a:solidFill>
                  <a:prstClr val="white"/>
                </a:solidFill>
              </a:rPr>
              <a:t>49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069636" y="1892806"/>
            <a:ext cx="2854910" cy="2854910"/>
          </a:xfrm>
          <a:prstGeom prst="ellipse">
            <a:avLst/>
          </a:prstGeom>
          <a:solidFill>
            <a:srgbClr val="E8C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>
                <a:solidFill>
                  <a:prstClr val="white"/>
                </a:solidFill>
              </a:rPr>
              <a:t>232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</a:t>
            </a:r>
            <a:r>
              <a:rPr lang="en-US" altLang="ko-KR" sz="2800" b="1" dirty="0">
                <a:solidFill>
                  <a:prstClr val="white"/>
                </a:solidFill>
              </a:rPr>
              <a:t>193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</a:t>
            </a:r>
            <a:r>
              <a:rPr lang="en-US" altLang="ko-KR" sz="2800" b="1" dirty="0">
                <a:solidFill>
                  <a:prstClr val="white"/>
                </a:solidFill>
              </a:rPr>
              <a:t>147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19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237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Microsoft Office PowerPoint</Application>
  <PresentationFormat>와이드스크린</PresentationFormat>
  <Paragraphs>102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조땡</cp:lastModifiedBy>
  <cp:revision>1</cp:revision>
  <dcterms:created xsi:type="dcterms:W3CDTF">2020-02-05T05:32:01Z</dcterms:created>
  <dcterms:modified xsi:type="dcterms:W3CDTF">2020-02-05T05:32:15Z</dcterms:modified>
</cp:coreProperties>
</file>