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pPr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xVal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 w="38100">
              <a:solidFill>
                <a:srgbClr val="449680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solidFill>
                  <a:srgbClr val="449680"/>
                </a:solidFill>
              </a:ln>
            </c:spPr>
          </c:marker>
          <c:xVal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306448"/>
        <c:axId val="1642310256"/>
      </c:scatterChart>
      <c:valAx>
        <c:axId val="1642306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2310256"/>
        <c:crosses val="autoZero"/>
        <c:crossBetween val="midCat"/>
      </c:valAx>
      <c:valAx>
        <c:axId val="1642310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42306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2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7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2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6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4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6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1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1B3A5"/>
            </a:gs>
            <a:gs pos="50000">
              <a:srgbClr val="4496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37059" y="2134249"/>
            <a:ext cx="593816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POWER POINT </a:t>
            </a:r>
            <a:r>
              <a:rPr lang="en-US" altLang="ko-KR" sz="6000" b="1" i="1" kern="0" dirty="0">
                <a:solidFill>
                  <a:srgbClr val="FEEB8F"/>
                </a:solidFill>
                <a:effectLst>
                  <a:outerShdw dist="38100" dir="2700000" algn="tl" rotWithShape="0">
                    <a:srgbClr val="71B3A5"/>
                  </a:outerShdw>
                </a:effectLst>
              </a:rPr>
              <a:t>PRESENTATION</a:t>
            </a:r>
            <a:r>
              <a:rPr lang="en-US" altLang="ko-KR" sz="6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80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141" y="196476"/>
            <a:ext cx="11707159" cy="64456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1B3A5"/>
            </a:gs>
            <a:gs pos="50000">
              <a:srgbClr val="4496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8141" y="196476"/>
            <a:ext cx="11707159" cy="6445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PPT </a:t>
            </a:r>
            <a:r>
              <a:rPr lang="en-US" altLang="ko-KR" sz="4000" b="1" i="1" kern="0" dirty="0">
                <a:solidFill>
                  <a:srgbClr val="FEEB8F"/>
                </a:solidFill>
                <a:effectLst>
                  <a:outerShdw dist="38100" dir="2700000" algn="tl" rotWithShape="0">
                    <a:srgbClr val="71B3A5"/>
                  </a:outerShdw>
                </a:effectLst>
              </a:rPr>
              <a:t>PRESENTATION</a:t>
            </a: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4" name="차트 3"/>
          <p:cNvGraphicFramePr/>
          <p:nvPr>
            <p:extLst/>
          </p:nvPr>
        </p:nvGraphicFramePr>
        <p:xfrm>
          <a:off x="-72320" y="2709542"/>
          <a:ext cx="8281602" cy="3291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사각형 설명선 5"/>
          <p:cNvSpPr/>
          <p:nvPr/>
        </p:nvSpPr>
        <p:spPr>
          <a:xfrm>
            <a:off x="4864496" y="2389183"/>
            <a:ext cx="1479857" cy="405439"/>
          </a:xfrm>
          <a:prstGeom prst="wedgeRoundRectCallout">
            <a:avLst>
              <a:gd name="adj1" fmla="val -75245"/>
              <a:gd name="adj2" fmla="val 72341"/>
              <a:gd name="adj3" fmla="val 16667"/>
            </a:avLst>
          </a:pr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50% 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14662" y="2485422"/>
            <a:ext cx="1049285" cy="1049285"/>
          </a:xfrm>
          <a:prstGeom prst="ellipse">
            <a:avLst/>
          </a:prstGeom>
          <a:solidFill>
            <a:schemeClr val="bg1">
              <a:alpha val="29000"/>
            </a:schemeClr>
          </a:solidFill>
          <a:ln w="28575">
            <a:solidFill>
              <a:srgbClr val="71B3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89850" y="2709542"/>
            <a:ext cx="396480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89850" y="5000410"/>
            <a:ext cx="396480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" name="타원 11"/>
          <p:cNvSpPr/>
          <p:nvPr/>
        </p:nvSpPr>
        <p:spPr>
          <a:xfrm>
            <a:off x="6702115" y="3127097"/>
            <a:ext cx="176650" cy="176650"/>
          </a:xfrm>
          <a:prstGeom prst="ellipse">
            <a:avLst/>
          </a:prstGeom>
          <a:solidFill>
            <a:srgbClr val="449680"/>
          </a:solidFill>
          <a:ln w="107950" cmpd="thinThick"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707891" y="5223299"/>
            <a:ext cx="176650" cy="1766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07950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790440" y="3506947"/>
            <a:ext cx="5776" cy="1584000"/>
          </a:xfrm>
          <a:prstGeom prst="line">
            <a:avLst/>
          </a:prstGeom>
          <a:ln w="190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78765" y="4182177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16</a:t>
            </a:r>
            <a:r>
              <a:rPr lang="en-US" altLang="ko-KR" sz="1200" b="1" dirty="0">
                <a:solidFill>
                  <a:srgbClr val="FFC000"/>
                </a:solidFill>
              </a:rPr>
              <a:t>%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1B3A5"/>
            </a:gs>
            <a:gs pos="50000">
              <a:srgbClr val="4496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8141" y="196476"/>
            <a:ext cx="11707159" cy="6445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PPT </a:t>
            </a:r>
            <a:r>
              <a:rPr lang="en-US" altLang="ko-KR" sz="4000" b="1" i="1" kern="0" dirty="0">
                <a:solidFill>
                  <a:srgbClr val="FEEB8F"/>
                </a:solidFill>
                <a:effectLst>
                  <a:outerShdw dist="38100" dir="2700000" algn="tl" rotWithShape="0">
                    <a:srgbClr val="71B3A5"/>
                  </a:outerShdw>
                </a:effectLst>
              </a:rPr>
              <a:t>PRESENTATION</a:t>
            </a: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1169328" y="2331997"/>
            <a:ext cx="2116543" cy="20412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8" name="대각선 방향의 모서리가 둥근 사각형 27"/>
          <p:cNvSpPr/>
          <p:nvPr/>
        </p:nvSpPr>
        <p:spPr>
          <a:xfrm>
            <a:off x="3525274" y="2331997"/>
            <a:ext cx="2116543" cy="20412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6465420" y="2317482"/>
            <a:ext cx="2116543" cy="20412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8821366" y="2331997"/>
            <a:ext cx="2116543" cy="20412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15871" y="2115989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71817" y="2115989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11963" y="2115989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67909" y="2115989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69328" y="5022925"/>
            <a:ext cx="396480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55737" y="5022925"/>
            <a:ext cx="396480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6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1B3A5"/>
            </a:gs>
            <a:gs pos="50000">
              <a:srgbClr val="4496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8141" y="196476"/>
            <a:ext cx="11707159" cy="6445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PPT </a:t>
            </a:r>
            <a:r>
              <a:rPr lang="en-US" altLang="ko-KR" sz="4000" b="1" i="1" kern="0" dirty="0">
                <a:solidFill>
                  <a:srgbClr val="FEEB8F"/>
                </a:solidFill>
                <a:effectLst>
                  <a:outerShdw dist="38100" dir="2700000" algn="tl" rotWithShape="0">
                    <a:srgbClr val="71B3A5"/>
                  </a:outerShdw>
                </a:effectLst>
              </a:rPr>
              <a:t>PRESENTATION</a:t>
            </a: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165886" y="2881722"/>
            <a:ext cx="2020312" cy="2020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2761654" y="2193694"/>
            <a:ext cx="378606" cy="401520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3203389" y="2193694"/>
            <a:ext cx="378607" cy="401520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rgbClr val="FE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2347211" y="2259589"/>
            <a:ext cx="447442" cy="460676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3548999" y="2259589"/>
            <a:ext cx="447441" cy="460676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rgbClr val="FE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1989941" y="2437989"/>
            <a:ext cx="485203" cy="489541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3868505" y="2437989"/>
            <a:ext cx="485203" cy="489541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E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1713208" y="2714722"/>
            <a:ext cx="489541" cy="48520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4140901" y="2714722"/>
            <a:ext cx="489540" cy="48520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rgbClr val="FE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1534808" y="3071993"/>
            <a:ext cx="460676" cy="447441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4348164" y="3071993"/>
            <a:ext cx="460676" cy="447441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rgbClr val="FE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1468913" y="3486434"/>
            <a:ext cx="401520" cy="378607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4473217" y="3486434"/>
            <a:ext cx="401520" cy="378607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EE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1468913" y="3928172"/>
            <a:ext cx="401520" cy="378606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4473217" y="3928172"/>
            <a:ext cx="401520" cy="378606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1534808" y="4273780"/>
            <a:ext cx="460676" cy="447441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4348164" y="4273780"/>
            <a:ext cx="460676" cy="447441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1713208" y="4593286"/>
            <a:ext cx="489541" cy="48520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4140901" y="4593286"/>
            <a:ext cx="489540" cy="48520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3868505" y="4865682"/>
            <a:ext cx="485203" cy="489540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1989942" y="4865683"/>
            <a:ext cx="485203" cy="489541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3548997" y="5072945"/>
            <a:ext cx="447442" cy="460676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2347211" y="5072946"/>
            <a:ext cx="447442" cy="460676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3203389" y="5197998"/>
            <a:ext cx="378607" cy="401520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2761654" y="5197998"/>
            <a:ext cx="378606" cy="401520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2141144" y="3055247"/>
            <a:ext cx="211079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449680"/>
                </a:solidFill>
              </a:rPr>
              <a:t>75</a:t>
            </a:r>
            <a:r>
              <a:rPr lang="en-US" altLang="ko-KR" dirty="0">
                <a:solidFill>
                  <a:srgbClr val="449680"/>
                </a:solidFill>
              </a:rPr>
              <a:t>%</a:t>
            </a:r>
            <a:endParaRPr lang="en-US" altLang="ko-KR" sz="1400" b="1" dirty="0">
              <a:solidFill>
                <a:srgbClr val="44968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9680"/>
                </a:solidFill>
              </a:rPr>
              <a:t>CONTENTS A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469103" y="3419870"/>
            <a:ext cx="58230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Most power point presentations are prepared for screens in landscape format.</a:t>
            </a:r>
          </a:p>
        </p:txBody>
      </p:sp>
      <p:sp>
        <p:nvSpPr>
          <p:cNvPr id="62" name="사각형: 둥근 모서리 16">
            <a:extLst>
              <a:ext uri="{FF2B5EF4-FFF2-40B4-BE49-F238E27FC236}">
                <a16:creationId xmlns="" xmlns:a16="http://schemas.microsoft.com/office/drawing/2014/main" id="{66062C8C-7C9F-476A-B383-EFE9DF8435D0}"/>
              </a:ext>
            </a:extLst>
          </p:cNvPr>
          <p:cNvSpPr/>
          <p:nvPr/>
        </p:nvSpPr>
        <p:spPr>
          <a:xfrm>
            <a:off x="5469103" y="2919938"/>
            <a:ext cx="1456797" cy="333317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634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1B3A5"/>
            </a:gs>
            <a:gs pos="50000">
              <a:srgbClr val="4496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8141" y="196476"/>
            <a:ext cx="11707159" cy="6445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PPT </a:t>
            </a:r>
            <a:r>
              <a:rPr lang="en-US" altLang="ko-KR" sz="4000" b="1" i="1" kern="0" dirty="0">
                <a:solidFill>
                  <a:srgbClr val="FEEB8F"/>
                </a:solidFill>
                <a:effectLst>
                  <a:outerShdw dist="38100" dir="2700000" algn="tl" rotWithShape="0">
                    <a:srgbClr val="71B3A5"/>
                  </a:outerShdw>
                </a:effectLst>
              </a:rPr>
              <a:t>PRESENTATION</a:t>
            </a:r>
            <a:r>
              <a:rPr lang="en-US" altLang="ko-KR" sz="4000" b="1" i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449680"/>
                  </a:outerShdw>
                </a:effectLst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 rot="16200000">
            <a:off x="5374347" y="3032620"/>
            <a:ext cx="631349" cy="1091430"/>
          </a:xfrm>
          <a:custGeom>
            <a:avLst/>
            <a:gdLst>
              <a:gd name="connsiteX0" fmla="*/ 736897 w 736897"/>
              <a:gd name="connsiteY0" fmla="*/ 1149 h 1273893"/>
              <a:gd name="connsiteX1" fmla="*/ 2078 w 736897"/>
              <a:gd name="connsiteY1" fmla="*/ 1273893 h 1273893"/>
              <a:gd name="connsiteX2" fmla="*/ 2078 w 736897"/>
              <a:gd name="connsiteY2" fmla="*/ 1273893 h 1273893"/>
              <a:gd name="connsiteX3" fmla="*/ 0 w 736897"/>
              <a:gd name="connsiteY3" fmla="*/ 1270294 h 1273893"/>
              <a:gd name="connsiteX4" fmla="*/ 733404 w 736897"/>
              <a:gd name="connsiteY4" fmla="*/ 0 h 1273893"/>
              <a:gd name="connsiteX5" fmla="*/ 736227 w 736897"/>
              <a:gd name="connsiteY5" fmla="*/ 0 h 1273893"/>
              <a:gd name="connsiteX6" fmla="*/ 736897 w 736897"/>
              <a:gd name="connsiteY6" fmla="*/ 1149 h 12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897" h="1273893">
                <a:moveTo>
                  <a:pt x="736897" y="1149"/>
                </a:moveTo>
                <a:lnTo>
                  <a:pt x="2078" y="1273893"/>
                </a:lnTo>
                <a:lnTo>
                  <a:pt x="2078" y="1273893"/>
                </a:lnTo>
                <a:lnTo>
                  <a:pt x="0" y="1270294"/>
                </a:lnTo>
                <a:lnTo>
                  <a:pt x="733404" y="0"/>
                </a:lnTo>
                <a:lnTo>
                  <a:pt x="736227" y="0"/>
                </a:lnTo>
                <a:lnTo>
                  <a:pt x="736897" y="1149"/>
                </a:lnTo>
                <a:close/>
              </a:path>
            </a:pathLst>
          </a:custGeom>
          <a:solidFill>
            <a:srgbClr val="FD666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 rot="16200000">
            <a:off x="5063217" y="2708829"/>
            <a:ext cx="1265474" cy="1090446"/>
          </a:xfrm>
          <a:custGeom>
            <a:avLst/>
            <a:gdLst>
              <a:gd name="connsiteX0" fmla="*/ 1477033 w 1477033"/>
              <a:gd name="connsiteY0" fmla="*/ 1272744 h 1272744"/>
              <a:gd name="connsiteX1" fmla="*/ 0 w 1477033"/>
              <a:gd name="connsiteY1" fmla="*/ 1272744 h 1272744"/>
              <a:gd name="connsiteX2" fmla="*/ 734819 w 1477033"/>
              <a:gd name="connsiteY2" fmla="*/ 0 h 1272744"/>
              <a:gd name="connsiteX3" fmla="*/ 1477033 w 1477033"/>
              <a:gd name="connsiteY3" fmla="*/ 1272744 h 127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33" h="1272744">
                <a:moveTo>
                  <a:pt x="1477033" y="1272744"/>
                </a:moveTo>
                <a:lnTo>
                  <a:pt x="0" y="1272744"/>
                </a:lnTo>
                <a:lnTo>
                  <a:pt x="734819" y="0"/>
                </a:lnTo>
                <a:lnTo>
                  <a:pt x="1477033" y="1272744"/>
                </a:ln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 67"/>
          <p:cNvSpPr/>
          <p:nvPr/>
        </p:nvSpPr>
        <p:spPr>
          <a:xfrm rot="16200000">
            <a:off x="6156870" y="2708706"/>
            <a:ext cx="1263694" cy="1088911"/>
          </a:xfrm>
          <a:custGeom>
            <a:avLst/>
            <a:gdLst>
              <a:gd name="connsiteX0" fmla="*/ 1474955 w 1474955"/>
              <a:gd name="connsiteY0" fmla="*/ 0 h 1270953"/>
              <a:gd name="connsiteX1" fmla="*/ 733785 w 1474955"/>
              <a:gd name="connsiteY1" fmla="*/ 1270953 h 1270953"/>
              <a:gd name="connsiteX2" fmla="*/ 0 w 1474955"/>
              <a:gd name="connsiteY2" fmla="*/ 0 h 1270953"/>
              <a:gd name="connsiteX3" fmla="*/ 1474955 w 1474955"/>
              <a:gd name="connsiteY3" fmla="*/ 0 h 12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955" h="1270953">
                <a:moveTo>
                  <a:pt x="1474955" y="0"/>
                </a:moveTo>
                <a:lnTo>
                  <a:pt x="733785" y="1270953"/>
                </a:lnTo>
                <a:lnTo>
                  <a:pt x="0" y="0"/>
                </a:lnTo>
                <a:lnTo>
                  <a:pt x="1474955" y="0"/>
                </a:lnTo>
                <a:close/>
              </a:path>
            </a:pathLst>
          </a:custGeom>
          <a:solidFill>
            <a:srgbClr val="449680">
              <a:alpha val="30000"/>
            </a:srgbClr>
          </a:solidFill>
          <a:ln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자유형 68"/>
          <p:cNvSpPr/>
          <p:nvPr/>
        </p:nvSpPr>
        <p:spPr>
          <a:xfrm rot="16200000">
            <a:off x="6159839" y="3342855"/>
            <a:ext cx="1260275" cy="1091430"/>
          </a:xfrm>
          <a:custGeom>
            <a:avLst/>
            <a:gdLst>
              <a:gd name="connsiteX0" fmla="*/ 1470965 w 1470965"/>
              <a:gd name="connsiteY0" fmla="*/ 1273893 h 1273893"/>
              <a:gd name="connsiteX1" fmla="*/ 0 w 1470965"/>
              <a:gd name="connsiteY1" fmla="*/ 1273893 h 1273893"/>
              <a:gd name="connsiteX2" fmla="*/ 735483 w 1470965"/>
              <a:gd name="connsiteY2" fmla="*/ 0 h 1273893"/>
              <a:gd name="connsiteX3" fmla="*/ 1470965 w 1470965"/>
              <a:gd name="connsiteY3" fmla="*/ 1273893 h 12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65" h="1273893">
                <a:moveTo>
                  <a:pt x="1470965" y="1273893"/>
                </a:moveTo>
                <a:lnTo>
                  <a:pt x="0" y="1273893"/>
                </a:lnTo>
                <a:lnTo>
                  <a:pt x="735483" y="0"/>
                </a:lnTo>
                <a:lnTo>
                  <a:pt x="1470965" y="1273893"/>
                </a:lnTo>
                <a:close/>
              </a:path>
            </a:pathLst>
          </a:custGeom>
          <a:solidFill>
            <a:srgbClr val="449680">
              <a:alpha val="30000"/>
            </a:srgbClr>
          </a:solidFill>
          <a:ln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 rot="16200000">
            <a:off x="5065563" y="3344396"/>
            <a:ext cx="1256714" cy="1088347"/>
          </a:xfrm>
          <a:custGeom>
            <a:avLst/>
            <a:gdLst>
              <a:gd name="connsiteX0" fmla="*/ 1466809 w 1466809"/>
              <a:gd name="connsiteY0" fmla="*/ 0 h 1270294"/>
              <a:gd name="connsiteX1" fmla="*/ 733405 w 1466809"/>
              <a:gd name="connsiteY1" fmla="*/ 1270294 h 1270294"/>
              <a:gd name="connsiteX2" fmla="*/ 0 w 1466809"/>
              <a:gd name="connsiteY2" fmla="*/ 0 h 1270294"/>
              <a:gd name="connsiteX3" fmla="*/ 1466809 w 1466809"/>
              <a:gd name="connsiteY3" fmla="*/ 0 h 12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809" h="1270294">
                <a:moveTo>
                  <a:pt x="1466809" y="0"/>
                </a:moveTo>
                <a:lnTo>
                  <a:pt x="733405" y="1270294"/>
                </a:lnTo>
                <a:lnTo>
                  <a:pt x="0" y="0"/>
                </a:lnTo>
                <a:lnTo>
                  <a:pt x="1466809" y="0"/>
                </a:lnTo>
                <a:close/>
              </a:path>
            </a:pathLst>
          </a:custGeom>
          <a:solidFill>
            <a:srgbClr val="449680">
              <a:alpha val="70000"/>
            </a:srgbClr>
          </a:solidFill>
          <a:ln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 rot="16200000">
            <a:off x="5063218" y="3977865"/>
            <a:ext cx="1265473" cy="1090445"/>
          </a:xfrm>
          <a:custGeom>
            <a:avLst/>
            <a:gdLst>
              <a:gd name="connsiteX0" fmla="*/ 1477032 w 1477032"/>
              <a:gd name="connsiteY0" fmla="*/ 1272743 h 1272743"/>
              <a:gd name="connsiteX1" fmla="*/ 0 w 1477032"/>
              <a:gd name="connsiteY1" fmla="*/ 1272743 h 1272743"/>
              <a:gd name="connsiteX2" fmla="*/ 742214 w 1477032"/>
              <a:gd name="connsiteY2" fmla="*/ 0 h 1272743"/>
              <a:gd name="connsiteX3" fmla="*/ 1477032 w 1477032"/>
              <a:gd name="connsiteY3" fmla="*/ 1272743 h 127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32" h="1272743">
                <a:moveTo>
                  <a:pt x="1477032" y="1272743"/>
                </a:moveTo>
                <a:lnTo>
                  <a:pt x="0" y="1272743"/>
                </a:lnTo>
                <a:lnTo>
                  <a:pt x="742214" y="0"/>
                </a:lnTo>
                <a:lnTo>
                  <a:pt x="1477032" y="1272743"/>
                </a:lnTo>
                <a:close/>
              </a:path>
            </a:pathLst>
          </a:custGeom>
          <a:solidFill>
            <a:srgbClr val="449680">
              <a:alpha val="30000"/>
            </a:srgbClr>
          </a:solidFill>
          <a:ln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 rot="16200000">
            <a:off x="6156870" y="3979522"/>
            <a:ext cx="1263693" cy="1088911"/>
          </a:xfrm>
          <a:custGeom>
            <a:avLst/>
            <a:gdLst>
              <a:gd name="connsiteX0" fmla="*/ 1474954 w 1474954"/>
              <a:gd name="connsiteY0" fmla="*/ 0 h 1270953"/>
              <a:gd name="connsiteX1" fmla="*/ 741170 w 1474954"/>
              <a:gd name="connsiteY1" fmla="*/ 1270953 h 1270953"/>
              <a:gd name="connsiteX2" fmla="*/ 0 w 1474954"/>
              <a:gd name="connsiteY2" fmla="*/ 0 h 1270953"/>
              <a:gd name="connsiteX3" fmla="*/ 1474954 w 1474954"/>
              <a:gd name="connsiteY3" fmla="*/ 0 h 12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954" h="1270953">
                <a:moveTo>
                  <a:pt x="1474954" y="0"/>
                </a:moveTo>
                <a:lnTo>
                  <a:pt x="741170" y="1270953"/>
                </a:lnTo>
                <a:lnTo>
                  <a:pt x="0" y="0"/>
                </a:lnTo>
                <a:lnTo>
                  <a:pt x="1474954" y="0"/>
                </a:lnTo>
                <a:close/>
              </a:path>
            </a:pathLst>
          </a:custGeom>
          <a:solidFill>
            <a:srgbClr val="449680">
              <a:alpha val="30000"/>
            </a:srgbClr>
          </a:solidFill>
          <a:ln>
            <a:solidFill>
              <a:srgbClr val="449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18000000">
            <a:off x="6235731" y="2224707"/>
            <a:ext cx="0" cy="3317781"/>
          </a:xfrm>
          <a:prstGeom prst="line">
            <a:avLst/>
          </a:prstGeom>
          <a:ln w="9525">
            <a:solidFill>
              <a:srgbClr val="449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14400000">
            <a:off x="6235731" y="2236566"/>
            <a:ext cx="0" cy="3317781"/>
          </a:xfrm>
          <a:prstGeom prst="line">
            <a:avLst/>
          </a:prstGeom>
          <a:ln w="9525">
            <a:solidFill>
              <a:srgbClr val="449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6050669" y="1855830"/>
            <a:ext cx="370124" cy="370124"/>
            <a:chOff x="5879997" y="1603655"/>
            <a:chExt cx="432000" cy="432000"/>
          </a:xfrm>
        </p:grpSpPr>
        <p:sp>
          <p:nvSpPr>
            <p:cNvPr id="76" name="타원 75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28966" y="2811047"/>
            <a:ext cx="370124" cy="370124"/>
            <a:chOff x="5879997" y="1603655"/>
            <a:chExt cx="432000" cy="432000"/>
          </a:xfrm>
        </p:grpSpPr>
        <p:sp>
          <p:nvSpPr>
            <p:cNvPr id="80" name="타원 79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449680"/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10717" y="2680120"/>
            <a:ext cx="2536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968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50340" y="4443514"/>
            <a:ext cx="2536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968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75850" y="5520825"/>
            <a:ext cx="2536710" cy="69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05097" y="1685826"/>
            <a:ext cx="2536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15893" y="2634614"/>
            <a:ext cx="2536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449680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18366" y="4443514"/>
            <a:ext cx="2536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449680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6235732" y="2234611"/>
            <a:ext cx="0" cy="3317781"/>
          </a:xfrm>
          <a:prstGeom prst="line">
            <a:avLst/>
          </a:prstGeom>
          <a:ln w="9525">
            <a:solidFill>
              <a:srgbClr val="449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508248" y="3089586"/>
            <a:ext cx="683595" cy="395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1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95132" y="3679326"/>
            <a:ext cx="683595" cy="395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1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440491" y="4586232"/>
            <a:ext cx="370124" cy="370124"/>
            <a:chOff x="5879997" y="1603655"/>
            <a:chExt cx="432000" cy="432000"/>
          </a:xfrm>
        </p:grpSpPr>
        <p:sp>
          <p:nvSpPr>
            <p:cNvPr id="109" name="타원 108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449680"/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059199" y="5539162"/>
            <a:ext cx="370124" cy="370124"/>
            <a:chOff x="5879997" y="1603655"/>
            <a:chExt cx="432000" cy="432000"/>
          </a:xfrm>
        </p:grpSpPr>
        <p:sp>
          <p:nvSpPr>
            <p:cNvPr id="113" name="타원 112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449680"/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650594" y="4596032"/>
            <a:ext cx="370124" cy="370124"/>
            <a:chOff x="5879997" y="1603655"/>
            <a:chExt cx="432000" cy="432000"/>
          </a:xfrm>
        </p:grpSpPr>
        <p:sp>
          <p:nvSpPr>
            <p:cNvPr id="117" name="타원 116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449680"/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616550" y="2760779"/>
            <a:ext cx="370124" cy="370124"/>
            <a:chOff x="5879997" y="1603655"/>
            <a:chExt cx="432000" cy="432000"/>
          </a:xfrm>
        </p:grpSpPr>
        <p:sp>
          <p:nvSpPr>
            <p:cNvPr id="121" name="타원 120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449680">
                <a:alpha val="30000"/>
              </a:srgbClr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449680"/>
            </a:solidFill>
            <a:ln w="12700">
              <a:solidFill>
                <a:srgbClr val="4496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4938" y="1892806"/>
            <a:ext cx="2854910" cy="2854910"/>
          </a:xfrm>
          <a:prstGeom prst="ellipse">
            <a:avLst/>
          </a:prstGeom>
          <a:solidFill>
            <a:srgbClr val="44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6" name="타원 5"/>
          <p:cNvSpPr/>
          <p:nvPr/>
        </p:nvSpPr>
        <p:spPr>
          <a:xfrm>
            <a:off x="2635601" y="1892806"/>
            <a:ext cx="2854910" cy="2854910"/>
          </a:xfrm>
          <a:prstGeom prst="ellipse">
            <a:avLst/>
          </a:prstGeom>
          <a:solidFill>
            <a:srgbClr val="FEEB8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143</a:t>
            </a:r>
          </a:p>
        </p:txBody>
      </p:sp>
    </p:spTree>
    <p:extLst>
      <p:ext uri="{BB962C8B-B14F-4D97-AF65-F5344CB8AC3E}">
        <p14:creationId xmlns:p14="http://schemas.microsoft.com/office/powerpoint/2010/main" val="490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5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409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2</cp:revision>
  <dcterms:created xsi:type="dcterms:W3CDTF">2020-04-28T04:18:54Z</dcterms:created>
  <dcterms:modified xsi:type="dcterms:W3CDTF">2020-04-28T04:22:51Z</dcterms:modified>
</cp:coreProperties>
</file>