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0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수량</c:v>
                </c:pt>
              </c:strCache>
            </c:strRef>
          </c:tx>
          <c:spPr>
            <a:ln w="19050">
              <a:solidFill>
                <a:schemeClr val="tx1">
                  <a:lumMod val="75000"/>
                  <a:lumOff val="25000"/>
                </a:schemeClr>
              </a:solidFill>
            </a:ln>
          </c:spPr>
          <c:marker>
            <c:spPr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c:spPr>
          </c:marker>
          <c:dPt>
            <c:idx val="0"/>
            <c:bubble3D val="0"/>
          </c:dPt>
          <c:dPt>
            <c:idx val="2"/>
            <c:bubble3D val="0"/>
          </c:dPt>
          <c:dPt>
            <c:idx val="11"/>
            <c:bubble3D val="0"/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1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defRPr>
                  </a:pPr>
                  <a:endParaRPr lang="ko-KR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400" b="1">
                      <a:solidFill>
                        <a:schemeClr val="bg1"/>
                      </a:solidFill>
                    </a:defRPr>
                  </a:pPr>
                  <a:endParaRPr lang="ko-KR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3.5765610071036139E-2"/>
                  <c:y val="-5.45593871839605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1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</c:v>
                </c:pt>
                <c:pt idx="1">
                  <c:v>12</c:v>
                </c:pt>
                <c:pt idx="2">
                  <c:v>24</c:v>
                </c:pt>
                <c:pt idx="3">
                  <c:v>19</c:v>
                </c:pt>
                <c:pt idx="4">
                  <c:v>36</c:v>
                </c:pt>
                <c:pt idx="5">
                  <c:v>45</c:v>
                </c:pt>
                <c:pt idx="6">
                  <c:v>31</c:v>
                </c:pt>
                <c:pt idx="7">
                  <c:v>35</c:v>
                </c:pt>
                <c:pt idx="8">
                  <c:v>48</c:v>
                </c:pt>
                <c:pt idx="9">
                  <c:v>56</c:v>
                </c:pt>
                <c:pt idx="10">
                  <c:v>46</c:v>
                </c:pt>
                <c:pt idx="11">
                  <c:v>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4438096"/>
        <c:axId val="2144424496"/>
      </c:lineChart>
      <c:catAx>
        <c:axId val="21444380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lumMod val="65000"/>
                <a:lumOff val="3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2144424496"/>
        <c:crosses val="autoZero"/>
        <c:auto val="1"/>
        <c:lblAlgn val="ctr"/>
        <c:lblOffset val="100"/>
        <c:noMultiLvlLbl val="0"/>
      </c:catAx>
      <c:valAx>
        <c:axId val="21444244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>
                <a:lumMod val="65000"/>
                <a:lumOff val="3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21444380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06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3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60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18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72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10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10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12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68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63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7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32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5300" y="2563275"/>
            <a:ext cx="6160317" cy="53372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16200000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5400" kern="0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48000" y="1081157"/>
            <a:ext cx="6096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6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</a:p>
          <a:p>
            <a:pPr algn="ctr" latinLnBrk="0">
              <a:defRPr/>
            </a:pPr>
            <a:r>
              <a:rPr lang="en-US" altLang="ko-KR" sz="1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862427" y="3640431"/>
            <a:ext cx="789216" cy="789216"/>
            <a:chOff x="1512482" y="2060799"/>
            <a:chExt cx="1360977" cy="1360977"/>
          </a:xfrm>
        </p:grpSpPr>
        <p:sp>
          <p:nvSpPr>
            <p:cNvPr id="6" name="눈물 방울 5"/>
            <p:cNvSpPr/>
            <p:nvPr/>
          </p:nvSpPr>
          <p:spPr>
            <a:xfrm rot="8100000">
              <a:off x="1512482" y="2060799"/>
              <a:ext cx="1360977" cy="1360977"/>
            </a:xfrm>
            <a:prstGeom prst="teardrop">
              <a:avLst/>
            </a:prstGeom>
            <a:solidFill>
              <a:srgbClr val="0E5C8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7545264" y="3640431"/>
            <a:ext cx="789216" cy="789216"/>
            <a:chOff x="8707209" y="4029922"/>
            <a:chExt cx="1360977" cy="1360977"/>
          </a:xfrm>
        </p:grpSpPr>
        <p:sp>
          <p:nvSpPr>
            <p:cNvPr id="46" name="눈물 방울 45"/>
            <p:cNvSpPr/>
            <p:nvPr/>
          </p:nvSpPr>
          <p:spPr>
            <a:xfrm rot="8100000">
              <a:off x="8707209" y="4029922"/>
              <a:ext cx="1360977" cy="1360977"/>
            </a:xfrm>
            <a:prstGeom prst="teardrop">
              <a:avLst/>
            </a:prstGeom>
            <a:solidFill>
              <a:srgbClr val="FFC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5090039" y="3640431"/>
            <a:ext cx="789216" cy="789216"/>
            <a:chOff x="8584453" y="1640025"/>
            <a:chExt cx="1360977" cy="1360977"/>
          </a:xfrm>
        </p:grpSpPr>
        <p:sp>
          <p:nvSpPr>
            <p:cNvPr id="45" name="눈물 방울 44"/>
            <p:cNvSpPr/>
            <p:nvPr/>
          </p:nvSpPr>
          <p:spPr>
            <a:xfrm rot="8100000">
              <a:off x="8584453" y="1640025"/>
              <a:ext cx="1360977" cy="1360977"/>
            </a:xfrm>
            <a:prstGeom prst="teardrop">
              <a:avLst/>
            </a:prstGeom>
            <a:solidFill>
              <a:srgbClr val="0E5C8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/>
        </p:nvGrpSpPr>
        <p:grpSpPr>
          <a:xfrm>
            <a:off x="6317651" y="3640431"/>
            <a:ext cx="789216" cy="789216"/>
            <a:chOff x="2760753" y="4164526"/>
            <a:chExt cx="1360977" cy="1360977"/>
          </a:xfrm>
        </p:grpSpPr>
        <p:sp>
          <p:nvSpPr>
            <p:cNvPr id="44" name="눈물 방울 43"/>
            <p:cNvSpPr/>
            <p:nvPr/>
          </p:nvSpPr>
          <p:spPr>
            <a:xfrm rot="8100000">
              <a:off x="2760753" y="4164526"/>
              <a:ext cx="1360977" cy="1360977"/>
            </a:xfrm>
            <a:prstGeom prst="teardrop">
              <a:avLst/>
            </a:prstGeom>
            <a:solidFill>
              <a:srgbClr val="0E5C8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2899657" y="430342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175" y="4478947"/>
              <a:ext cx="732133" cy="732133"/>
            </a:xfrm>
            <a:prstGeom prst="rect">
              <a:avLst/>
            </a:prstGeom>
          </p:spPr>
        </p:pic>
      </p:grpSp>
      <p:sp>
        <p:nvSpPr>
          <p:cNvPr id="48" name="직사각형 47"/>
          <p:cNvSpPr/>
          <p:nvPr/>
        </p:nvSpPr>
        <p:spPr>
          <a:xfrm>
            <a:off x="6194292" y="4813511"/>
            <a:ext cx="103593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최영미</a:t>
            </a:r>
            <a:endParaRPr lang="en-US" altLang="ko-KR" sz="12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자료조사</a:t>
            </a:r>
            <a:endParaRPr lang="en-US" altLang="ko-KR" sz="9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전략기획</a:t>
            </a:r>
            <a:r>
              <a:rPr lang="en-US" altLang="ko-KR" sz="900" dirty="0">
                <a:solidFill>
                  <a:srgbClr val="4B4541"/>
                </a:solidFill>
              </a:rPr>
              <a:t> </a:t>
            </a:r>
            <a:endParaRPr lang="en-US" altLang="ko-KR" sz="900" dirty="0">
              <a:solidFill>
                <a:srgbClr val="4B454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421905" y="4837101"/>
            <a:ext cx="103593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박민수</a:t>
            </a:r>
            <a:endParaRPr lang="en-US" altLang="ko-KR" sz="12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경쟁사 분석</a:t>
            </a:r>
            <a:endParaRPr lang="en-US" altLang="ko-KR" sz="9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rgbClr val="4B4541"/>
                </a:solidFill>
              </a:rPr>
              <a:t>PPT </a:t>
            </a:r>
            <a:r>
              <a:rPr lang="ko-KR" altLang="en-US" sz="900" dirty="0">
                <a:solidFill>
                  <a:srgbClr val="4B4541"/>
                </a:solidFill>
              </a:rPr>
              <a:t>디자인</a:t>
            </a:r>
            <a:endParaRPr lang="en-US" altLang="ko-KR" sz="9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‘</a:t>
            </a:r>
            <a:r>
              <a:rPr lang="ko-KR" altLang="en-US" sz="1200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자취방</a:t>
            </a:r>
            <a:r>
              <a:rPr lang="en-US" altLang="ko-KR" sz="1200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제공</a:t>
            </a:r>
            <a:r>
              <a:rPr lang="en-US" altLang="ko-KR" sz="1200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’</a:t>
            </a:r>
            <a:endParaRPr lang="en-US" altLang="ko-KR" sz="1200" dirty="0">
              <a:solidFill>
                <a:srgbClr val="4B454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66679" y="4837361"/>
            <a:ext cx="103593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이영심</a:t>
            </a:r>
            <a:endParaRPr lang="en-US" altLang="ko-KR" sz="12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rgbClr val="4B4541"/>
                </a:solidFill>
              </a:rPr>
              <a:t>SWOT </a:t>
            </a:r>
            <a:r>
              <a:rPr lang="ko-KR" altLang="en-US" sz="900" dirty="0">
                <a:solidFill>
                  <a:srgbClr val="4B4541"/>
                </a:solidFill>
              </a:rPr>
              <a:t>분석</a:t>
            </a:r>
            <a:endParaRPr lang="en-US" altLang="ko-KR" sz="9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rgbClr val="4B4541"/>
                </a:solidFill>
              </a:rPr>
              <a:t>I</a:t>
            </a:r>
            <a:r>
              <a:rPr lang="en-US" altLang="ko-KR" sz="900" dirty="0">
                <a:solidFill>
                  <a:srgbClr val="4B4541"/>
                </a:solidFill>
              </a:rPr>
              <a:t>MC </a:t>
            </a:r>
            <a:endParaRPr lang="en-US" altLang="ko-KR" sz="900" dirty="0">
              <a:solidFill>
                <a:srgbClr val="4B454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500237" y="4821498"/>
            <a:ext cx="151359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김철수</a:t>
            </a:r>
            <a:endParaRPr lang="en-US" altLang="ko-KR" sz="12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팀장</a:t>
            </a:r>
            <a:endParaRPr lang="en-US" altLang="ko-KR" sz="9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프레젠테이션</a:t>
            </a:r>
            <a:r>
              <a:rPr lang="en-US" altLang="ko-KR" sz="900" dirty="0">
                <a:solidFill>
                  <a:srgbClr val="4B4541"/>
                </a:solidFill>
              </a:rPr>
              <a:t>, 4MIX </a:t>
            </a:r>
            <a:endParaRPr lang="en-US" altLang="ko-KR" sz="900" dirty="0">
              <a:solidFill>
                <a:srgbClr val="4B45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1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</a:t>
            </a:r>
            <a:r>
              <a:rPr lang="en-US" altLang="ko-KR" sz="800" kern="0" dirty="0">
                <a:solidFill>
                  <a:prstClr val="white"/>
                </a:solidFill>
              </a:rPr>
              <a:t>BIZCAM</a:t>
            </a:r>
            <a:endParaRPr lang="ko-KR" altLang="en-US" sz="5400" kern="0" dirty="0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436414" y="1593266"/>
            <a:ext cx="9239250" cy="4314845"/>
          </a:xfrm>
          <a:custGeom>
            <a:avLst/>
            <a:gdLst>
              <a:gd name="connsiteX0" fmla="*/ 0 w 9239250"/>
              <a:gd name="connsiteY0" fmla="*/ 4314825 h 4314825"/>
              <a:gd name="connsiteX1" fmla="*/ 9239250 w 9239250"/>
              <a:gd name="connsiteY1" fmla="*/ 0 h 4314825"/>
              <a:gd name="connsiteX2" fmla="*/ 9239250 w 9239250"/>
              <a:gd name="connsiteY2" fmla="*/ 0 h 4314825"/>
              <a:gd name="connsiteX0" fmla="*/ 0 w 9239250"/>
              <a:gd name="connsiteY0" fmla="*/ 4314825 h 4314848"/>
              <a:gd name="connsiteX1" fmla="*/ 9239250 w 9239250"/>
              <a:gd name="connsiteY1" fmla="*/ 0 h 4314848"/>
              <a:gd name="connsiteX2" fmla="*/ 9239250 w 9239250"/>
              <a:gd name="connsiteY2" fmla="*/ 0 h 4314848"/>
              <a:gd name="connsiteX0" fmla="*/ 0 w 9239250"/>
              <a:gd name="connsiteY0" fmla="*/ 4314825 h 4314857"/>
              <a:gd name="connsiteX1" fmla="*/ 9239250 w 9239250"/>
              <a:gd name="connsiteY1" fmla="*/ 0 h 4314857"/>
              <a:gd name="connsiteX2" fmla="*/ 9239250 w 9239250"/>
              <a:gd name="connsiteY2" fmla="*/ 0 h 4314857"/>
              <a:gd name="connsiteX0" fmla="*/ 0 w 9239250"/>
              <a:gd name="connsiteY0" fmla="*/ 4314825 h 4314845"/>
              <a:gd name="connsiteX1" fmla="*/ 9239250 w 9239250"/>
              <a:gd name="connsiteY1" fmla="*/ 0 h 4314845"/>
              <a:gd name="connsiteX2" fmla="*/ 9239250 w 9239250"/>
              <a:gd name="connsiteY2" fmla="*/ 0 h 431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39250" h="4314845">
                <a:moveTo>
                  <a:pt x="0" y="4314825"/>
                </a:moveTo>
                <a:cubicBezTo>
                  <a:pt x="5213350" y="4324350"/>
                  <a:pt x="8469312" y="966788"/>
                  <a:pt x="9239250" y="0"/>
                </a:cubicBezTo>
                <a:lnTo>
                  <a:pt x="9239250" y="0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250184" y="5810233"/>
            <a:ext cx="195755" cy="19575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345559" y="5399344"/>
            <a:ext cx="821778" cy="82177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422009" y="4988455"/>
            <a:ext cx="821778" cy="82177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315348" y="4234204"/>
            <a:ext cx="821778" cy="82177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920311" y="3330274"/>
            <a:ext cx="821778" cy="82177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330011" y="2176927"/>
            <a:ext cx="821778" cy="82177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이등변 삼각형 18"/>
          <p:cNvSpPr/>
          <p:nvPr/>
        </p:nvSpPr>
        <p:spPr>
          <a:xfrm>
            <a:off x="2688046" y="5183534"/>
            <a:ext cx="136803" cy="117933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32402" y="3887801"/>
            <a:ext cx="2242580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483657" y="2796794"/>
            <a:ext cx="2242580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2" name="이등변 삼각형 21"/>
          <p:cNvSpPr/>
          <p:nvPr/>
        </p:nvSpPr>
        <p:spPr>
          <a:xfrm rot="20700000">
            <a:off x="6492832" y="4065577"/>
            <a:ext cx="136803" cy="117933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이등변 삼각형 22"/>
          <p:cNvSpPr/>
          <p:nvPr/>
        </p:nvSpPr>
        <p:spPr>
          <a:xfrm rot="8100000">
            <a:off x="5175385" y="5751266"/>
            <a:ext cx="136803" cy="117933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13498" y="5672330"/>
            <a:ext cx="2242580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5" name="이등변 삼각형 24"/>
          <p:cNvSpPr/>
          <p:nvPr/>
        </p:nvSpPr>
        <p:spPr>
          <a:xfrm rot="8100000">
            <a:off x="8681500" y="4104335"/>
            <a:ext cx="136803" cy="117933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026195" y="4190955"/>
            <a:ext cx="2242580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841340" y="1403242"/>
            <a:ext cx="2242580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이등변 삼각형 27"/>
          <p:cNvSpPr/>
          <p:nvPr/>
        </p:nvSpPr>
        <p:spPr>
          <a:xfrm rot="18900000">
            <a:off x="9310377" y="2117961"/>
            <a:ext cx="136803" cy="117933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Group 14"/>
          <p:cNvGrpSpPr>
            <a:grpSpLocks noChangeAspect="1"/>
          </p:cNvGrpSpPr>
          <p:nvPr/>
        </p:nvGrpSpPr>
        <p:grpSpPr bwMode="auto">
          <a:xfrm>
            <a:off x="8192922" y="3606446"/>
            <a:ext cx="317639" cy="269434"/>
            <a:chOff x="3669" y="3943"/>
            <a:chExt cx="626" cy="531"/>
          </a:xfrm>
          <a:solidFill>
            <a:srgbClr val="0E5C82"/>
          </a:solidFill>
        </p:grpSpPr>
        <p:sp>
          <p:nvSpPr>
            <p:cNvPr id="30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2" name="Group 28"/>
          <p:cNvGrpSpPr>
            <a:grpSpLocks noChangeAspect="1"/>
          </p:cNvGrpSpPr>
          <p:nvPr/>
        </p:nvGrpSpPr>
        <p:grpSpPr bwMode="auto">
          <a:xfrm>
            <a:off x="2607076" y="5655585"/>
            <a:ext cx="290513" cy="254256"/>
            <a:chOff x="496" y="4251"/>
            <a:chExt cx="641" cy="561"/>
          </a:xfrm>
          <a:solidFill>
            <a:srgbClr val="0E5C82"/>
          </a:solidFill>
        </p:grpSpPr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583761" y="4486097"/>
            <a:ext cx="284952" cy="315836"/>
            <a:chOff x="4006850" y="1601788"/>
            <a:chExt cx="322263" cy="357188"/>
          </a:xfrm>
          <a:solidFill>
            <a:srgbClr val="0E5C82"/>
          </a:solidFill>
        </p:grpSpPr>
        <p:sp>
          <p:nvSpPr>
            <p:cNvPr id="36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39"/>
          <p:cNvGrpSpPr>
            <a:grpSpLocks noChangeAspect="1"/>
          </p:cNvGrpSpPr>
          <p:nvPr/>
        </p:nvGrpSpPr>
        <p:grpSpPr bwMode="auto">
          <a:xfrm>
            <a:off x="4681889" y="5272197"/>
            <a:ext cx="302018" cy="244224"/>
            <a:chOff x="5919" y="4283"/>
            <a:chExt cx="324" cy="262"/>
          </a:xfrm>
          <a:solidFill>
            <a:srgbClr val="0E5C82"/>
          </a:solidFill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5" name="Freeform 11"/>
          <p:cNvSpPr>
            <a:spLocks noEditPoints="1"/>
          </p:cNvSpPr>
          <p:nvPr/>
        </p:nvSpPr>
        <p:spPr bwMode="auto">
          <a:xfrm>
            <a:off x="9624169" y="2444503"/>
            <a:ext cx="233462" cy="28662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E5C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82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사다리꼴 52"/>
          <p:cNvSpPr/>
          <p:nvPr/>
        </p:nvSpPr>
        <p:spPr>
          <a:xfrm flipV="1">
            <a:off x="741131" y="4010871"/>
            <a:ext cx="2861138" cy="686236"/>
          </a:xfrm>
          <a:prstGeom prst="trapezoid">
            <a:avLst>
              <a:gd name="adj" fmla="val 48514"/>
            </a:avLst>
          </a:prstGeom>
          <a:solidFill>
            <a:srgbClr val="062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</a:t>
            </a:r>
            <a:r>
              <a:rPr lang="en-US" altLang="ko-KR" sz="800" kern="0" dirty="0">
                <a:solidFill>
                  <a:prstClr val="white"/>
                </a:solidFill>
              </a:rPr>
              <a:t>BIZCAM</a:t>
            </a:r>
            <a:endParaRPr lang="ko-KR" altLang="en-US" sz="5400" kern="0" dirty="0">
              <a:solidFill>
                <a:prstClr val="white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74700" y="3148144"/>
            <a:ext cx="2794000" cy="2794000"/>
            <a:chOff x="774700" y="2795587"/>
            <a:chExt cx="2794000" cy="2794000"/>
          </a:xfrm>
        </p:grpSpPr>
        <p:sp>
          <p:nvSpPr>
            <p:cNvPr id="3" name="타원 2"/>
            <p:cNvSpPr/>
            <p:nvPr/>
          </p:nvSpPr>
          <p:spPr>
            <a:xfrm>
              <a:off x="774700" y="2795587"/>
              <a:ext cx="2794000" cy="279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888679" y="2909566"/>
              <a:ext cx="2566043" cy="2566043"/>
            </a:xfrm>
            <a:prstGeom prst="ellipse">
              <a:avLst/>
            </a:prstGeom>
            <a:noFill/>
            <a:ln w="19050">
              <a:solidFill>
                <a:srgbClr val="0E5C8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자유형 51"/>
          <p:cNvSpPr/>
          <p:nvPr/>
        </p:nvSpPr>
        <p:spPr>
          <a:xfrm>
            <a:off x="741131" y="3056817"/>
            <a:ext cx="2861138" cy="954305"/>
          </a:xfrm>
          <a:custGeom>
            <a:avLst/>
            <a:gdLst>
              <a:gd name="connsiteX0" fmla="*/ 1430569 w 2861138"/>
              <a:gd name="connsiteY0" fmla="*/ 0 h 954305"/>
              <a:gd name="connsiteX1" fmla="*/ 2858210 w 2861138"/>
              <a:gd name="connsiteY1" fmla="*/ 946304 h 954305"/>
              <a:gd name="connsiteX2" fmla="*/ 2861138 w 2861138"/>
              <a:gd name="connsiteY2" fmla="*/ 954305 h 954305"/>
              <a:gd name="connsiteX3" fmla="*/ 0 w 2861138"/>
              <a:gd name="connsiteY3" fmla="*/ 954305 h 954305"/>
              <a:gd name="connsiteX4" fmla="*/ 2929 w 2861138"/>
              <a:gd name="connsiteY4" fmla="*/ 946304 h 954305"/>
              <a:gd name="connsiteX5" fmla="*/ 1430569 w 2861138"/>
              <a:gd name="connsiteY5" fmla="*/ 0 h 95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1138" h="954305">
                <a:moveTo>
                  <a:pt x="1430569" y="0"/>
                </a:moveTo>
                <a:cubicBezTo>
                  <a:pt x="2072352" y="0"/>
                  <a:pt x="2622998" y="390201"/>
                  <a:pt x="2858210" y="946304"/>
                </a:cubicBezTo>
                <a:lnTo>
                  <a:pt x="2861138" y="954305"/>
                </a:lnTo>
                <a:lnTo>
                  <a:pt x="0" y="954305"/>
                </a:lnTo>
                <a:lnTo>
                  <a:pt x="2929" y="946304"/>
                </a:lnTo>
                <a:cubicBezTo>
                  <a:pt x="238140" y="390201"/>
                  <a:pt x="788787" y="0"/>
                  <a:pt x="1430569" y="0"/>
                </a:cubicBezTo>
                <a:close/>
              </a:path>
            </a:pathLst>
          </a:custGeom>
          <a:solidFill>
            <a:srgbClr val="0E5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742682" y="2600265"/>
            <a:ext cx="821778" cy="8217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5" name="Group 28"/>
          <p:cNvGrpSpPr>
            <a:grpSpLocks noChangeAspect="1"/>
          </p:cNvGrpSpPr>
          <p:nvPr/>
        </p:nvGrpSpPr>
        <p:grpSpPr bwMode="auto">
          <a:xfrm>
            <a:off x="2004199" y="2856506"/>
            <a:ext cx="290513" cy="254256"/>
            <a:chOff x="496" y="4251"/>
            <a:chExt cx="641" cy="561"/>
          </a:xfrm>
          <a:solidFill>
            <a:schemeClr val="bg1"/>
          </a:solidFill>
        </p:grpSpPr>
        <p:sp>
          <p:nvSpPr>
            <p:cNvPr id="56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43219" y="4467674"/>
            <a:ext cx="22569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0" name="사다리꼴 59"/>
          <p:cNvSpPr/>
          <p:nvPr/>
        </p:nvSpPr>
        <p:spPr>
          <a:xfrm flipV="1">
            <a:off x="4603820" y="4010620"/>
            <a:ext cx="2861138" cy="686236"/>
          </a:xfrm>
          <a:prstGeom prst="trapezoid">
            <a:avLst>
              <a:gd name="adj" fmla="val 48514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4637389" y="3147893"/>
            <a:ext cx="2794000" cy="2794000"/>
            <a:chOff x="774700" y="2795587"/>
            <a:chExt cx="2794000" cy="2794000"/>
          </a:xfrm>
        </p:grpSpPr>
        <p:sp>
          <p:nvSpPr>
            <p:cNvPr id="62" name="타원 61"/>
            <p:cNvSpPr/>
            <p:nvPr/>
          </p:nvSpPr>
          <p:spPr>
            <a:xfrm>
              <a:off x="774700" y="2795587"/>
              <a:ext cx="2794000" cy="279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888679" y="2909566"/>
              <a:ext cx="2566043" cy="2566043"/>
            </a:xfrm>
            <a:prstGeom prst="ellipse">
              <a:avLst/>
            </a:prstGeom>
            <a:noFill/>
            <a:ln w="19050">
              <a:solidFill>
                <a:srgbClr val="0E5C8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4" name="자유형 63"/>
          <p:cNvSpPr/>
          <p:nvPr/>
        </p:nvSpPr>
        <p:spPr>
          <a:xfrm>
            <a:off x="4603820" y="3056566"/>
            <a:ext cx="2861138" cy="954305"/>
          </a:xfrm>
          <a:custGeom>
            <a:avLst/>
            <a:gdLst>
              <a:gd name="connsiteX0" fmla="*/ 1430569 w 2861138"/>
              <a:gd name="connsiteY0" fmla="*/ 0 h 954305"/>
              <a:gd name="connsiteX1" fmla="*/ 2858210 w 2861138"/>
              <a:gd name="connsiteY1" fmla="*/ 946304 h 954305"/>
              <a:gd name="connsiteX2" fmla="*/ 2861138 w 2861138"/>
              <a:gd name="connsiteY2" fmla="*/ 954305 h 954305"/>
              <a:gd name="connsiteX3" fmla="*/ 0 w 2861138"/>
              <a:gd name="connsiteY3" fmla="*/ 954305 h 954305"/>
              <a:gd name="connsiteX4" fmla="*/ 2929 w 2861138"/>
              <a:gd name="connsiteY4" fmla="*/ 946304 h 954305"/>
              <a:gd name="connsiteX5" fmla="*/ 1430569 w 2861138"/>
              <a:gd name="connsiteY5" fmla="*/ 0 h 95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1138" h="954305">
                <a:moveTo>
                  <a:pt x="1430569" y="0"/>
                </a:moveTo>
                <a:cubicBezTo>
                  <a:pt x="2072352" y="0"/>
                  <a:pt x="2622998" y="390201"/>
                  <a:pt x="2858210" y="946304"/>
                </a:cubicBezTo>
                <a:lnTo>
                  <a:pt x="2861138" y="954305"/>
                </a:lnTo>
                <a:lnTo>
                  <a:pt x="0" y="954305"/>
                </a:lnTo>
                <a:lnTo>
                  <a:pt x="2929" y="946304"/>
                </a:lnTo>
                <a:cubicBezTo>
                  <a:pt x="238140" y="390201"/>
                  <a:pt x="788787" y="0"/>
                  <a:pt x="143056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605371" y="2600014"/>
            <a:ext cx="821778" cy="8217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6" name="Group 28"/>
          <p:cNvGrpSpPr>
            <a:grpSpLocks noChangeAspect="1"/>
          </p:cNvGrpSpPr>
          <p:nvPr/>
        </p:nvGrpSpPr>
        <p:grpSpPr bwMode="auto">
          <a:xfrm>
            <a:off x="5866888" y="2856255"/>
            <a:ext cx="290513" cy="254256"/>
            <a:chOff x="496" y="4251"/>
            <a:chExt cx="641" cy="561"/>
          </a:xfrm>
          <a:solidFill>
            <a:schemeClr val="bg1"/>
          </a:solidFill>
        </p:grpSpPr>
        <p:sp>
          <p:nvSpPr>
            <p:cNvPr id="67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05908" y="4467423"/>
            <a:ext cx="22569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0" name="사다리꼴 69"/>
          <p:cNvSpPr/>
          <p:nvPr/>
        </p:nvSpPr>
        <p:spPr>
          <a:xfrm flipV="1">
            <a:off x="8466509" y="4010369"/>
            <a:ext cx="2861138" cy="686236"/>
          </a:xfrm>
          <a:prstGeom prst="trapezoid">
            <a:avLst>
              <a:gd name="adj" fmla="val 48514"/>
            </a:avLst>
          </a:prstGeom>
          <a:solidFill>
            <a:srgbClr val="062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8500078" y="3147642"/>
            <a:ext cx="2794000" cy="2794000"/>
            <a:chOff x="774700" y="2795587"/>
            <a:chExt cx="2794000" cy="2794000"/>
          </a:xfrm>
        </p:grpSpPr>
        <p:sp>
          <p:nvSpPr>
            <p:cNvPr id="72" name="타원 71"/>
            <p:cNvSpPr/>
            <p:nvPr/>
          </p:nvSpPr>
          <p:spPr>
            <a:xfrm>
              <a:off x="774700" y="2795587"/>
              <a:ext cx="2794000" cy="279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888679" y="2909566"/>
              <a:ext cx="2566043" cy="2566043"/>
            </a:xfrm>
            <a:prstGeom prst="ellipse">
              <a:avLst/>
            </a:prstGeom>
            <a:noFill/>
            <a:ln w="19050">
              <a:solidFill>
                <a:srgbClr val="0E5C8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자유형 73"/>
          <p:cNvSpPr/>
          <p:nvPr/>
        </p:nvSpPr>
        <p:spPr>
          <a:xfrm>
            <a:off x="8466509" y="3056315"/>
            <a:ext cx="2861138" cy="954305"/>
          </a:xfrm>
          <a:custGeom>
            <a:avLst/>
            <a:gdLst>
              <a:gd name="connsiteX0" fmla="*/ 1430569 w 2861138"/>
              <a:gd name="connsiteY0" fmla="*/ 0 h 954305"/>
              <a:gd name="connsiteX1" fmla="*/ 2858210 w 2861138"/>
              <a:gd name="connsiteY1" fmla="*/ 946304 h 954305"/>
              <a:gd name="connsiteX2" fmla="*/ 2861138 w 2861138"/>
              <a:gd name="connsiteY2" fmla="*/ 954305 h 954305"/>
              <a:gd name="connsiteX3" fmla="*/ 0 w 2861138"/>
              <a:gd name="connsiteY3" fmla="*/ 954305 h 954305"/>
              <a:gd name="connsiteX4" fmla="*/ 2929 w 2861138"/>
              <a:gd name="connsiteY4" fmla="*/ 946304 h 954305"/>
              <a:gd name="connsiteX5" fmla="*/ 1430569 w 2861138"/>
              <a:gd name="connsiteY5" fmla="*/ 0 h 95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1138" h="954305">
                <a:moveTo>
                  <a:pt x="1430569" y="0"/>
                </a:moveTo>
                <a:cubicBezTo>
                  <a:pt x="2072352" y="0"/>
                  <a:pt x="2622998" y="390201"/>
                  <a:pt x="2858210" y="946304"/>
                </a:cubicBezTo>
                <a:lnTo>
                  <a:pt x="2861138" y="954305"/>
                </a:lnTo>
                <a:lnTo>
                  <a:pt x="0" y="954305"/>
                </a:lnTo>
                <a:lnTo>
                  <a:pt x="2929" y="946304"/>
                </a:lnTo>
                <a:cubicBezTo>
                  <a:pt x="238140" y="390201"/>
                  <a:pt x="788787" y="0"/>
                  <a:pt x="1430569" y="0"/>
                </a:cubicBezTo>
                <a:close/>
              </a:path>
            </a:pathLst>
          </a:custGeom>
          <a:solidFill>
            <a:srgbClr val="0E5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9468060" y="2599763"/>
            <a:ext cx="821778" cy="8217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6" name="Group 28"/>
          <p:cNvGrpSpPr>
            <a:grpSpLocks noChangeAspect="1"/>
          </p:cNvGrpSpPr>
          <p:nvPr/>
        </p:nvGrpSpPr>
        <p:grpSpPr bwMode="auto">
          <a:xfrm>
            <a:off x="9729577" y="2856004"/>
            <a:ext cx="290513" cy="254256"/>
            <a:chOff x="496" y="4251"/>
            <a:chExt cx="641" cy="561"/>
          </a:xfrm>
          <a:solidFill>
            <a:schemeClr val="bg1"/>
          </a:solidFill>
        </p:grpSpPr>
        <p:sp>
          <p:nvSpPr>
            <p:cNvPr id="77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768597" y="4467172"/>
            <a:ext cx="22569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1742682" y="1787214"/>
            <a:ext cx="9840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59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57260" y="1760289"/>
            <a:ext cx="9840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59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9405052" y="1731908"/>
            <a:ext cx="9840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59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906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/>
          <p:cNvSpPr/>
          <p:nvPr/>
        </p:nvSpPr>
        <p:spPr>
          <a:xfrm>
            <a:off x="4039296" y="3187556"/>
            <a:ext cx="360000" cy="360000"/>
          </a:xfrm>
          <a:prstGeom prst="ellipse">
            <a:avLst/>
          </a:prstGeom>
          <a:solidFill>
            <a:srgbClr val="0E5C8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524260" y="4192406"/>
            <a:ext cx="360000" cy="3600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</a:t>
            </a:r>
            <a:r>
              <a:rPr lang="en-US" altLang="ko-KR" sz="800" kern="0" dirty="0">
                <a:solidFill>
                  <a:prstClr val="white"/>
                </a:solidFill>
              </a:rPr>
              <a:t>BIZCAM</a:t>
            </a:r>
            <a:endParaRPr lang="ko-KR" altLang="en-US" sz="5400" kern="0" dirty="0">
              <a:solidFill>
                <a:prstClr val="white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339270" y="2518882"/>
            <a:ext cx="1941655" cy="332990"/>
          </a:xfrm>
          <a:prstGeom prst="roundRect">
            <a:avLst>
              <a:gd name="adj" fmla="val 50000"/>
            </a:avLst>
          </a:prstGeom>
          <a:solidFill>
            <a:srgbClr val="0E5C82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 </a:t>
            </a:r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339270" y="3112102"/>
            <a:ext cx="263768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8339270" y="4521945"/>
            <a:ext cx="1941655" cy="33299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 </a:t>
            </a:r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339270" y="5115165"/>
            <a:ext cx="263768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40" name="차트 39"/>
          <p:cNvGraphicFramePr/>
          <p:nvPr>
            <p:extLst/>
          </p:nvPr>
        </p:nvGraphicFramePr>
        <p:xfrm>
          <a:off x="1151734" y="2306783"/>
          <a:ext cx="6491711" cy="3685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16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64945" y="3623110"/>
            <a:ext cx="7671111" cy="1464523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</a:t>
            </a:r>
            <a:r>
              <a:rPr lang="en-US" altLang="ko-KR" sz="800" kern="0" dirty="0">
                <a:solidFill>
                  <a:prstClr val="white"/>
                </a:solidFill>
              </a:rPr>
              <a:t>BIZCAM</a:t>
            </a:r>
            <a:endParaRPr lang="ko-KR" altLang="en-US" sz="5400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4">
            <a:extLst>
              <a:ext uri="{FF2B5EF4-FFF2-40B4-BE49-F238E27FC236}">
                <a16:creationId xmlns="" xmlns:a16="http://schemas.microsoft.com/office/drawing/2014/main" id="{09CE5959-0D78-46D2-9860-E5C7A4D34A72}"/>
              </a:ext>
            </a:extLst>
          </p:cNvPr>
          <p:cNvSpPr/>
          <p:nvPr/>
        </p:nvSpPr>
        <p:spPr>
          <a:xfrm>
            <a:off x="2520027" y="1508538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0E5C82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제품</a:t>
            </a:r>
            <a:r>
              <a:rPr lang="en-US" altLang="ko-KR" sz="1400" b="1" dirty="0">
                <a:solidFill>
                  <a:prstClr val="white"/>
                </a:solidFill>
              </a:rPr>
              <a:t>A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1" name="사각형: 둥근 모서리 5">
            <a:extLst>
              <a:ext uri="{FF2B5EF4-FFF2-40B4-BE49-F238E27FC236}">
                <a16:creationId xmlns="" xmlns:a16="http://schemas.microsoft.com/office/drawing/2014/main" id="{E0EB1664-FDFE-4923-9888-CB17C72720CE}"/>
              </a:ext>
            </a:extLst>
          </p:cNvPr>
          <p:cNvSpPr/>
          <p:nvPr/>
        </p:nvSpPr>
        <p:spPr>
          <a:xfrm>
            <a:off x="8047702" y="1508537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제품</a:t>
            </a:r>
            <a:r>
              <a:rPr lang="en-US" altLang="ko-KR" sz="1400" b="1" dirty="0">
                <a:solidFill>
                  <a:prstClr val="white"/>
                </a:solidFill>
              </a:rPr>
              <a:t>B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A41B49E1-95DA-4896-BCF5-53469855EF3A}"/>
              </a:ext>
            </a:extLst>
          </p:cNvPr>
          <p:cNvSpPr/>
          <p:nvPr/>
        </p:nvSpPr>
        <p:spPr>
          <a:xfrm>
            <a:off x="5651500" y="2413410"/>
            <a:ext cx="889000" cy="889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7A4DD1C-4839-45EA-9AAB-1A57C4104FAF}"/>
              </a:ext>
            </a:extLst>
          </p:cNvPr>
          <p:cNvSpPr txBox="1"/>
          <p:nvPr/>
        </p:nvSpPr>
        <p:spPr>
          <a:xfrm>
            <a:off x="7783104" y="2558104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="" xmlns:a16="http://schemas.microsoft.com/office/drawing/2014/main" id="{59613899-78A9-43DD-AC8E-EF9ACEF8FF48}"/>
              </a:ext>
            </a:extLst>
          </p:cNvPr>
          <p:cNvSpPr>
            <a:spLocks noEditPoints="1"/>
          </p:cNvSpPr>
          <p:nvPr/>
        </p:nvSpPr>
        <p:spPr bwMode="auto">
          <a:xfrm>
            <a:off x="5965894" y="2586137"/>
            <a:ext cx="297256" cy="3649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B781AA36-28A4-4780-9C03-8801376B58C6}"/>
              </a:ext>
            </a:extLst>
          </p:cNvPr>
          <p:cNvSpPr/>
          <p:nvPr/>
        </p:nvSpPr>
        <p:spPr>
          <a:xfrm>
            <a:off x="5792069" y="2892142"/>
            <a:ext cx="607859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C63BEDA-1980-4F89-8B40-B0C9D33E8B87}"/>
              </a:ext>
            </a:extLst>
          </p:cNvPr>
          <p:cNvSpPr txBox="1"/>
          <p:nvPr/>
        </p:nvSpPr>
        <p:spPr>
          <a:xfrm>
            <a:off x="6574724" y="2673244"/>
            <a:ext cx="4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▶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A489A01-A8A3-4115-95C6-DB2599CBEA70}"/>
              </a:ext>
            </a:extLst>
          </p:cNvPr>
          <p:cNvSpPr txBox="1"/>
          <p:nvPr/>
        </p:nvSpPr>
        <p:spPr>
          <a:xfrm>
            <a:off x="5146126" y="2676389"/>
            <a:ext cx="4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40F6D64-FBD4-4681-86F5-EC317C8A7BA6}"/>
              </a:ext>
            </a:extLst>
          </p:cNvPr>
          <p:cNvSpPr txBox="1"/>
          <p:nvPr/>
        </p:nvSpPr>
        <p:spPr>
          <a:xfrm>
            <a:off x="2264945" y="2602929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B9A7EDFD-5A47-4BDD-B115-894321B3C188}"/>
              </a:ext>
            </a:extLst>
          </p:cNvPr>
          <p:cNvSpPr/>
          <p:nvPr/>
        </p:nvSpPr>
        <p:spPr>
          <a:xfrm>
            <a:off x="5651500" y="3885043"/>
            <a:ext cx="889000" cy="889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A3621D7-FADB-47C7-854C-4BDBB088D7BA}"/>
              </a:ext>
            </a:extLst>
          </p:cNvPr>
          <p:cNvSpPr txBox="1"/>
          <p:nvPr/>
        </p:nvSpPr>
        <p:spPr>
          <a:xfrm>
            <a:off x="7783104" y="4029737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21" name="Freeform 11">
            <a:extLst>
              <a:ext uri="{FF2B5EF4-FFF2-40B4-BE49-F238E27FC236}">
                <a16:creationId xmlns="" xmlns:a16="http://schemas.microsoft.com/office/drawing/2014/main" id="{E12C2BA1-1DE4-48B4-8BF5-8EBA53100F4C}"/>
              </a:ext>
            </a:extLst>
          </p:cNvPr>
          <p:cNvSpPr>
            <a:spLocks noEditPoints="1"/>
          </p:cNvSpPr>
          <p:nvPr/>
        </p:nvSpPr>
        <p:spPr bwMode="auto">
          <a:xfrm>
            <a:off x="5965894" y="4057770"/>
            <a:ext cx="297256" cy="3649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834C652D-C1E7-4DCC-9DF6-426145330D90}"/>
              </a:ext>
            </a:extLst>
          </p:cNvPr>
          <p:cNvSpPr/>
          <p:nvPr/>
        </p:nvSpPr>
        <p:spPr>
          <a:xfrm>
            <a:off x="5792069" y="4363775"/>
            <a:ext cx="607859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5910E1B-32E4-4878-8CB7-59680D56EA13}"/>
              </a:ext>
            </a:extLst>
          </p:cNvPr>
          <p:cNvSpPr txBox="1"/>
          <p:nvPr/>
        </p:nvSpPr>
        <p:spPr>
          <a:xfrm>
            <a:off x="6574724" y="4144877"/>
            <a:ext cx="4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▶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7D2D81B-C3D5-4947-BD2F-DC1AC698AB24}"/>
              </a:ext>
            </a:extLst>
          </p:cNvPr>
          <p:cNvSpPr txBox="1"/>
          <p:nvPr/>
        </p:nvSpPr>
        <p:spPr>
          <a:xfrm>
            <a:off x="5146126" y="4148022"/>
            <a:ext cx="4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5F44D20-4E22-4A9F-8F13-656F003464FE}"/>
              </a:ext>
            </a:extLst>
          </p:cNvPr>
          <p:cNvSpPr txBox="1"/>
          <p:nvPr/>
        </p:nvSpPr>
        <p:spPr>
          <a:xfrm>
            <a:off x="2264945" y="4074562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81394AA3-E11A-4C94-A6FF-48D2B0223624}"/>
              </a:ext>
            </a:extLst>
          </p:cNvPr>
          <p:cNvSpPr/>
          <p:nvPr/>
        </p:nvSpPr>
        <p:spPr>
          <a:xfrm>
            <a:off x="5651500" y="5416465"/>
            <a:ext cx="889000" cy="889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90ECC92-C933-4D18-9F27-FD7AC64EAFE4}"/>
              </a:ext>
            </a:extLst>
          </p:cNvPr>
          <p:cNvSpPr txBox="1"/>
          <p:nvPr/>
        </p:nvSpPr>
        <p:spPr>
          <a:xfrm>
            <a:off x="7783104" y="5561159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28" name="Freeform 11">
            <a:extLst>
              <a:ext uri="{FF2B5EF4-FFF2-40B4-BE49-F238E27FC236}">
                <a16:creationId xmlns="" xmlns:a16="http://schemas.microsoft.com/office/drawing/2014/main" id="{916FA2F4-3101-4624-A531-44F2F2EC92BC}"/>
              </a:ext>
            </a:extLst>
          </p:cNvPr>
          <p:cNvSpPr>
            <a:spLocks noEditPoints="1"/>
          </p:cNvSpPr>
          <p:nvPr/>
        </p:nvSpPr>
        <p:spPr bwMode="auto">
          <a:xfrm>
            <a:off x="5965894" y="5589192"/>
            <a:ext cx="297256" cy="3649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F4B5172-3F4F-4074-B99C-822DE85B2544}"/>
              </a:ext>
            </a:extLst>
          </p:cNvPr>
          <p:cNvSpPr/>
          <p:nvPr/>
        </p:nvSpPr>
        <p:spPr>
          <a:xfrm>
            <a:off x="5792069" y="5895197"/>
            <a:ext cx="607859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F5B35F13-1CB0-449C-A126-3FF4041721F3}"/>
              </a:ext>
            </a:extLst>
          </p:cNvPr>
          <p:cNvSpPr txBox="1"/>
          <p:nvPr/>
        </p:nvSpPr>
        <p:spPr>
          <a:xfrm>
            <a:off x="6574724" y="5676299"/>
            <a:ext cx="4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▶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8F2F52D-7C49-4ED1-8446-50FD6994E8FB}"/>
              </a:ext>
            </a:extLst>
          </p:cNvPr>
          <p:cNvSpPr txBox="1"/>
          <p:nvPr/>
        </p:nvSpPr>
        <p:spPr>
          <a:xfrm>
            <a:off x="5146126" y="5679444"/>
            <a:ext cx="4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4FC04DF-EFA0-4EDF-BC60-BAF6F8CDDA4E}"/>
              </a:ext>
            </a:extLst>
          </p:cNvPr>
          <p:cNvSpPr txBox="1"/>
          <p:nvPr/>
        </p:nvSpPr>
        <p:spPr>
          <a:xfrm>
            <a:off x="2264945" y="5605984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5A0CD142-015D-4F5B-B108-3EDA4FF6EBF7}"/>
              </a:ext>
            </a:extLst>
          </p:cNvPr>
          <p:cNvCxnSpPr>
            <a:cxnSpLocks/>
          </p:cNvCxnSpPr>
          <p:nvPr/>
        </p:nvCxnSpPr>
        <p:spPr>
          <a:xfrm flipV="1">
            <a:off x="2264945" y="3623110"/>
            <a:ext cx="7671111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22217D9E-8F96-45A9-BF07-205F55625DDC}"/>
              </a:ext>
            </a:extLst>
          </p:cNvPr>
          <p:cNvCxnSpPr>
            <a:cxnSpLocks/>
          </p:cNvCxnSpPr>
          <p:nvPr/>
        </p:nvCxnSpPr>
        <p:spPr>
          <a:xfrm>
            <a:off x="2264945" y="5087633"/>
            <a:ext cx="7671111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5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790218" y="1892806"/>
            <a:ext cx="2854910" cy="2854910"/>
          </a:xfrm>
          <a:prstGeom prst="ellipse">
            <a:avLst/>
          </a:prstGeom>
          <a:solidFill>
            <a:srgbClr val="E7D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231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223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212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229450" y="1892806"/>
            <a:ext cx="2854910" cy="2854910"/>
          </a:xfrm>
          <a:prstGeom prst="ellipse">
            <a:avLst/>
          </a:prstGeom>
          <a:solidFill>
            <a:srgbClr val="0E5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14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solidFill>
                  <a:prstClr val="white"/>
                </a:solidFill>
              </a:rPr>
              <a:t>92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solidFill>
                  <a:prstClr val="white"/>
                </a:solidFill>
              </a:rPr>
              <a:t>130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85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107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Office PowerPoint</Application>
  <PresentationFormat>와이드스크린</PresentationFormat>
  <Paragraphs>107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Aharoni</vt:lpstr>
      <vt:lpstr>맑은 고딕</vt:lpstr>
      <vt:lpstr>야놀자 야체 B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1</cp:revision>
  <dcterms:created xsi:type="dcterms:W3CDTF">2020-05-05T02:53:22Z</dcterms:created>
  <dcterms:modified xsi:type="dcterms:W3CDTF">2020-05-05T02:53:39Z</dcterms:modified>
</cp:coreProperties>
</file>