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61" r:id="rId5"/>
    <p:sldId id="258" r:id="rId6"/>
    <p:sldId id="264" r:id="rId7"/>
    <p:sldId id="265" r:id="rId8"/>
    <p:sldId id="270" r:id="rId9"/>
    <p:sldId id="266" r:id="rId10"/>
    <p:sldId id="267" r:id="rId11"/>
    <p:sldId id="268" r:id="rId12"/>
    <p:sldId id="263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-1758" y="-10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4904"/>
            <a:ext cx="12192000" cy="4393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피아노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77748" y="576470"/>
            <a:ext cx="4130452" cy="4130452"/>
          </a:xfrm>
          <a:prstGeom prst="rect">
            <a:avLst/>
          </a:prstGeom>
          <a:effectLst>
            <a:outerShdw blurRad="101600" dist="12700" dir="2700000" algn="tl" rotWithShape="0">
              <a:schemeClr val="tx2">
                <a:lumMod val="75000"/>
                <a:alpha val="40000"/>
              </a:scheme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229938" y="5871433"/>
            <a:ext cx="1734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</a:rPr>
              <a:t>Saebyeol’s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 PowerPoint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1056" y="4706922"/>
            <a:ext cx="528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시선을 사로잡는 </a:t>
            </a:r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PPT </a:t>
            </a:r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만들기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426765" y="5695121"/>
            <a:ext cx="132190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21238" y="111061"/>
            <a:ext cx="2250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Saebyeol’s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PowerPoint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46558" y="1973064"/>
            <a:ext cx="9487094" cy="259080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427361" y="2811264"/>
            <a:ext cx="7306071" cy="914400"/>
            <a:chOff x="2427361" y="2971800"/>
            <a:chExt cx="7306071" cy="914400"/>
          </a:xfrm>
        </p:grpSpPr>
        <p:pic>
          <p:nvPicPr>
            <p:cNvPr id="7" name="그래픽 6" descr="여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427361" y="2971800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여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008422" y="2971800"/>
              <a:ext cx="914400" cy="914400"/>
            </a:xfrm>
            <a:prstGeom prst="rect">
              <a:avLst/>
            </a:prstGeom>
          </p:spPr>
        </p:pic>
        <p:pic>
          <p:nvPicPr>
            <p:cNvPr id="9" name="그래픽 8" descr="여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589483" y="2971800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여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170544" y="2971800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여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751605" y="2971800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여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332666" y="2971800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여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913727" y="2971800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여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494788" y="2971800"/>
              <a:ext cx="914400" cy="914400"/>
            </a:xfrm>
            <a:prstGeom prst="rect">
              <a:avLst/>
            </a:prstGeom>
          </p:spPr>
        </p:pic>
        <p:pic>
          <p:nvPicPr>
            <p:cNvPr id="15" name="그래픽 14" descr="여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075849" y="2971800"/>
              <a:ext cx="914400" cy="914400"/>
            </a:xfrm>
            <a:prstGeom prst="rect">
              <a:avLst/>
            </a:prstGeom>
          </p:spPr>
        </p:pic>
        <p:pic>
          <p:nvPicPr>
            <p:cNvPr id="16" name="그래픽 15" descr="여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656910" y="2971800"/>
              <a:ext cx="914400" cy="914400"/>
            </a:xfrm>
            <a:prstGeom prst="rect">
              <a:avLst/>
            </a:prstGeom>
          </p:spPr>
        </p:pic>
        <p:pic>
          <p:nvPicPr>
            <p:cNvPr id="17" name="그래픽 16" descr="여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37971" y="2971800"/>
              <a:ext cx="914400" cy="914400"/>
            </a:xfrm>
            <a:prstGeom prst="rect">
              <a:avLst/>
            </a:prstGeom>
          </p:spPr>
        </p:pic>
        <p:pic>
          <p:nvPicPr>
            <p:cNvPr id="18" name="그래픽 17" descr="여자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819032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3714026" y="5327257"/>
            <a:ext cx="4713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20YY</a:t>
            </a:r>
            <a:r>
              <a:rPr lang="ko-KR" altLang="en-US" sz="3200" dirty="0"/>
              <a:t>년 </a:t>
            </a:r>
            <a:r>
              <a:rPr lang="en-US" altLang="ko-KR" sz="3200" dirty="0"/>
              <a:t>100</a:t>
            </a:r>
            <a:r>
              <a:rPr lang="ko-KR" altLang="en-US" sz="3200" dirty="0"/>
              <a:t>명 당 </a:t>
            </a:r>
            <a:r>
              <a:rPr lang="en-US" altLang="ko-KR" sz="3200" dirty="0"/>
              <a:t>OOO</a:t>
            </a:r>
            <a:r>
              <a:rPr lang="ko-KR" altLang="en-US" sz="3200" dirty="0"/>
              <a:t> 수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5549900" y="5035157"/>
            <a:ext cx="10922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6909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238736" y="2076230"/>
            <a:ext cx="9714528" cy="2343369"/>
            <a:chOff x="741835" y="2781300"/>
            <a:chExt cx="7660330" cy="1847850"/>
          </a:xfrm>
        </p:grpSpPr>
        <p:sp>
          <p:nvSpPr>
            <p:cNvPr id="22" name="원호 21"/>
            <p:cNvSpPr/>
            <p:nvPr/>
          </p:nvSpPr>
          <p:spPr>
            <a:xfrm>
              <a:off x="741835" y="2781300"/>
              <a:ext cx="1847850" cy="1847850"/>
            </a:xfrm>
            <a:prstGeom prst="arc">
              <a:avLst>
                <a:gd name="adj1" fmla="val 32268"/>
                <a:gd name="adj2" fmla="val 5288874"/>
              </a:avLst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3" name="원호 22"/>
            <p:cNvSpPr/>
            <p:nvPr/>
          </p:nvSpPr>
          <p:spPr>
            <a:xfrm>
              <a:off x="3648075" y="2781300"/>
              <a:ext cx="1847850" cy="1847850"/>
            </a:xfrm>
            <a:prstGeom prst="arc">
              <a:avLst>
                <a:gd name="adj1" fmla="val 32268"/>
                <a:gd name="adj2" fmla="val 8137888"/>
              </a:avLst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4" name="원호 23"/>
            <p:cNvSpPr/>
            <p:nvPr/>
          </p:nvSpPr>
          <p:spPr>
            <a:xfrm>
              <a:off x="6554315" y="2781300"/>
              <a:ext cx="1847850" cy="1847850"/>
            </a:xfrm>
            <a:prstGeom prst="arc">
              <a:avLst>
                <a:gd name="adj1" fmla="val 32268"/>
                <a:gd name="adj2" fmla="val 11885483"/>
              </a:avLst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5" name="원호 24"/>
            <p:cNvSpPr/>
            <p:nvPr/>
          </p:nvSpPr>
          <p:spPr>
            <a:xfrm>
              <a:off x="3648075" y="2781300"/>
              <a:ext cx="1847850" cy="1847850"/>
            </a:xfrm>
            <a:prstGeom prst="arc">
              <a:avLst>
                <a:gd name="adj1" fmla="val 8214368"/>
                <a:gd name="adj2" fmla="val 0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6" name="원호 25"/>
            <p:cNvSpPr/>
            <p:nvPr/>
          </p:nvSpPr>
          <p:spPr>
            <a:xfrm>
              <a:off x="741835" y="2781300"/>
              <a:ext cx="1847850" cy="1847850"/>
            </a:xfrm>
            <a:prstGeom prst="arc">
              <a:avLst>
                <a:gd name="adj1" fmla="val 5305407"/>
                <a:gd name="adj2" fmla="val 0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7" name="원호 26"/>
            <p:cNvSpPr/>
            <p:nvPr/>
          </p:nvSpPr>
          <p:spPr>
            <a:xfrm>
              <a:off x="6554315" y="2781300"/>
              <a:ext cx="1847850" cy="1847850"/>
            </a:xfrm>
            <a:prstGeom prst="arc">
              <a:avLst>
                <a:gd name="adj1" fmla="val 11960566"/>
                <a:gd name="adj2" fmla="val 0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6287" y="3431541"/>
              <a:ext cx="995051" cy="60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</a:rPr>
                <a:t>75%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62466" y="3401855"/>
              <a:ext cx="1019067" cy="60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</a:rPr>
                <a:t>62%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85139" y="3401854"/>
              <a:ext cx="986202" cy="606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</a:rPr>
                <a:t>37%</a:t>
              </a:r>
              <a:endParaRPr lang="ko-KR" altLang="en-US" sz="4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46652" y="5058435"/>
            <a:ext cx="11141765" cy="110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07039" y="5280397"/>
            <a:ext cx="798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데이터로 알 수 있는 결과에 대하여 서술하기</a:t>
            </a:r>
          </a:p>
        </p:txBody>
      </p:sp>
    </p:spTree>
    <p:extLst>
      <p:ext uri="{BB962C8B-B14F-4D97-AF65-F5344CB8AC3E}">
        <p14:creationId xmlns:p14="http://schemas.microsoft.com/office/powerpoint/2010/main" val="313351311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r="1617"/>
          <a:stretch/>
        </p:blipFill>
        <p:spPr>
          <a:xfrm>
            <a:off x="-12912" y="-1"/>
            <a:ext cx="12204912" cy="68652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2912" y="-1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699500" y="469900"/>
            <a:ext cx="2959100" cy="3048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20700" y="1290142"/>
            <a:ext cx="5309848" cy="803870"/>
            <a:chOff x="2183152" y="2604052"/>
            <a:chExt cx="3539752" cy="803870"/>
          </a:xfrm>
        </p:grpSpPr>
        <p:sp>
          <p:nvSpPr>
            <p:cNvPr id="11" name="TextBox 10"/>
            <p:cNvSpPr txBox="1"/>
            <p:nvPr/>
          </p:nvSpPr>
          <p:spPr>
            <a:xfrm>
              <a:off x="2183152" y="2604052"/>
              <a:ext cx="35397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47249" y="3100145"/>
              <a:ext cx="301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 flipH="1">
            <a:off x="9855200" y="627381"/>
            <a:ext cx="16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CHAPTER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03290" y="1016794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  <a:endParaRPr lang="ko-KR" altLang="en-US" sz="44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62789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792480"/>
            <a:ext cx="5852160" cy="3901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29978" y="5168349"/>
            <a:ext cx="293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Thank You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exa Rust Script L0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6139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4904"/>
            <a:ext cx="12192000" cy="4393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피아노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77748" y="576470"/>
            <a:ext cx="4130452" cy="4130452"/>
          </a:xfrm>
          <a:prstGeom prst="rect">
            <a:avLst/>
          </a:prstGeom>
          <a:effectLst>
            <a:outerShdw blurRad="101600" dist="12700" dir="2700000" algn="tl" rotWithShape="0">
              <a:schemeClr val="tx2">
                <a:lumMod val="75000"/>
                <a:alpha val="40000"/>
              </a:scheme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229938" y="5871433"/>
            <a:ext cx="1734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</a:rPr>
              <a:t>Saebyeol’s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 PowerPoint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1056" y="4706922"/>
            <a:ext cx="528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시선을 사로잡는 </a:t>
            </a:r>
            <a:r>
              <a:rPr lang="en-US" altLang="ko-KR" sz="3600" spc="-150" dirty="0">
                <a:solidFill>
                  <a:schemeClr val="bg1">
                    <a:lumMod val="95000"/>
                  </a:schemeClr>
                </a:solidFill>
              </a:rPr>
              <a:t>PPT </a:t>
            </a:r>
            <a:r>
              <a:rPr lang="ko-KR" altLang="en-US" sz="3600" spc="-150" dirty="0">
                <a:solidFill>
                  <a:schemeClr val="bg1">
                    <a:lumMod val="95000"/>
                  </a:schemeClr>
                </a:solidFill>
              </a:rPr>
              <a:t>만들기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426765" y="5695121"/>
            <a:ext cx="132190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21238" y="111061"/>
            <a:ext cx="2250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Saebyeol’s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PowerPoint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9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5" b="78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자유형: 도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46042 w 12192000"/>
              <a:gd name="connsiteY0" fmla="*/ 672755 h 6858000"/>
              <a:gd name="connsiteX1" fmla="*/ 646042 w 12192000"/>
              <a:gd name="connsiteY1" fmla="*/ 6185245 h 6858000"/>
              <a:gd name="connsiteX2" fmla="*/ 11539330 w 12192000"/>
              <a:gd name="connsiteY2" fmla="*/ 6185245 h 6858000"/>
              <a:gd name="connsiteX3" fmla="*/ 11539330 w 12192000"/>
              <a:gd name="connsiteY3" fmla="*/ 67275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6042" y="672755"/>
                </a:moveTo>
                <a:lnTo>
                  <a:pt x="646042" y="6185245"/>
                </a:lnTo>
                <a:lnTo>
                  <a:pt x="11539330" y="6185245"/>
                </a:lnTo>
                <a:lnTo>
                  <a:pt x="11539330" y="67275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1959" y="0"/>
            <a:ext cx="1050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rPr>
              <a:t>P</a:t>
            </a:r>
            <a:endParaRPr lang="ko-KR" altLang="en-US" sz="11500" dirty="0">
              <a:solidFill>
                <a:schemeClr val="accent3">
                  <a:lumMod val="20000"/>
                  <a:lumOff val="80000"/>
                  <a:alpha val="9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6961" y="1005450"/>
            <a:ext cx="53732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4"/>
                </a:solidFill>
              </a:rPr>
              <a:t>I</a:t>
            </a:r>
            <a:endParaRPr lang="ko-KR" altLang="en-US" sz="115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681" y="3872947"/>
            <a:ext cx="115448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rPr>
              <a:t>A</a:t>
            </a:r>
            <a:endParaRPr lang="ko-KR" altLang="en-US" sz="11500" dirty="0">
              <a:solidFill>
                <a:schemeClr val="accent3">
                  <a:lumMod val="20000"/>
                  <a:lumOff val="80000"/>
                  <a:alpha val="9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4288" y="5287616"/>
            <a:ext cx="122822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rPr>
              <a:t>N</a:t>
            </a:r>
            <a:endParaRPr lang="ko-KR" altLang="en-US" sz="11500" dirty="0">
              <a:solidFill>
                <a:schemeClr val="accent3">
                  <a:lumMod val="20000"/>
                  <a:lumOff val="80000"/>
                  <a:alpha val="9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17794" y="5141784"/>
            <a:ext cx="131318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rPr>
              <a:t>O</a:t>
            </a:r>
            <a:endParaRPr lang="ko-KR" altLang="en-US" sz="11500" dirty="0">
              <a:solidFill>
                <a:schemeClr val="accent3">
                  <a:lumMod val="20000"/>
                  <a:lumOff val="80000"/>
                  <a:alpha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57449" y="2594678"/>
            <a:ext cx="2686252" cy="2686252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32883" y="1275580"/>
            <a:ext cx="3183836" cy="3183836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80334" y="3208179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6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休息</a:t>
            </a:r>
          </a:p>
        </p:txBody>
      </p:sp>
    </p:spTree>
    <p:extLst>
      <p:ext uri="{BB962C8B-B14F-4D97-AF65-F5344CB8AC3E}">
        <p14:creationId xmlns:p14="http://schemas.microsoft.com/office/powerpoint/2010/main" val="97592700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312300" y="367747"/>
            <a:ext cx="2525203" cy="2484783"/>
            <a:chOff x="7914861" y="288234"/>
            <a:chExt cx="3932582" cy="3869635"/>
          </a:xfrm>
        </p:grpSpPr>
        <p:sp>
          <p:nvSpPr>
            <p:cNvPr id="2" name="직사각형 1"/>
            <p:cNvSpPr/>
            <p:nvPr/>
          </p:nvSpPr>
          <p:spPr>
            <a:xfrm>
              <a:off x="8587408" y="2882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914861" y="8978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7018" y="439900"/>
            <a:ext cx="2572927" cy="1365957"/>
            <a:chOff x="605679" y="643489"/>
            <a:chExt cx="2572927" cy="1365957"/>
          </a:xfrm>
        </p:grpSpPr>
        <p:sp>
          <p:nvSpPr>
            <p:cNvPr id="5" name="TextBox 4"/>
            <p:cNvSpPr txBox="1"/>
            <p:nvPr/>
          </p:nvSpPr>
          <p:spPr>
            <a:xfrm>
              <a:off x="605679" y="643489"/>
              <a:ext cx="6607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C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5010" y="836642"/>
              <a:ext cx="71365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O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7560" y="1086116"/>
              <a:ext cx="689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4808" y="830514"/>
              <a:ext cx="5870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T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8203" y="904814"/>
              <a:ext cx="5886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E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17510" y="643489"/>
              <a:ext cx="689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8762" y="1085275"/>
              <a:ext cx="5998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2">
                      <a:lumMod val="75000"/>
                      <a:alpha val="90000"/>
                    </a:schemeClr>
                  </a:solidFill>
                </a:rPr>
                <a:t>S</a:t>
              </a:r>
              <a:endParaRPr lang="ko-KR" altLang="en-US" sz="5400" b="1" dirty="0">
                <a:solidFill>
                  <a:schemeClr val="accent2">
                    <a:lumMod val="75000"/>
                    <a:alpha val="90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94919" y="2560142"/>
            <a:ext cx="3763886" cy="584775"/>
            <a:chOff x="1694919" y="2604052"/>
            <a:chExt cx="3763886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1694919" y="2604052"/>
              <a:ext cx="6078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01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47249" y="2604052"/>
              <a:ext cx="2047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9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1833" y="2351422"/>
            <a:ext cx="1194131" cy="69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694919" y="3364309"/>
            <a:ext cx="3763886" cy="584775"/>
            <a:chOff x="1694919" y="2604052"/>
            <a:chExt cx="3763886" cy="584775"/>
          </a:xfrm>
        </p:grpSpPr>
        <p:sp>
          <p:nvSpPr>
            <p:cNvPr id="22" name="TextBox 21"/>
            <p:cNvSpPr txBox="1"/>
            <p:nvPr/>
          </p:nvSpPr>
          <p:spPr>
            <a:xfrm>
              <a:off x="1694919" y="2604052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02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47249" y="2604052"/>
              <a:ext cx="2047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9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94919" y="4168476"/>
            <a:ext cx="3763886" cy="584775"/>
            <a:chOff x="1694919" y="2604052"/>
            <a:chExt cx="3763886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1694919" y="2604052"/>
              <a:ext cx="679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03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47249" y="2604052"/>
              <a:ext cx="2047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9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694919" y="4972643"/>
            <a:ext cx="3763886" cy="584775"/>
            <a:chOff x="1694919" y="2604052"/>
            <a:chExt cx="3763886" cy="584775"/>
          </a:xfrm>
        </p:grpSpPr>
        <p:sp>
          <p:nvSpPr>
            <p:cNvPr id="30" name="TextBox 29"/>
            <p:cNvSpPr txBox="1"/>
            <p:nvPr/>
          </p:nvSpPr>
          <p:spPr>
            <a:xfrm>
              <a:off x="1694919" y="2604052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04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47249" y="2604052"/>
              <a:ext cx="2047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9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694919" y="5776810"/>
            <a:ext cx="3763886" cy="584775"/>
            <a:chOff x="1694919" y="2604052"/>
            <a:chExt cx="3763886" cy="584775"/>
          </a:xfrm>
        </p:grpSpPr>
        <p:sp>
          <p:nvSpPr>
            <p:cNvPr id="34" name="TextBox 33"/>
            <p:cNvSpPr txBox="1"/>
            <p:nvPr/>
          </p:nvSpPr>
          <p:spPr>
            <a:xfrm>
              <a:off x="1694919" y="2604052"/>
              <a:ext cx="6896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05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47249" y="2604052"/>
              <a:ext cx="2047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47249" y="2930422"/>
              <a:ext cx="3011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9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39617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r="7025"/>
          <a:stretch/>
        </p:blipFill>
        <p:spPr>
          <a:xfrm>
            <a:off x="682048" y="-1"/>
            <a:ext cx="11522864" cy="68652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7261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8563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  <a:endParaRPr lang="ko-KR" altLang="en-US" sz="6600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906020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820277" y="1861642"/>
            <a:ext cx="4517521" cy="803870"/>
            <a:chOff x="2183152" y="2604052"/>
            <a:chExt cx="3011556" cy="803870"/>
          </a:xfrm>
        </p:grpSpPr>
        <p:sp>
          <p:nvSpPr>
            <p:cNvPr id="8" name="TextBox 7"/>
            <p:cNvSpPr txBox="1"/>
            <p:nvPr/>
          </p:nvSpPr>
          <p:spPr>
            <a:xfrm>
              <a:off x="2183152" y="2604052"/>
              <a:ext cx="2359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3152" y="3100145"/>
              <a:ext cx="301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73484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4665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46652" y="4869726"/>
            <a:ext cx="3011556" cy="1184940"/>
            <a:chOff x="685640" y="4524314"/>
            <a:chExt cx="2047355" cy="1184940"/>
          </a:xfrm>
        </p:grpSpPr>
        <p:sp>
          <p:nvSpPr>
            <p:cNvPr id="11" name="TextBox 10"/>
            <p:cNvSpPr txBox="1"/>
            <p:nvPr/>
          </p:nvSpPr>
          <p:spPr>
            <a:xfrm>
              <a:off x="685640" y="4924424"/>
              <a:ext cx="204735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3387" y="4524314"/>
              <a:ext cx="1391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59022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590222" y="4869726"/>
            <a:ext cx="3011556" cy="1184940"/>
            <a:chOff x="685640" y="4524314"/>
            <a:chExt cx="2047355" cy="1184940"/>
          </a:xfrm>
        </p:grpSpPr>
        <p:sp>
          <p:nvSpPr>
            <p:cNvPr id="15" name="TextBox 14"/>
            <p:cNvSpPr txBox="1"/>
            <p:nvPr/>
          </p:nvSpPr>
          <p:spPr>
            <a:xfrm>
              <a:off x="685640" y="4924424"/>
              <a:ext cx="204735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3387" y="4524314"/>
              <a:ext cx="1391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863379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8633792" y="4869726"/>
            <a:ext cx="3011556" cy="1184940"/>
            <a:chOff x="685640" y="4524314"/>
            <a:chExt cx="2047355" cy="1184940"/>
          </a:xfrm>
        </p:grpSpPr>
        <p:sp>
          <p:nvSpPr>
            <p:cNvPr id="19" name="TextBox 18"/>
            <p:cNvSpPr txBox="1"/>
            <p:nvPr/>
          </p:nvSpPr>
          <p:spPr>
            <a:xfrm>
              <a:off x="685640" y="4924424"/>
              <a:ext cx="204735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3387" y="4524314"/>
              <a:ext cx="1391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Insert Text Here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26732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546651" y="1669774"/>
            <a:ext cx="11141765" cy="4642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207410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752738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98066" y="2324100"/>
            <a:ext cx="2729590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31832" y="5386793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</a:rPr>
              <a:t>1</a:t>
            </a:r>
            <a:r>
              <a:rPr lang="ko-KR" altLang="en-US" sz="3200">
                <a:solidFill>
                  <a:schemeClr val="bg1"/>
                </a:solidFill>
              </a:rPr>
              <a:t>단계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5864" y="5386792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77604" y="5386791"/>
            <a:ext cx="117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단계</a:t>
            </a:r>
          </a:p>
        </p:txBody>
      </p:sp>
      <p:pic>
        <p:nvPicPr>
          <p:cNvPr id="30" name="그래픽 29" descr="헤드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56204" y="2634795"/>
            <a:ext cx="1974396" cy="1974396"/>
          </a:xfrm>
          <a:prstGeom prst="rect">
            <a:avLst/>
          </a:prstGeom>
        </p:spPr>
      </p:pic>
      <p:pic>
        <p:nvPicPr>
          <p:cNvPr id="31" name="그래픽 30" descr="올린 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89287" y="2647950"/>
            <a:ext cx="2081890" cy="2081890"/>
          </a:xfrm>
          <a:prstGeom prst="rect">
            <a:avLst/>
          </a:prstGeom>
        </p:spPr>
      </p:pic>
      <p:pic>
        <p:nvPicPr>
          <p:cNvPr id="32" name="그래픽 31" descr="피아노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754534" y="2755169"/>
            <a:ext cx="1867452" cy="18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11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5" b="78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12204912" cy="6858001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9557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  <a:endParaRPr lang="ko-KR" altLang="en-US" sz="6600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906020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820277" y="3429000"/>
            <a:ext cx="4517521" cy="803870"/>
            <a:chOff x="2183152" y="2604052"/>
            <a:chExt cx="3011556" cy="803870"/>
          </a:xfrm>
        </p:grpSpPr>
        <p:sp>
          <p:nvSpPr>
            <p:cNvPr id="8" name="TextBox 7"/>
            <p:cNvSpPr txBox="1"/>
            <p:nvPr/>
          </p:nvSpPr>
          <p:spPr>
            <a:xfrm>
              <a:off x="2183152" y="2604052"/>
              <a:ext cx="2359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>
                      <a:lumMod val="50000"/>
                    </a:schemeClr>
                  </a:solidFill>
                </a:rPr>
                <a:t>Insert Text Here</a:t>
              </a:r>
              <a:endParaRPr lang="ko-KR" altLang="en-US" sz="3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3152" y="3100145"/>
              <a:ext cx="301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</a:t>
              </a:r>
              <a:endParaRPr lang="ko-KR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63033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4800600" y="1973064"/>
            <a:ext cx="2590800" cy="2590800"/>
          </a:xfrm>
          <a:prstGeom prst="ellipse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제목을 입력하세요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558" y="875006"/>
            <a:ext cx="451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</a:t>
            </a:r>
            <a:endParaRPr lang="ko-KR" altLang="en-US" sz="1200" dirty="0"/>
          </a:p>
        </p:txBody>
      </p:sp>
      <p:pic>
        <p:nvPicPr>
          <p:cNvPr id="7" name="그래픽 6" descr="여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38800" y="2836664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2804" y="5327257"/>
            <a:ext cx="4735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20XX</a:t>
            </a:r>
            <a:r>
              <a:rPr lang="ko-KR" altLang="en-US" sz="3200" dirty="0"/>
              <a:t>년 </a:t>
            </a:r>
            <a:r>
              <a:rPr lang="en-US" altLang="ko-KR" sz="3200" dirty="0"/>
              <a:t>100</a:t>
            </a:r>
            <a:r>
              <a:rPr lang="ko-KR" altLang="en-US" sz="3200" dirty="0"/>
              <a:t>명 당 </a:t>
            </a:r>
            <a:r>
              <a:rPr lang="en-US" altLang="ko-KR" sz="3200" dirty="0"/>
              <a:t>OOO</a:t>
            </a:r>
            <a:r>
              <a:rPr lang="ko-KR" altLang="en-US" sz="3200" dirty="0"/>
              <a:t> 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549900" y="5035157"/>
            <a:ext cx="109220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9298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426</Words>
  <Application>Microsoft Office PowerPoint</Application>
  <PresentationFormat>사용자 지정</PresentationFormat>
  <Paragraphs>75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사용자</cp:lastModifiedBy>
  <cp:revision>15</cp:revision>
  <dcterms:created xsi:type="dcterms:W3CDTF">2017-01-17T13:28:44Z</dcterms:created>
  <dcterms:modified xsi:type="dcterms:W3CDTF">2018-11-19T02:16:22Z</dcterms:modified>
</cp:coreProperties>
</file>