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61" r:id="rId5"/>
    <p:sldId id="265" r:id="rId6"/>
    <p:sldId id="262" r:id="rId7"/>
    <p:sldId id="263" r:id="rId8"/>
    <p:sldId id="258" r:id="rId9"/>
    <p:sldId id="264" r:id="rId10"/>
    <p:sldId id="266" r:id="rId11"/>
    <p:sldId id="260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7E8"/>
    <a:srgbClr val="FDDCCF"/>
    <a:srgbClr val="EC989F"/>
    <a:srgbClr val="ED7777"/>
    <a:srgbClr val="F19392"/>
    <a:srgbClr val="FFF3F3"/>
    <a:srgbClr val="FFBFBD"/>
    <a:srgbClr val="FEF3EC"/>
    <a:srgbClr val="FCCDBA"/>
    <a:srgbClr val="F4E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284" y="4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68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A4-4164-921F-498EEAFE78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A4-4164-921F-498EEAFE78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A4-4164-921F-498EEAFE78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24637016"/>
        <c:axId val="324638328"/>
      </c:barChart>
      <c:catAx>
        <c:axId val="324637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4638328"/>
        <c:crosses val="autoZero"/>
        <c:auto val="1"/>
        <c:lblAlgn val="ctr"/>
        <c:lblOffset val="100"/>
        <c:noMultiLvlLbl val="0"/>
      </c:catAx>
      <c:valAx>
        <c:axId val="324638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4637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10C9B-721B-4448-B204-75E23F90B65D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CDD93-97A4-470F-9EF2-883034E34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0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1CDC5-C4AF-495F-A82C-9BBAC978D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167BE1-3C1E-4280-B5C8-7A8529E5E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1464F-6CFE-4504-846E-984CA11E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72ADD-2CA7-43DD-999A-FF195517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36878-F297-4225-BA27-94ECCD1F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4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2EFFD-2C44-4CF5-9C63-834517E2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71E371-E36F-4331-B9B9-87A5A2F87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35ABB1-E37E-4E84-B7B3-DEE70D47C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83503-808B-4CDD-A29E-524744AF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330C6-35EC-452B-AA4D-686496D6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E2BBE6-0646-4341-AF77-F4AA5C8E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86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6192F-16F7-4156-980D-9BC4689D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F856BF-E6A0-427B-9743-BF1E7FF5C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FFE4D9-2BF8-4E1E-AE82-B786BB4D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63A7A-1947-4DE4-9856-08522CA4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BCBC7-7058-49AA-A7A6-7325A683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160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43799D-65B0-4C27-935C-B5ADC678A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12EDD2-456F-4ECD-8D59-B82DE9041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E441A-B1AA-4483-8EAE-0E2161F6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B58B4-905A-4499-A703-717A03D4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D1B0A-9198-4794-B122-59565E11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8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9C25F-D4C1-48C7-8550-36DA83BD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A4B44-B642-4041-81A5-C2E27B13B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D8DB0-BA70-465B-979A-E807A25F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1F5CD-D06B-47CA-98E3-8E6ECA4D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39434C-538B-4EFC-A59C-025960C8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59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B8FC9-79A6-4F59-901B-387E9563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74E13-91A7-459F-9F92-52279A001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1BF19-B66C-406A-8C88-234FBEE9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D0ACB-CAFB-4BC4-AEC9-CBE22E7A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FFA3E-5D83-409D-85AE-A26DD94C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9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E10F1-A1BF-45B4-BDEA-E9BC488E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76CB5-2C9E-4A91-A4AC-635D35402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5ED927-99CF-4776-9116-5C5CB9583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A8313B-3679-43EC-AA63-4BD31C7E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29C10-0C89-485D-A298-8DCE439B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99E11A-D9D2-4AF0-8C11-B23B9732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04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7C695-5C55-418F-9CB3-B9D56139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3B665-A833-430F-A833-B8773FC4A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8EF6B3-CAC5-4330-9E2B-799EBC438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2B5059-389F-40E6-8933-D542945DD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DA89CE-5E2C-46DE-A67B-BBC8444EB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4FC68A-BE51-485F-8C17-CE78BF80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09F476-F1B5-4639-912D-5A8740A3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8E17CC-6223-4CA8-9429-2BE8F9D5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7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8DC61-F3C0-443B-B218-20B654E6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72E576-A139-48B1-8AE3-9C1285E3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07625C-D6E9-4D8E-8942-530AF08F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74A675-8EAE-40F8-8508-391FBE91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63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BCE153-304C-46C8-86F2-379BAD5A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89C162-04F6-4462-81FE-9B483243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7322D-84B1-41E3-A180-6D707DC9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1559A0-4CBE-4EF2-84C1-3D643003F365}"/>
              </a:ext>
            </a:extLst>
          </p:cNvPr>
          <p:cNvSpPr txBox="1"/>
          <p:nvPr userDrawn="1"/>
        </p:nvSpPr>
        <p:spPr>
          <a:xfrm>
            <a:off x="8958210" y="6263273"/>
            <a:ext cx="2979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</a:rPr>
              <a:t>Saebyeol’s</a:t>
            </a:r>
            <a:r>
              <a:rPr lang="en-US" altLang="ko-KR" sz="1600" dirty="0">
                <a:solidFill>
                  <a:schemeClr val="bg1"/>
                </a:solidFill>
              </a:rPr>
              <a:t> PowerPoint Design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1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BCE153-304C-46C8-86F2-379BAD5A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89C162-04F6-4462-81FE-9B483243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7322D-84B1-41E3-A180-6D707DC9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72B046-0BED-48B8-B0A1-3A7516FDA0CF}"/>
              </a:ext>
            </a:extLst>
          </p:cNvPr>
          <p:cNvSpPr/>
          <p:nvPr userDrawn="1"/>
        </p:nvSpPr>
        <p:spPr>
          <a:xfrm>
            <a:off x="138545" y="101600"/>
            <a:ext cx="12053455" cy="175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1EF740D-F6D4-46B7-8678-1D7C5E167101}"/>
              </a:ext>
            </a:extLst>
          </p:cNvPr>
          <p:cNvCxnSpPr/>
          <p:nvPr userDrawn="1"/>
        </p:nvCxnSpPr>
        <p:spPr>
          <a:xfrm>
            <a:off x="138545" y="1653306"/>
            <a:ext cx="12053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05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127AB-4DD1-4B5A-9A0F-D5B98190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DF600-33EA-4D56-BB0F-20F468C63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95F78C-48CF-40BE-A301-D10D936F5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A6ECAA-5EC0-4964-86F7-1B736812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D29CC7-3886-4A7D-AFBD-40F7F328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86EEC-31F6-42F3-A43E-2AF0F04C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3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45836A-B023-4C91-BC5F-CDABB595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E9E701-F446-4710-B19E-CEEF27287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36A5A-3E0A-4497-9A09-57DDDF4AB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65952-15AB-46E7-B424-73B9166D5BD5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D867AD-22ED-4DFA-B1E8-805FAA5BC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30E4C-9130-42B5-98F3-F6B2A94F8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9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me2.do/5TIJREY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me2.do/FIvaKE4I" TargetMode="External"/><Relationship Id="rId5" Type="http://schemas.openxmlformats.org/officeDocument/2006/relationships/hyperlink" Target="http://me2.do/5QqQnAtf" TargetMode="External"/><Relationship Id="rId4" Type="http://schemas.openxmlformats.org/officeDocument/2006/relationships/hyperlink" Target="http://me2.do/5gsHyvqJ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D6B8E9-2DD0-4D7A-B652-CB7EB00A6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69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BE32CDD8-188E-45FC-8BED-D344805D3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B5EF0F-0A41-46C4-8A10-3DE45880650F}"/>
              </a:ext>
            </a:extLst>
          </p:cNvPr>
          <p:cNvSpPr/>
          <p:nvPr/>
        </p:nvSpPr>
        <p:spPr>
          <a:xfrm>
            <a:off x="6568123" y="513350"/>
            <a:ext cx="5149656" cy="2826750"/>
          </a:xfrm>
          <a:prstGeom prst="rect">
            <a:avLst/>
          </a:prstGeom>
          <a:solidFill>
            <a:srgbClr val="F1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C4234-EC7C-437E-9C35-7FBFEAD906BB}"/>
              </a:ext>
            </a:extLst>
          </p:cNvPr>
          <p:cNvSpPr txBox="1"/>
          <p:nvPr/>
        </p:nvSpPr>
        <p:spPr>
          <a:xfrm>
            <a:off x="6806780" y="813610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2">
                    <a:lumMod val="50000"/>
                  </a:schemeClr>
                </a:solidFill>
                <a:ea typeface="+mj-ea"/>
              </a:rPr>
              <a:t>04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1704C-AD18-4A2C-BD39-08BACC1165DE}"/>
              </a:ext>
            </a:extLst>
          </p:cNvPr>
          <p:cNvSpPr txBox="1"/>
          <p:nvPr/>
        </p:nvSpPr>
        <p:spPr>
          <a:xfrm>
            <a:off x="8003548" y="813610"/>
            <a:ext cx="1335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2">
                    <a:lumMod val="50000"/>
                  </a:schemeClr>
                </a:solidFill>
                <a:ea typeface="+mj-ea"/>
              </a:rPr>
              <a:t>Title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6401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686BC0-53D2-433E-ACBF-7E9A4538D745}"/>
              </a:ext>
            </a:extLst>
          </p:cNvPr>
          <p:cNvSpPr txBox="1"/>
          <p:nvPr/>
        </p:nvSpPr>
        <p:spPr>
          <a:xfrm flipH="1">
            <a:off x="2042961" y="2828835"/>
            <a:ext cx="8106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</a:rPr>
              <a:t>THANK YOU</a:t>
            </a:r>
            <a:endParaRPr lang="ko-KR" alt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218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61AA43-ABC0-4B47-819E-0C817DB04A40}"/>
              </a:ext>
            </a:extLst>
          </p:cNvPr>
          <p:cNvSpPr txBox="1"/>
          <p:nvPr/>
        </p:nvSpPr>
        <p:spPr>
          <a:xfrm>
            <a:off x="429064" y="249735"/>
            <a:ext cx="5666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rgbClr val="525252"/>
                </a:solidFill>
              </a:rPr>
              <a:t>새별의</a:t>
            </a:r>
            <a:r>
              <a:rPr lang="ko-KR" altLang="en-US" sz="3200" spc="-150" dirty="0">
                <a:solidFill>
                  <a:srgbClr val="525252"/>
                </a:solidFill>
              </a:rPr>
              <a:t> 파워포인트 디자인 수업 출간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32B465-46E2-4753-84CA-6EBEBCCD54EB}"/>
              </a:ext>
            </a:extLst>
          </p:cNvPr>
          <p:cNvSpPr/>
          <p:nvPr/>
        </p:nvSpPr>
        <p:spPr>
          <a:xfrm>
            <a:off x="267139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71C36-9E5E-41CE-9205-A419040FD462}"/>
              </a:ext>
            </a:extLst>
          </p:cNvPr>
          <p:cNvSpPr txBox="1"/>
          <p:nvPr/>
        </p:nvSpPr>
        <p:spPr>
          <a:xfrm>
            <a:off x="450655" y="766048"/>
            <a:ext cx="5117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교보문고</a:t>
            </a:r>
            <a:r>
              <a:rPr lang="ko-KR" altLang="en-US" sz="1100" dirty="0"/>
              <a:t> 컴퓨터</a:t>
            </a:r>
            <a:r>
              <a:rPr lang="en-US" altLang="ko-KR" sz="1100" dirty="0"/>
              <a:t>/IT </a:t>
            </a:r>
            <a:r>
              <a:rPr lang="ko-KR" altLang="en-US" sz="1100" dirty="0"/>
              <a:t>분야 주간 </a:t>
            </a:r>
            <a:r>
              <a:rPr lang="en-US" altLang="ko-KR" sz="1100" dirty="0"/>
              <a:t>1</a:t>
            </a:r>
            <a:r>
              <a:rPr lang="ko-KR" altLang="en-US" sz="1100" dirty="0"/>
              <a:t>위 </a:t>
            </a:r>
            <a:r>
              <a:rPr lang="en-US" altLang="ko-KR" sz="1100" dirty="0"/>
              <a:t>(2015.12 </a:t>
            </a:r>
            <a:r>
              <a:rPr lang="ko-KR" altLang="en-US" sz="1100" dirty="0" err="1"/>
              <a:t>둘째주</a:t>
            </a:r>
            <a:r>
              <a:rPr lang="en-US" altLang="ko-KR" sz="1100" dirty="0"/>
              <a:t>)</a:t>
            </a:r>
            <a:r>
              <a:rPr lang="ko-KR" altLang="en-US" sz="1100" dirty="0"/>
              <a:t> </a:t>
            </a:r>
            <a:r>
              <a:rPr lang="en-US" altLang="ko-KR" sz="1100" dirty="0"/>
              <a:t>/ YES24 IT/</a:t>
            </a:r>
            <a:r>
              <a:rPr lang="ko-KR" altLang="en-US" sz="1100" dirty="0"/>
              <a:t>모바일 분야 주간 </a:t>
            </a:r>
            <a:r>
              <a:rPr lang="en-US" altLang="ko-KR" sz="1100" dirty="0"/>
              <a:t>5</a:t>
            </a:r>
            <a:r>
              <a:rPr lang="ko-KR" altLang="en-US" sz="1100" dirty="0"/>
              <a:t>위</a:t>
            </a:r>
          </a:p>
        </p:txBody>
      </p:sp>
      <p:pic>
        <p:nvPicPr>
          <p:cNvPr id="5" name="그림 4">
            <a:hlinkClick r:id="rId2"/>
            <a:extLst>
              <a:ext uri="{FF2B5EF4-FFF2-40B4-BE49-F238E27FC236}">
                <a16:creationId xmlns:a16="http://schemas.microsoft.com/office/drawing/2014/main" id="{33200D44-7104-4BA4-899C-2555A9101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65" y="1688653"/>
            <a:ext cx="6724471" cy="2072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25C68E-1139-4F36-B717-EFEFED0ADA9D}"/>
              </a:ext>
            </a:extLst>
          </p:cNvPr>
          <p:cNvSpPr txBox="1"/>
          <p:nvPr/>
        </p:nvSpPr>
        <p:spPr>
          <a:xfrm>
            <a:off x="4200513" y="4189667"/>
            <a:ext cx="379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교보문고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http://me2.do/5TIJREYY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YES24 : </a:t>
            </a:r>
            <a:r>
              <a:rPr lang="en-US" altLang="ko-KR" dirty="0">
                <a:hlinkClick r:id="rId4"/>
              </a:rPr>
              <a:t>http://me2.do/5gsHyvqJ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알라딘 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http://me2.do/5QqQnAtf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인터파크 </a:t>
            </a:r>
            <a:r>
              <a:rPr lang="en-US" altLang="ko-KR" dirty="0"/>
              <a:t>: </a:t>
            </a:r>
            <a:r>
              <a:rPr lang="en-US" altLang="ko-KR" dirty="0">
                <a:hlinkClick r:id="rId6"/>
              </a:rPr>
              <a:t>http://me2.do/FIvaKE4I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25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7F07B2D-F042-4FF1-BC13-82D44E698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206CD00-DC72-469F-94C5-BD075FF21380}"/>
              </a:ext>
            </a:extLst>
          </p:cNvPr>
          <p:cNvSpPr/>
          <p:nvPr/>
        </p:nvSpPr>
        <p:spPr>
          <a:xfrm>
            <a:off x="786809" y="0"/>
            <a:ext cx="4540103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885B9-1823-4A3F-8A93-1D59CF9EFC41}"/>
              </a:ext>
            </a:extLst>
          </p:cNvPr>
          <p:cNvSpPr txBox="1"/>
          <p:nvPr/>
        </p:nvSpPr>
        <p:spPr>
          <a:xfrm>
            <a:off x="1072567" y="1396420"/>
            <a:ext cx="392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ea typeface="+mj-ea"/>
              </a:rPr>
              <a:t>A table of Contents</a:t>
            </a:r>
            <a:endParaRPr lang="ko-KR" altLang="en-US" sz="3200" b="1" dirty="0">
              <a:solidFill>
                <a:schemeClr val="bg1"/>
              </a:solidFill>
              <a:ea typeface="+mj-ea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7D95167-713E-4BAE-AA42-F7338DD3BEBC}"/>
              </a:ext>
            </a:extLst>
          </p:cNvPr>
          <p:cNvGrpSpPr/>
          <p:nvPr/>
        </p:nvGrpSpPr>
        <p:grpSpPr>
          <a:xfrm>
            <a:off x="1385480" y="2940811"/>
            <a:ext cx="3288630" cy="2957573"/>
            <a:chOff x="1200757" y="2617226"/>
            <a:chExt cx="3288630" cy="29575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725939-AD2B-451A-ADFD-AA64A18AF54F}"/>
                </a:ext>
              </a:extLst>
            </p:cNvPr>
            <p:cNvSpPr txBox="1"/>
            <p:nvPr/>
          </p:nvSpPr>
          <p:spPr>
            <a:xfrm>
              <a:off x="2132011" y="2617226"/>
              <a:ext cx="235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400" dirty="0">
                  <a:solidFill>
                    <a:schemeClr val="bg1"/>
                  </a:solidFill>
                  <a:ea typeface="+mj-ea"/>
                </a:rPr>
                <a:t>Insert Title Here</a:t>
              </a:r>
              <a:endParaRPr lang="ko-KR" altLang="en-US" sz="2400" dirty="0">
                <a:solidFill>
                  <a:schemeClr val="bg1"/>
                </a:solidFill>
                <a:ea typeface="+mj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CE886D-3B2A-4D7C-A7C8-42897F57E830}"/>
                </a:ext>
              </a:extLst>
            </p:cNvPr>
            <p:cNvSpPr txBox="1"/>
            <p:nvPr/>
          </p:nvSpPr>
          <p:spPr>
            <a:xfrm>
              <a:off x="1200757" y="2617226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400" dirty="0">
                  <a:solidFill>
                    <a:schemeClr val="bg1"/>
                  </a:solidFill>
                  <a:ea typeface="+mj-ea"/>
                </a:rPr>
                <a:t>01</a:t>
              </a:r>
              <a:endParaRPr lang="ko-KR" altLang="en-US" sz="2400" dirty="0">
                <a:solidFill>
                  <a:schemeClr val="bg1"/>
                </a:solidFill>
                <a:ea typeface="+mj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AF50B3-9715-4A42-BE23-3AC9371575A8}"/>
                </a:ext>
              </a:extLst>
            </p:cNvPr>
            <p:cNvSpPr txBox="1"/>
            <p:nvPr/>
          </p:nvSpPr>
          <p:spPr>
            <a:xfrm>
              <a:off x="2132011" y="3448798"/>
              <a:ext cx="235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400" dirty="0">
                  <a:solidFill>
                    <a:schemeClr val="bg1"/>
                  </a:solidFill>
                  <a:ea typeface="+mj-ea"/>
                </a:rPr>
                <a:t>Insert Title Here</a:t>
              </a:r>
              <a:endParaRPr lang="ko-KR" altLang="en-US" sz="2400" dirty="0">
                <a:solidFill>
                  <a:schemeClr val="bg1"/>
                </a:solidFill>
                <a:ea typeface="+mj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F696A7-BF2C-4780-A649-74BBA2F78676}"/>
                </a:ext>
              </a:extLst>
            </p:cNvPr>
            <p:cNvSpPr txBox="1"/>
            <p:nvPr/>
          </p:nvSpPr>
          <p:spPr>
            <a:xfrm>
              <a:off x="1200757" y="3448798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400" dirty="0">
                  <a:solidFill>
                    <a:schemeClr val="bg1"/>
                  </a:solidFill>
                  <a:ea typeface="+mj-ea"/>
                </a:rPr>
                <a:t>02</a:t>
              </a:r>
              <a:endParaRPr lang="ko-KR" altLang="en-US" sz="2400" dirty="0">
                <a:solidFill>
                  <a:schemeClr val="bg1"/>
                </a:solidFill>
                <a:ea typeface="+mj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04BDD1-9E82-432D-B8A0-D2D8EBC5A19D}"/>
                </a:ext>
              </a:extLst>
            </p:cNvPr>
            <p:cNvSpPr txBox="1"/>
            <p:nvPr/>
          </p:nvSpPr>
          <p:spPr>
            <a:xfrm>
              <a:off x="2132011" y="4280966"/>
              <a:ext cx="235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400" dirty="0">
                  <a:solidFill>
                    <a:schemeClr val="bg1"/>
                  </a:solidFill>
                  <a:ea typeface="+mj-ea"/>
                </a:rPr>
                <a:t>Insert Title Here</a:t>
              </a:r>
              <a:endParaRPr lang="ko-KR" altLang="en-US" sz="2400" dirty="0">
                <a:solidFill>
                  <a:schemeClr val="bg1"/>
                </a:solidFill>
                <a:ea typeface="+mj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87788A-2570-4C91-AC05-69F1B1C18BDA}"/>
                </a:ext>
              </a:extLst>
            </p:cNvPr>
            <p:cNvSpPr txBox="1"/>
            <p:nvPr/>
          </p:nvSpPr>
          <p:spPr>
            <a:xfrm>
              <a:off x="1200757" y="4280966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400" dirty="0">
                  <a:solidFill>
                    <a:schemeClr val="bg1"/>
                  </a:solidFill>
                  <a:ea typeface="+mj-ea"/>
                </a:rPr>
                <a:t>03</a:t>
              </a:r>
              <a:endParaRPr lang="ko-KR" altLang="en-US" sz="2400" dirty="0">
                <a:solidFill>
                  <a:schemeClr val="bg1"/>
                </a:solidFill>
                <a:ea typeface="+mj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E21C56-8BD0-4A1A-AD4B-5E48878F4856}"/>
                </a:ext>
              </a:extLst>
            </p:cNvPr>
            <p:cNvSpPr txBox="1"/>
            <p:nvPr/>
          </p:nvSpPr>
          <p:spPr>
            <a:xfrm>
              <a:off x="2132011" y="5113134"/>
              <a:ext cx="235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400" dirty="0">
                  <a:solidFill>
                    <a:schemeClr val="bg1"/>
                  </a:solidFill>
                  <a:ea typeface="+mj-ea"/>
                </a:rPr>
                <a:t>Insert Title Here</a:t>
              </a:r>
              <a:endParaRPr lang="ko-KR" altLang="en-US" sz="2400" dirty="0">
                <a:solidFill>
                  <a:schemeClr val="bg1"/>
                </a:solidFill>
                <a:ea typeface="+mj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6798F47-F03C-40C3-8DB9-79EE653E5110}"/>
                </a:ext>
              </a:extLst>
            </p:cNvPr>
            <p:cNvSpPr txBox="1"/>
            <p:nvPr/>
          </p:nvSpPr>
          <p:spPr>
            <a:xfrm>
              <a:off x="1200757" y="5113134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400" dirty="0">
                  <a:solidFill>
                    <a:schemeClr val="bg1"/>
                  </a:solidFill>
                  <a:ea typeface="+mj-ea"/>
                </a:rPr>
                <a:t>04</a:t>
              </a:r>
              <a:endParaRPr lang="ko-KR" altLang="en-US" sz="2400" dirty="0">
                <a:solidFill>
                  <a:schemeClr val="bg1"/>
                </a:solidFill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6392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E3C140C-20EA-4AA5-AFE5-D111F4973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7D680FB-0290-4247-8B36-7FFD4DE99D64}"/>
              </a:ext>
            </a:extLst>
          </p:cNvPr>
          <p:cNvSpPr/>
          <p:nvPr/>
        </p:nvSpPr>
        <p:spPr>
          <a:xfrm>
            <a:off x="648586" y="641686"/>
            <a:ext cx="5149656" cy="2780507"/>
          </a:xfrm>
          <a:prstGeom prst="rect">
            <a:avLst/>
          </a:prstGeom>
          <a:solidFill>
            <a:srgbClr val="EC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C4234-EC7C-437E-9C35-7FBFEAD906BB}"/>
              </a:ext>
            </a:extLst>
          </p:cNvPr>
          <p:cNvSpPr txBox="1"/>
          <p:nvPr/>
        </p:nvSpPr>
        <p:spPr>
          <a:xfrm>
            <a:off x="887243" y="941946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  <a:ea typeface="+mj-ea"/>
              </a:rPr>
              <a:t>01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1704C-AD18-4A2C-BD39-08BACC1165DE}"/>
              </a:ext>
            </a:extLst>
          </p:cNvPr>
          <p:cNvSpPr txBox="1"/>
          <p:nvPr/>
        </p:nvSpPr>
        <p:spPr>
          <a:xfrm>
            <a:off x="2084011" y="941946"/>
            <a:ext cx="1335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  <a:ea typeface="+mj-ea"/>
              </a:rPr>
              <a:t>Title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8717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2">
                    <a:lumMod val="50000"/>
                  </a:schemeClr>
                </a:solidFill>
                <a:ea typeface="+mj-ea"/>
              </a:rPr>
              <a:t>01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3444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2">
                    <a:lumMod val="50000"/>
                  </a:schemeClr>
                </a:solidFill>
                <a:ea typeface="+mj-ea"/>
              </a:rPr>
              <a:t>Introduction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C9F2A-B226-447A-BBA7-8625ED0EF60C}"/>
              </a:ext>
            </a:extLst>
          </p:cNvPr>
          <p:cNvSpPr txBox="1"/>
          <p:nvPr/>
        </p:nvSpPr>
        <p:spPr>
          <a:xfrm>
            <a:off x="2102484" y="1054372"/>
            <a:ext cx="8647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ea typeface="+mj-ea"/>
              </a:rPr>
              <a:t>Lorem Ipsum is simply dummy text of the printing and typesetting industry. 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EC1B8F-B43B-498E-B130-39B18DE49D5E}"/>
              </a:ext>
            </a:extLst>
          </p:cNvPr>
          <p:cNvSpPr/>
          <p:nvPr/>
        </p:nvSpPr>
        <p:spPr>
          <a:xfrm>
            <a:off x="157019" y="1798584"/>
            <a:ext cx="1865746" cy="4916252"/>
          </a:xfrm>
          <a:prstGeom prst="rect">
            <a:avLst/>
          </a:prstGeom>
          <a:solidFill>
            <a:srgbClr val="FEF3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B8DA8-F095-4916-981E-62DE13CD89F7}"/>
              </a:ext>
            </a:extLst>
          </p:cNvPr>
          <p:cNvSpPr txBox="1"/>
          <p:nvPr/>
        </p:nvSpPr>
        <p:spPr>
          <a:xfrm>
            <a:off x="2170656" y="3884281"/>
            <a:ext cx="9748628" cy="2791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What is Lorem Ipsum?</a:t>
            </a:r>
          </a:p>
          <a:p>
            <a:pPr algn="just">
              <a:lnSpc>
                <a:spcPct val="120000"/>
              </a:lnSpc>
            </a:pP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</a:rPr>
              <a:t>popularised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</a:rPr>
              <a:t> in the 1960s with the release of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</a:rPr>
              <a:t>Letraset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</a:rPr>
              <a:t> sheets containing Lorem Ipsum passages.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87FAB0-AFCE-45D0-B82E-DD134FCC5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56" y="1823813"/>
            <a:ext cx="5919729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84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D66A237-5394-430B-823C-967EC4F32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B9CDCA-C242-47FC-B4F0-17E2EEEE8D76}"/>
              </a:ext>
            </a:extLst>
          </p:cNvPr>
          <p:cNvSpPr/>
          <p:nvPr/>
        </p:nvSpPr>
        <p:spPr>
          <a:xfrm>
            <a:off x="6600208" y="641686"/>
            <a:ext cx="5149656" cy="2780507"/>
          </a:xfrm>
          <a:prstGeom prst="rect">
            <a:avLst/>
          </a:prstGeom>
          <a:solidFill>
            <a:srgbClr val="FF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E8148-C2F5-415E-A555-198766CB8409}"/>
              </a:ext>
            </a:extLst>
          </p:cNvPr>
          <p:cNvSpPr txBox="1"/>
          <p:nvPr/>
        </p:nvSpPr>
        <p:spPr>
          <a:xfrm>
            <a:off x="6838865" y="941946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2">
                    <a:lumMod val="50000"/>
                  </a:schemeClr>
                </a:solidFill>
                <a:ea typeface="+mj-ea"/>
              </a:rPr>
              <a:t>02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5C573-F906-45C9-8D75-3DBBBB186021}"/>
              </a:ext>
            </a:extLst>
          </p:cNvPr>
          <p:cNvSpPr txBox="1"/>
          <p:nvPr/>
        </p:nvSpPr>
        <p:spPr>
          <a:xfrm>
            <a:off x="8035633" y="941946"/>
            <a:ext cx="1335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2">
                    <a:lumMod val="50000"/>
                  </a:schemeClr>
                </a:solidFill>
                <a:ea typeface="+mj-ea"/>
              </a:rPr>
              <a:t>Title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58713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83C938-88EB-4F1E-AFFB-F28249CF1ED4}"/>
              </a:ext>
            </a:extLst>
          </p:cNvPr>
          <p:cNvSpPr/>
          <p:nvPr/>
        </p:nvSpPr>
        <p:spPr>
          <a:xfrm>
            <a:off x="6339274" y="1860884"/>
            <a:ext cx="5692305" cy="4812632"/>
          </a:xfrm>
          <a:prstGeom prst="rect">
            <a:avLst/>
          </a:prstGeom>
          <a:solidFill>
            <a:srgbClr val="FEF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2">
                    <a:lumMod val="50000"/>
                  </a:schemeClr>
                </a:solidFill>
                <a:ea typeface="+mj-ea"/>
              </a:rPr>
              <a:t>02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44416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2">
                    <a:lumMod val="50000"/>
                  </a:schemeClr>
                </a:solidFill>
                <a:ea typeface="+mj-ea"/>
              </a:rPr>
              <a:t>Insert Title Here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C9F2A-B226-447A-BBA7-8625ED0EF60C}"/>
              </a:ext>
            </a:extLst>
          </p:cNvPr>
          <p:cNvSpPr txBox="1"/>
          <p:nvPr/>
        </p:nvSpPr>
        <p:spPr>
          <a:xfrm>
            <a:off x="2102484" y="1054372"/>
            <a:ext cx="8647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ea typeface="+mj-ea"/>
              </a:rPr>
              <a:t>Lorem Ipsum is simply dummy text of the printing and typesetting industry. 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ea typeface="+mj-ea"/>
            </a:endParaRP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4CC5A04E-50F4-4E04-A97F-6DCD099BD1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226778"/>
              </p:ext>
            </p:extLst>
          </p:nvPr>
        </p:nvGraphicFramePr>
        <p:xfrm>
          <a:off x="259316" y="2307835"/>
          <a:ext cx="5836684" cy="3852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D157AA8-52E4-4557-A684-BC78D92F0257}"/>
              </a:ext>
            </a:extLst>
          </p:cNvPr>
          <p:cNvSpPr txBox="1"/>
          <p:nvPr/>
        </p:nvSpPr>
        <p:spPr>
          <a:xfrm>
            <a:off x="6544149" y="2099603"/>
            <a:ext cx="5223120" cy="56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What is Lorem Ipsum?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0D85F-9741-4799-88AC-B533BEBADA0B}"/>
              </a:ext>
            </a:extLst>
          </p:cNvPr>
          <p:cNvSpPr txBox="1"/>
          <p:nvPr/>
        </p:nvSpPr>
        <p:spPr>
          <a:xfrm>
            <a:off x="6544149" y="3065662"/>
            <a:ext cx="5223120" cy="338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104F5AE-4A3B-428F-81FB-8BB1E06559F3}"/>
              </a:ext>
            </a:extLst>
          </p:cNvPr>
          <p:cNvCxnSpPr/>
          <p:nvPr/>
        </p:nvCxnSpPr>
        <p:spPr>
          <a:xfrm>
            <a:off x="6544149" y="2839453"/>
            <a:ext cx="548743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153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3295B1-C51B-4562-B50A-B91A54108E14}"/>
              </a:ext>
            </a:extLst>
          </p:cNvPr>
          <p:cNvSpPr/>
          <p:nvPr/>
        </p:nvSpPr>
        <p:spPr>
          <a:xfrm>
            <a:off x="217867" y="1860884"/>
            <a:ext cx="5692305" cy="4812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2">
                    <a:lumMod val="50000"/>
                  </a:schemeClr>
                </a:solidFill>
                <a:ea typeface="+mj-ea"/>
              </a:rPr>
              <a:t>02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44416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2">
                    <a:lumMod val="50000"/>
                  </a:schemeClr>
                </a:solidFill>
                <a:ea typeface="+mj-ea"/>
              </a:rPr>
              <a:t>Insert Title Here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C9F2A-B226-447A-BBA7-8625ED0EF60C}"/>
              </a:ext>
            </a:extLst>
          </p:cNvPr>
          <p:cNvSpPr txBox="1"/>
          <p:nvPr/>
        </p:nvSpPr>
        <p:spPr>
          <a:xfrm>
            <a:off x="2102484" y="1054372"/>
            <a:ext cx="8647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ea typeface="+mj-ea"/>
              </a:rPr>
              <a:t>Lorem Ipsum is simply dummy text of the printing and typesetting industry. 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ea typeface="+mj-ea"/>
            </a:endParaRPr>
          </a:p>
        </p:txBody>
      </p:sp>
      <p:sp>
        <p:nvSpPr>
          <p:cNvPr id="8" name="화살표: 왼쪽/오른쪽/위쪽/아래쪽 7">
            <a:extLst>
              <a:ext uri="{FF2B5EF4-FFF2-40B4-BE49-F238E27FC236}">
                <a16:creationId xmlns:a16="http://schemas.microsoft.com/office/drawing/2014/main" id="{A66CF545-FC95-4F8B-84BF-457D310B110F}"/>
              </a:ext>
            </a:extLst>
          </p:cNvPr>
          <p:cNvSpPr/>
          <p:nvPr/>
        </p:nvSpPr>
        <p:spPr>
          <a:xfrm>
            <a:off x="905716" y="1945316"/>
            <a:ext cx="4641516" cy="4641516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BCD3977-56EF-4ECE-AE45-68FAAD17D69B}"/>
              </a:ext>
            </a:extLst>
          </p:cNvPr>
          <p:cNvSpPr/>
          <p:nvPr/>
        </p:nvSpPr>
        <p:spPr>
          <a:xfrm>
            <a:off x="1207414" y="2247015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BC094EF9-638E-47D5-878E-3CA9319979CD}"/>
              </a:ext>
            </a:extLst>
          </p:cNvPr>
          <p:cNvSpPr/>
          <p:nvPr/>
        </p:nvSpPr>
        <p:spPr>
          <a:xfrm>
            <a:off x="3388927" y="2247015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64694E24-F42D-436F-847A-801F979961F1}"/>
              </a:ext>
            </a:extLst>
          </p:cNvPr>
          <p:cNvSpPr/>
          <p:nvPr/>
        </p:nvSpPr>
        <p:spPr>
          <a:xfrm>
            <a:off x="1207414" y="4428528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853DAF57-F3EF-49B8-B175-11E77BC9617A}"/>
              </a:ext>
            </a:extLst>
          </p:cNvPr>
          <p:cNvSpPr/>
          <p:nvPr/>
        </p:nvSpPr>
        <p:spPr>
          <a:xfrm>
            <a:off x="3388927" y="4428528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8FE1A7-E27C-48B0-8251-139B9D547520}"/>
              </a:ext>
            </a:extLst>
          </p:cNvPr>
          <p:cNvSpPr txBox="1"/>
          <p:nvPr/>
        </p:nvSpPr>
        <p:spPr>
          <a:xfrm>
            <a:off x="6544149" y="2099603"/>
            <a:ext cx="5223120" cy="56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What is Lorem Ipsum?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95C253-8790-48B5-A58C-F17D810649CA}"/>
              </a:ext>
            </a:extLst>
          </p:cNvPr>
          <p:cNvSpPr txBox="1"/>
          <p:nvPr/>
        </p:nvSpPr>
        <p:spPr>
          <a:xfrm>
            <a:off x="6544149" y="3065662"/>
            <a:ext cx="5223120" cy="338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1750C7E-0415-4964-955E-CD4A12301413}"/>
              </a:ext>
            </a:extLst>
          </p:cNvPr>
          <p:cNvCxnSpPr/>
          <p:nvPr/>
        </p:nvCxnSpPr>
        <p:spPr>
          <a:xfrm>
            <a:off x="6544149" y="2839453"/>
            <a:ext cx="548743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305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BC83886D-880C-4E8C-BF7A-B9502B6F8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6804B09-7F3E-4D92-9821-726F3F621B59}"/>
              </a:ext>
            </a:extLst>
          </p:cNvPr>
          <p:cNvSpPr/>
          <p:nvPr/>
        </p:nvSpPr>
        <p:spPr>
          <a:xfrm>
            <a:off x="648586" y="641686"/>
            <a:ext cx="5149656" cy="2780507"/>
          </a:xfrm>
          <a:prstGeom prst="rect">
            <a:avLst/>
          </a:prstGeom>
          <a:solidFill>
            <a:srgbClr val="F1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B4C21-0E6E-42A5-840A-659EB8A19630}"/>
              </a:ext>
            </a:extLst>
          </p:cNvPr>
          <p:cNvSpPr txBox="1"/>
          <p:nvPr/>
        </p:nvSpPr>
        <p:spPr>
          <a:xfrm>
            <a:off x="887243" y="941946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2">
                    <a:lumMod val="50000"/>
                  </a:schemeClr>
                </a:solidFill>
                <a:ea typeface="+mj-ea"/>
              </a:rPr>
              <a:t>03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A6E5B-E310-493C-A397-09F918D2FC97}"/>
              </a:ext>
            </a:extLst>
          </p:cNvPr>
          <p:cNvSpPr txBox="1"/>
          <p:nvPr/>
        </p:nvSpPr>
        <p:spPr>
          <a:xfrm>
            <a:off x="2084011" y="941946"/>
            <a:ext cx="1335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2">
                    <a:lumMod val="50000"/>
                  </a:schemeClr>
                </a:solidFill>
                <a:ea typeface="+mj-ea"/>
              </a:rPr>
              <a:t>Title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66163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2">
                    <a:lumMod val="50000"/>
                  </a:schemeClr>
                </a:solidFill>
                <a:ea typeface="+mj-ea"/>
              </a:rPr>
              <a:t>03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44416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2">
                    <a:lumMod val="50000"/>
                  </a:schemeClr>
                </a:solidFill>
                <a:ea typeface="+mj-ea"/>
              </a:rPr>
              <a:t>Insert Title Here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C9F2A-B226-447A-BBA7-8625ED0EF60C}"/>
              </a:ext>
            </a:extLst>
          </p:cNvPr>
          <p:cNvSpPr txBox="1"/>
          <p:nvPr/>
        </p:nvSpPr>
        <p:spPr>
          <a:xfrm>
            <a:off x="2102484" y="1054372"/>
            <a:ext cx="8647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ea typeface="+mj-ea"/>
              </a:rPr>
              <a:t>Lorem Ipsum is simply dummy text of the printing and typesetting industry. 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40AA2A-06C6-42CD-A134-C7A8FD5CDA9D}"/>
              </a:ext>
            </a:extLst>
          </p:cNvPr>
          <p:cNvSpPr txBox="1"/>
          <p:nvPr/>
        </p:nvSpPr>
        <p:spPr>
          <a:xfrm>
            <a:off x="234127" y="4436441"/>
            <a:ext cx="3783294" cy="51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What is Lorem Ipsum?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1669E7-0A75-4765-A3C9-535DBEFB2C6E}"/>
              </a:ext>
            </a:extLst>
          </p:cNvPr>
          <p:cNvSpPr txBox="1"/>
          <p:nvPr/>
        </p:nvSpPr>
        <p:spPr>
          <a:xfrm>
            <a:off x="234127" y="5145430"/>
            <a:ext cx="3783294" cy="1391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Lorem Ipsum is simply dummy text of the printing and typesetting industry. Lorem Ipsum has been the industry's standard dummy text .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E26D6E1-2459-45B0-B5E0-FB756942F9EC}"/>
              </a:ext>
            </a:extLst>
          </p:cNvPr>
          <p:cNvCxnSpPr>
            <a:cxnSpLocks/>
          </p:cNvCxnSpPr>
          <p:nvPr/>
        </p:nvCxnSpPr>
        <p:spPr>
          <a:xfrm>
            <a:off x="234127" y="5063996"/>
            <a:ext cx="3783294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F5B2BAC-C6F6-4279-8224-B27B178BD07B}"/>
              </a:ext>
            </a:extLst>
          </p:cNvPr>
          <p:cNvSpPr txBox="1"/>
          <p:nvPr/>
        </p:nvSpPr>
        <p:spPr>
          <a:xfrm>
            <a:off x="4211247" y="4436441"/>
            <a:ext cx="3783294" cy="51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What is Lorem Ipsum?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94F02C-A92E-4996-9F46-8AB10287263A}"/>
              </a:ext>
            </a:extLst>
          </p:cNvPr>
          <p:cNvSpPr txBox="1"/>
          <p:nvPr/>
        </p:nvSpPr>
        <p:spPr>
          <a:xfrm>
            <a:off x="8174579" y="4436441"/>
            <a:ext cx="3783294" cy="51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What is Lorem Ipsum?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2C2A2A0-6AD7-41C3-8981-DAFA06972EA6}"/>
              </a:ext>
            </a:extLst>
          </p:cNvPr>
          <p:cNvCxnSpPr>
            <a:cxnSpLocks/>
          </p:cNvCxnSpPr>
          <p:nvPr/>
        </p:nvCxnSpPr>
        <p:spPr>
          <a:xfrm>
            <a:off x="4211247" y="5071053"/>
            <a:ext cx="3783294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BE537EE-66B6-4F46-A073-4D39CD9D7D92}"/>
              </a:ext>
            </a:extLst>
          </p:cNvPr>
          <p:cNvCxnSpPr>
            <a:cxnSpLocks/>
          </p:cNvCxnSpPr>
          <p:nvPr/>
        </p:nvCxnSpPr>
        <p:spPr>
          <a:xfrm>
            <a:off x="8174579" y="5071053"/>
            <a:ext cx="3783294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99C952E-6D4E-4DB7-82C8-05415BEFA7D5}"/>
              </a:ext>
            </a:extLst>
          </p:cNvPr>
          <p:cNvSpPr txBox="1"/>
          <p:nvPr/>
        </p:nvSpPr>
        <p:spPr>
          <a:xfrm>
            <a:off x="4211247" y="5145429"/>
            <a:ext cx="3783294" cy="1391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Lorem Ipsum is simply dummy text of the printing and typesetting industry. Lorem Ipsum has been the industry's standard dummy text 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623981-F273-400F-98FB-8969C4EAA720}"/>
              </a:ext>
            </a:extLst>
          </p:cNvPr>
          <p:cNvSpPr txBox="1"/>
          <p:nvPr/>
        </p:nvSpPr>
        <p:spPr>
          <a:xfrm>
            <a:off x="8174579" y="5145428"/>
            <a:ext cx="3783294" cy="1391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Lorem Ipsum is simply dummy text of the printing and typesetting industry. Lorem Ipsum has been the industry's standard dummy text 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E4F0BD-BA36-4D7C-9E39-07076F34FDF9}"/>
              </a:ext>
            </a:extLst>
          </p:cNvPr>
          <p:cNvSpPr/>
          <p:nvPr/>
        </p:nvSpPr>
        <p:spPr>
          <a:xfrm>
            <a:off x="234127" y="1876989"/>
            <a:ext cx="3677473" cy="2518736"/>
          </a:xfrm>
          <a:prstGeom prst="rect">
            <a:avLst/>
          </a:prstGeom>
          <a:solidFill>
            <a:srgbClr val="F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871BD9-92F1-4B0E-BB43-ACB4ADF09645}"/>
              </a:ext>
            </a:extLst>
          </p:cNvPr>
          <p:cNvSpPr/>
          <p:nvPr/>
        </p:nvSpPr>
        <p:spPr>
          <a:xfrm>
            <a:off x="4211247" y="1876989"/>
            <a:ext cx="3677473" cy="2518736"/>
          </a:xfrm>
          <a:prstGeom prst="rect">
            <a:avLst/>
          </a:prstGeom>
          <a:solidFill>
            <a:srgbClr val="F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A27B7D0-EBD9-4613-9D31-3E0F60E07C28}"/>
              </a:ext>
            </a:extLst>
          </p:cNvPr>
          <p:cNvSpPr/>
          <p:nvPr/>
        </p:nvSpPr>
        <p:spPr>
          <a:xfrm>
            <a:off x="8174579" y="1876989"/>
            <a:ext cx="3677473" cy="2518736"/>
          </a:xfrm>
          <a:prstGeom prst="rect">
            <a:avLst/>
          </a:prstGeom>
          <a:solidFill>
            <a:srgbClr val="F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393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PINK-180326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FD5F6E"/>
      </a:accent1>
      <a:accent2>
        <a:srgbClr val="EB7887"/>
      </a:accent2>
      <a:accent3>
        <a:srgbClr val="FDD9C3"/>
      </a:accent3>
      <a:accent4>
        <a:srgbClr val="EBE1D8"/>
      </a:accent4>
      <a:accent5>
        <a:srgbClr val="FBB99F"/>
      </a:accent5>
      <a:accent6>
        <a:srgbClr val="DD9A7D"/>
      </a:accent6>
      <a:hlink>
        <a:srgbClr val="484848"/>
      </a:hlink>
      <a:folHlink>
        <a:srgbClr val="484848"/>
      </a:folHlink>
    </a:clrScheme>
    <a:fontScheme name="사용자 지정 1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472</Words>
  <Application>Microsoft Office PowerPoint</Application>
  <PresentationFormat>와이드스크린</PresentationFormat>
  <Paragraphs>51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나눔스퀘어라운드 Regular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Saebyeol Yu</cp:lastModifiedBy>
  <cp:revision>12</cp:revision>
  <dcterms:created xsi:type="dcterms:W3CDTF">2018-03-26T12:44:54Z</dcterms:created>
  <dcterms:modified xsi:type="dcterms:W3CDTF">2018-04-02T12:03:42Z</dcterms:modified>
</cp:coreProperties>
</file>