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58" r:id="rId6"/>
    <p:sldId id="264" r:id="rId7"/>
    <p:sldId id="265" r:id="rId8"/>
    <p:sldId id="270" r:id="rId9"/>
    <p:sldId id="266" r:id="rId10"/>
    <p:sldId id="267" r:id="rId11"/>
    <p:sldId id="268" r:id="rId12"/>
    <p:sldId id="263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29938" y="5871433"/>
            <a:ext cx="173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Saebyeol’s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PowerPoint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1056" y="4706922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시선을 사로잡는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PPT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만들기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1238" y="111061"/>
            <a:ext cx="225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Saebyeol’s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714026" y="5327257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20YY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38736" y="2076230"/>
            <a:ext cx="9714528" cy="2343369"/>
            <a:chOff x="741835" y="2781300"/>
            <a:chExt cx="7660330" cy="1847850"/>
          </a:xfrm>
        </p:grpSpPr>
        <p:sp>
          <p:nvSpPr>
            <p:cNvPr id="22" name="원호 21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32268"/>
                <a:gd name="adj2" fmla="val 5288874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3" name="원호 22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32268"/>
                <a:gd name="adj2" fmla="val 8137888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원호 23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32268"/>
                <a:gd name="adj2" fmla="val 11885483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원호 24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8214368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원호 25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5305407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원호 26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11960566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6287" y="3431541"/>
              <a:ext cx="995051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75%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2466" y="3401855"/>
              <a:ext cx="1019067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62%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5139" y="3401854"/>
              <a:ext cx="986202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6652" y="5058435"/>
            <a:ext cx="11141765" cy="11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07039" y="5280397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데이터로 알 수 있는 결과에 대하여 서술하기</a:t>
            </a:r>
          </a:p>
        </p:txBody>
      </p:sp>
    </p:spTree>
    <p:extLst>
      <p:ext uri="{BB962C8B-B14F-4D97-AF65-F5344CB8AC3E}">
        <p14:creationId xmlns:p14="http://schemas.microsoft.com/office/powerpoint/2010/main" val="313351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1617"/>
          <a:stretch/>
        </p:blipFill>
        <p:spPr>
          <a:xfrm>
            <a:off x="-12912" y="-1"/>
            <a:ext cx="12204912" cy="6865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2912" y="-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99500" y="469900"/>
            <a:ext cx="2959100" cy="304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0700" y="1290142"/>
            <a:ext cx="5309848" cy="803870"/>
            <a:chOff x="2183152" y="2604052"/>
            <a:chExt cx="3539752" cy="803870"/>
          </a:xfrm>
        </p:grpSpPr>
        <p:sp>
          <p:nvSpPr>
            <p:cNvPr id="11" name="TextBox 10"/>
            <p:cNvSpPr txBox="1"/>
            <p:nvPr/>
          </p:nvSpPr>
          <p:spPr>
            <a:xfrm>
              <a:off x="2183152" y="2604052"/>
              <a:ext cx="3539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7249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9855200" y="627381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3290" y="1016794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endParaRPr lang="ko-KR" altLang="en-US" sz="4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2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29938" y="5871433"/>
            <a:ext cx="173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Saebyeol’s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PowerPoint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1056" y="4706922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시선을 사로잡는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PPT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만들기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1238" y="111061"/>
            <a:ext cx="225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Saebyeol’s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자유형: 도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46042 w 12192000"/>
              <a:gd name="connsiteY0" fmla="*/ 672755 h 6858000"/>
              <a:gd name="connsiteX1" fmla="*/ 646042 w 12192000"/>
              <a:gd name="connsiteY1" fmla="*/ 6185245 h 6858000"/>
              <a:gd name="connsiteX2" fmla="*/ 11539330 w 12192000"/>
              <a:gd name="connsiteY2" fmla="*/ 6185245 h 6858000"/>
              <a:gd name="connsiteX3" fmla="*/ 11539330 w 12192000"/>
              <a:gd name="connsiteY3" fmla="*/ 67275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6042" y="672755"/>
                </a:moveTo>
                <a:lnTo>
                  <a:pt x="646042" y="6185245"/>
                </a:lnTo>
                <a:lnTo>
                  <a:pt x="11539330" y="6185245"/>
                </a:lnTo>
                <a:lnTo>
                  <a:pt x="11539330" y="6727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1959" y="0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P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6961" y="1005450"/>
            <a:ext cx="5373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4"/>
                </a:solidFill>
              </a:rPr>
              <a:t>I</a:t>
            </a:r>
            <a:endParaRPr lang="ko-KR" altLang="en-US" sz="115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81" y="3872947"/>
            <a:ext cx="11544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A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288" y="5287616"/>
            <a:ext cx="1228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N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17794" y="5141784"/>
            <a:ext cx="13131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O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57449" y="2594678"/>
            <a:ext cx="2686252" cy="2686252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2883" y="1275580"/>
            <a:ext cx="3183836" cy="318383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80334" y="320817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97592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3763886" cy="584775"/>
            <a:chOff x="1694919" y="2604052"/>
            <a:chExt cx="3763886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364309"/>
            <a:ext cx="3763886" cy="584775"/>
            <a:chOff x="1694919" y="2604052"/>
            <a:chExt cx="3763886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168476"/>
            <a:ext cx="3763886" cy="584775"/>
            <a:chOff x="1694919" y="2604052"/>
            <a:chExt cx="3763886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972643"/>
            <a:ext cx="3763886" cy="584775"/>
            <a:chOff x="1694919" y="2604052"/>
            <a:chExt cx="3763886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94919" y="5776810"/>
            <a:ext cx="3763886" cy="584775"/>
            <a:chOff x="1694919" y="2604052"/>
            <a:chExt cx="3763886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1694919" y="260405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05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856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1861642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46652" y="4869726"/>
            <a:ext cx="3011556" cy="1184940"/>
            <a:chOff x="685640" y="4524314"/>
            <a:chExt cx="2047355" cy="1184940"/>
          </a:xfrm>
        </p:grpSpPr>
        <p:sp>
          <p:nvSpPr>
            <p:cNvPr id="11" name="TextBox 10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590222" y="4869726"/>
            <a:ext cx="3011556" cy="1184940"/>
            <a:chOff x="685640" y="4524314"/>
            <a:chExt cx="2047355" cy="1184940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011556" cy="1184940"/>
            <a:chOff x="685640" y="4524314"/>
            <a:chExt cx="2047355" cy="1184940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3429000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3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800600" y="1973064"/>
            <a:ext cx="2590800" cy="2590800"/>
          </a:xfrm>
          <a:prstGeom prst="ellipse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pic>
        <p:nvPicPr>
          <p:cNvPr id="7" name="그래픽 6" descr="여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36664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804" y="5327257"/>
            <a:ext cx="473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20XX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426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KR DemiLight</vt:lpstr>
      <vt:lpstr>나눔바른펜</vt:lpstr>
      <vt:lpstr>나눔스퀘어라운드 Regular</vt:lpstr>
      <vt:lpstr>Arial</vt:lpstr>
      <vt:lpstr>Nexa Rust Script L0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Saebyeol</cp:lastModifiedBy>
  <cp:revision>15</cp:revision>
  <dcterms:created xsi:type="dcterms:W3CDTF">2017-01-17T13:28:44Z</dcterms:created>
  <dcterms:modified xsi:type="dcterms:W3CDTF">2018-09-18T07:08:47Z</dcterms:modified>
</cp:coreProperties>
</file>