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9FB-1DBA-4689-953A-17F156A2639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A8DF-9989-4D9B-85CA-E37E6CAEB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6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9FB-1DBA-4689-953A-17F156A2639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A8DF-9989-4D9B-85CA-E37E6CAEB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4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9FB-1DBA-4689-953A-17F156A2639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A8DF-9989-4D9B-85CA-E37E6CAEB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8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9FB-1DBA-4689-953A-17F156A2639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A8DF-9989-4D9B-85CA-E37E6CAEB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2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9FB-1DBA-4689-953A-17F156A2639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A8DF-9989-4D9B-85CA-E37E6CAEB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7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9FB-1DBA-4689-953A-17F156A2639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A8DF-9989-4D9B-85CA-E37E6CAEB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5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9FB-1DBA-4689-953A-17F156A2639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A8DF-9989-4D9B-85CA-E37E6CAEB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6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9FB-1DBA-4689-953A-17F156A2639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A8DF-9989-4D9B-85CA-E37E6CAEB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5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9FB-1DBA-4689-953A-17F156A2639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A8DF-9989-4D9B-85CA-E37E6CAEB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9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9FB-1DBA-4689-953A-17F156A2639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A8DF-9989-4D9B-85CA-E37E6CAEB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7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9FB-1DBA-4689-953A-17F156A2639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A8DF-9989-4D9B-85CA-E37E6CAEB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8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99FB-1DBA-4689-953A-17F156A2639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A8DF-9989-4D9B-85CA-E37E6CAEB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6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/>
          <p:cNvGrpSpPr/>
          <p:nvPr/>
        </p:nvGrpSpPr>
        <p:grpSpPr>
          <a:xfrm>
            <a:off x="279400" y="977900"/>
            <a:ext cx="11353800" cy="5308600"/>
            <a:chOff x="279400" y="977900"/>
            <a:chExt cx="11353800" cy="5308600"/>
          </a:xfrm>
        </p:grpSpPr>
        <p:sp>
          <p:nvSpPr>
            <p:cNvPr id="91" name="직사각형 90"/>
            <p:cNvSpPr/>
            <p:nvPr/>
          </p:nvSpPr>
          <p:spPr>
            <a:xfrm>
              <a:off x="279400" y="977900"/>
              <a:ext cx="11353800" cy="530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31532" y="2487729"/>
              <a:ext cx="1854468" cy="461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프로젝트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헌장개발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Develop Project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Chater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39189" y="2487729"/>
              <a:ext cx="1854468" cy="461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프로젝트 관리 계획서 개발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Develop Project Management Plan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46846" y="2487729"/>
              <a:ext cx="1854468" cy="461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프로젝트작업 지시 및 관리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Direct and Manage Project Work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354503" y="2487729"/>
              <a:ext cx="1854468" cy="461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통합변경통제수행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Perform Integrated Change Control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662160" y="2487729"/>
              <a:ext cx="1854468" cy="461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프로젝트작업 감시 및 통제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Monitor and Control Project Work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662160" y="1103428"/>
              <a:ext cx="1854468" cy="6999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리스크 통제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조달 통제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팀 관리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의사소통 관리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36103" y="3848167"/>
              <a:ext cx="1091131" cy="3570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품질통제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20667" y="3848167"/>
              <a:ext cx="1091131" cy="3570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범위검증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637735" y="5104465"/>
              <a:ext cx="1854468" cy="461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프로젝트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단계종료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Close Project of Phase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36103" y="5606854"/>
              <a:ext cx="1555421" cy="461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일정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원가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범위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품질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의사소통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리스크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조달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이해관계자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35541" y="2241508"/>
              <a:ext cx="954107" cy="246221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프로젝트헌장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28396" y="2241508"/>
              <a:ext cx="1383712" cy="246221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프로젝트관리 계획서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79095" y="2241507"/>
              <a:ext cx="697627" cy="246221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/>
              <a:r>
                <a:rPr lang="ko-KR" altLang="en-US" sz="1000" dirty="0" err="1" smtClean="0"/>
                <a:t>변경요청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64292" y="2948941"/>
              <a:ext cx="1127232" cy="246221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/>
              <a:r>
                <a:rPr lang="ko-KR" altLang="en-US" sz="1000" smtClean="0"/>
                <a:t>승인된 </a:t>
              </a:r>
              <a:r>
                <a:rPr lang="ko-KR" altLang="en-US" sz="1000" dirty="0" err="1" smtClean="0"/>
                <a:t>변경요청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086752" y="2241507"/>
              <a:ext cx="697627" cy="246221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/>
              <a:r>
                <a:rPr lang="ko-KR" altLang="en-US" sz="1000" dirty="0" err="1" smtClean="0"/>
                <a:t>변경요청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871949" y="2948941"/>
              <a:ext cx="1127232" cy="246221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</a:rPr>
                <a:t>작업성과 보고서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704198" y="1983899"/>
              <a:ext cx="697627" cy="400110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</a:rPr>
                <a:t>작업성과</a:t>
              </a:r>
              <a:endParaRPr lang="en-US" altLang="ko-KR" sz="10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</a:rPr>
                <a:t>보고서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4" idx="3"/>
              <a:endCxn id="7" idx="1"/>
            </p:cNvCxnSpPr>
            <p:nvPr/>
          </p:nvCxnSpPr>
          <p:spPr>
            <a:xfrm>
              <a:off x="2286000" y="2718335"/>
              <a:ext cx="4531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6901313" y="2629970"/>
              <a:ext cx="4531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>
              <a:off x="6901313" y="2795069"/>
              <a:ext cx="4531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593657" y="2718335"/>
              <a:ext cx="4531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9208971" y="2629970"/>
              <a:ext cx="4531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>
              <a:off x="9208971" y="2795069"/>
              <a:ext cx="4531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8" idx="2"/>
              <a:endCxn id="12" idx="1"/>
            </p:cNvCxnSpPr>
            <p:nvPr/>
          </p:nvCxnSpPr>
          <p:spPr>
            <a:xfrm rot="16200000" flipH="1">
              <a:off x="5516210" y="3406810"/>
              <a:ext cx="1077762" cy="1620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endCxn id="15" idx="1"/>
            </p:cNvCxnSpPr>
            <p:nvPr/>
          </p:nvCxnSpPr>
          <p:spPr>
            <a:xfrm rot="16200000" flipH="1">
              <a:off x="4399277" y="4100634"/>
              <a:ext cx="2888518" cy="58513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2" idx="3"/>
              <a:endCxn id="13" idx="1"/>
            </p:cNvCxnSpPr>
            <p:nvPr/>
          </p:nvCxnSpPr>
          <p:spPr>
            <a:xfrm>
              <a:off x="7227234" y="4026703"/>
              <a:ext cx="17934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417705" y="4047293"/>
              <a:ext cx="1454244" cy="400110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확인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검증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된 </a:t>
              </a:r>
              <a:r>
                <a:rPr lang="ko-KR" altLang="en-US" sz="1000" dirty="0" err="1" smtClean="0"/>
                <a:t>인도물</a:t>
              </a:r>
              <a:endParaRPr lang="en-US" altLang="ko-KR" sz="1000" dirty="0" smtClean="0"/>
            </a:p>
            <a:p>
              <a:pPr algn="ctr"/>
              <a:r>
                <a:rPr lang="en-US" altLang="ko-KR" sz="1000" dirty="0" smtClean="0"/>
                <a:t>(Verified Deliverables)</a:t>
              </a:r>
              <a:endParaRPr lang="ko-KR" altLang="en-US" sz="1000" dirty="0"/>
            </a:p>
          </p:txBody>
        </p:sp>
        <p:cxnSp>
          <p:nvCxnSpPr>
            <p:cNvPr id="59" name="꺾인 연결선 58"/>
            <p:cNvCxnSpPr>
              <a:stCxn id="12" idx="0"/>
            </p:cNvCxnSpPr>
            <p:nvPr/>
          </p:nvCxnSpPr>
          <p:spPr>
            <a:xfrm rot="5400000" flipH="1" flipV="1">
              <a:off x="8259711" y="1909779"/>
              <a:ext cx="360346" cy="351643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V="1">
              <a:off x="10198100" y="2948940"/>
              <a:ext cx="0" cy="538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705245" y="3499113"/>
              <a:ext cx="2039341" cy="246221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확인된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변경</a:t>
              </a:r>
              <a:r>
                <a:rPr lang="en-US" altLang="ko-KR" sz="1000" dirty="0" smtClean="0"/>
                <a:t>(Validated Changes)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558001" y="4428778"/>
              <a:ext cx="1569660" cy="400110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승인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인수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된 </a:t>
              </a:r>
              <a:r>
                <a:rPr lang="ko-KR" altLang="en-US" sz="1000" dirty="0" err="1" smtClean="0"/>
                <a:t>인도물</a:t>
              </a:r>
              <a:endParaRPr lang="en-US" altLang="ko-KR" sz="1000" dirty="0" smtClean="0"/>
            </a:p>
            <a:p>
              <a:pPr algn="ctr"/>
              <a:r>
                <a:rPr lang="en-US" altLang="ko-KR" sz="1000" dirty="0" smtClean="0"/>
                <a:t>(Accepted Deliverables)</a:t>
              </a:r>
              <a:endParaRPr lang="ko-KR" altLang="en-US" sz="1000" dirty="0"/>
            </a:p>
          </p:txBody>
        </p:sp>
        <p:cxnSp>
          <p:nvCxnSpPr>
            <p:cNvPr id="71" name="꺾인 연결선 70"/>
            <p:cNvCxnSpPr>
              <a:stCxn id="15" idx="3"/>
            </p:cNvCxnSpPr>
            <p:nvPr/>
          </p:nvCxnSpPr>
          <p:spPr>
            <a:xfrm flipV="1">
              <a:off x="7691524" y="2948942"/>
              <a:ext cx="3574645" cy="2888518"/>
            </a:xfrm>
            <a:prstGeom prst="bentConnector3">
              <a:avLst>
                <a:gd name="adj1" fmla="val 9787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13" idx="2"/>
              <a:endCxn id="14" idx="0"/>
            </p:cNvCxnSpPr>
            <p:nvPr/>
          </p:nvCxnSpPr>
          <p:spPr>
            <a:xfrm flipH="1">
              <a:off x="9564969" y="4205238"/>
              <a:ext cx="1264" cy="899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936069" y="5606940"/>
              <a:ext cx="998991" cy="246221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</a:rPr>
                <a:t>작업성과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정보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48613" y="5853354"/>
              <a:ext cx="3018775" cy="246221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/>
              <a:r>
                <a:rPr lang="en-US" altLang="ko-KR" sz="1000" dirty="0" smtClean="0"/>
                <a:t>※ </a:t>
              </a:r>
              <a:r>
                <a:rPr lang="ko-KR" altLang="en-US" sz="1000" dirty="0" smtClean="0"/>
                <a:t>인적자원 영역에는 감시 및 통제 프로세스 없음</a:t>
              </a:r>
              <a:endParaRPr lang="ko-KR" altLang="en-US" sz="1000" dirty="0"/>
            </a:p>
          </p:txBody>
        </p:sp>
        <p:cxnSp>
          <p:nvCxnSpPr>
            <p:cNvPr id="81" name="직선 화살표 연결선 80"/>
            <p:cNvCxnSpPr>
              <a:stCxn id="10" idx="0"/>
              <a:endCxn id="11" idx="2"/>
            </p:cNvCxnSpPr>
            <p:nvPr/>
          </p:nvCxnSpPr>
          <p:spPr>
            <a:xfrm flipV="1">
              <a:off x="10589394" y="1803399"/>
              <a:ext cx="0" cy="6843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807051" y="4254741"/>
              <a:ext cx="697627" cy="400110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작업성과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자료</a:t>
              </a:r>
              <a:endParaRPr lang="ko-KR" altLang="en-US" sz="1000" dirty="0"/>
            </a:p>
          </p:txBody>
        </p:sp>
        <p:cxnSp>
          <p:nvCxnSpPr>
            <p:cNvPr id="85" name="꺾인 연결선 84"/>
            <p:cNvCxnSpPr>
              <a:stCxn id="7" idx="2"/>
            </p:cNvCxnSpPr>
            <p:nvPr/>
          </p:nvCxnSpPr>
          <p:spPr>
            <a:xfrm rot="16200000" flipH="1">
              <a:off x="3401481" y="3213883"/>
              <a:ext cx="2999565" cy="2469680"/>
            </a:xfrm>
            <a:prstGeom prst="bentConnector3">
              <a:avLst>
                <a:gd name="adj1" fmla="val 9964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761064" y="5606940"/>
              <a:ext cx="1428596" cy="246221"/>
            </a:xfrm>
            <a:prstGeom prst="rect">
              <a:avLst/>
            </a:prstGeom>
            <a:noFill/>
          </p:spPr>
          <p:txBody>
            <a:bodyPr vert="horz" wrap="none" rtlCol="0" anchor="ctr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FF0000"/>
                  </a:solidFill>
                </a:rPr>
                <a:t>프로젝트 관리 계획서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32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119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</dc:creator>
  <cp:lastModifiedBy>2</cp:lastModifiedBy>
  <cp:revision>4</cp:revision>
  <dcterms:created xsi:type="dcterms:W3CDTF">2020-08-13T00:52:09Z</dcterms:created>
  <dcterms:modified xsi:type="dcterms:W3CDTF">2020-08-13T04:09:20Z</dcterms:modified>
</cp:coreProperties>
</file>