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4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3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4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2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0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4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C161-02F2-45EF-91A1-EF97426DD07C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96D3-C835-4939-9BE6-DD818A9B7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182880" y="104503"/>
            <a:ext cx="8869680" cy="6656458"/>
            <a:chOff x="182880" y="104503"/>
            <a:chExt cx="8869680" cy="6656458"/>
          </a:xfrm>
        </p:grpSpPr>
        <p:sp>
          <p:nvSpPr>
            <p:cNvPr id="84" name="직사각형 83"/>
            <p:cNvSpPr/>
            <p:nvPr/>
          </p:nvSpPr>
          <p:spPr>
            <a:xfrm>
              <a:off x="182880" y="104503"/>
              <a:ext cx="8869680" cy="66564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481943" y="222069"/>
              <a:ext cx="2390503" cy="640080"/>
            </a:xfrm>
            <a:prstGeom prst="roundRect">
              <a:avLst>
                <a:gd name="adj" fmla="val 3121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일정관리 계획 수립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481943" y="1293231"/>
              <a:ext cx="2390503" cy="640080"/>
            </a:xfrm>
            <a:prstGeom prst="roundRect">
              <a:avLst>
                <a:gd name="adj" fmla="val 3121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활동 정의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481943" y="2376629"/>
              <a:ext cx="2390503" cy="640080"/>
            </a:xfrm>
            <a:prstGeom prst="roundRect">
              <a:avLst>
                <a:gd name="adj" fmla="val 3121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활동 순서 배열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481943" y="4633234"/>
              <a:ext cx="2390503" cy="640080"/>
            </a:xfrm>
            <a:prstGeom prst="roundRect">
              <a:avLst>
                <a:gd name="adj" fmla="val 3121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일정관리 계획 수립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481943" y="5754190"/>
              <a:ext cx="2390503" cy="640080"/>
            </a:xfrm>
            <a:prstGeom prst="roundRect">
              <a:avLst>
                <a:gd name="adj" fmla="val 3121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일정관리 계획 수립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35578" y="3512278"/>
              <a:ext cx="1946365" cy="640080"/>
            </a:xfrm>
            <a:prstGeom prst="roundRect">
              <a:avLst>
                <a:gd name="adj" fmla="val 3121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활동 자원 산정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872446" y="3512278"/>
              <a:ext cx="1946365" cy="640080"/>
            </a:xfrm>
            <a:prstGeom prst="roundRect">
              <a:avLst>
                <a:gd name="adj" fmla="val 3121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활동 기간 산정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6514" y="958785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일정 관리 계획서</a:t>
              </a:r>
              <a:endParaRPr lang="ko-KR" altLang="en-US" sz="1200" b="1" dirty="0"/>
            </a:p>
          </p:txBody>
        </p:sp>
        <p:sp>
          <p:nvSpPr>
            <p:cNvPr id="26" name="아래쪽 화살표 25"/>
            <p:cNvSpPr/>
            <p:nvPr/>
          </p:nvSpPr>
          <p:spPr>
            <a:xfrm>
              <a:off x="3370217" y="923005"/>
              <a:ext cx="613954" cy="334446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아래쪽 화살표 26"/>
            <p:cNvSpPr/>
            <p:nvPr/>
          </p:nvSpPr>
          <p:spPr>
            <a:xfrm>
              <a:off x="3370217" y="1995094"/>
              <a:ext cx="613954" cy="334446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아래쪽 화살표 27"/>
            <p:cNvSpPr/>
            <p:nvPr/>
          </p:nvSpPr>
          <p:spPr>
            <a:xfrm rot="1265246">
              <a:off x="2106479" y="3104616"/>
              <a:ext cx="613954" cy="334446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 rot="19582727">
              <a:off x="4565469" y="3104616"/>
              <a:ext cx="613954" cy="334446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아래쪽 화살표 29"/>
            <p:cNvSpPr/>
            <p:nvPr/>
          </p:nvSpPr>
          <p:spPr>
            <a:xfrm rot="19800000">
              <a:off x="2106480" y="4241120"/>
              <a:ext cx="613954" cy="334446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아래쪽 화살표 30"/>
            <p:cNvSpPr/>
            <p:nvPr/>
          </p:nvSpPr>
          <p:spPr>
            <a:xfrm rot="1800000">
              <a:off x="4565470" y="4261808"/>
              <a:ext cx="613954" cy="334446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아래쪽 화살표 31"/>
            <p:cNvSpPr/>
            <p:nvPr/>
          </p:nvSpPr>
          <p:spPr>
            <a:xfrm>
              <a:off x="3370217" y="5346529"/>
              <a:ext cx="613954" cy="334446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2681" y="2031586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활동 목록</a:t>
              </a:r>
              <a:endParaRPr lang="ko-KR" alt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83973" y="3118647"/>
              <a:ext cx="19864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일정 네트워크 다이어그램</a:t>
              </a:r>
              <a:endParaRPr lang="ko-KR" alt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6995" y="423038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자원 분류 체계</a:t>
              </a:r>
              <a:endParaRPr lang="ko-KR" alt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37128" y="4230385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활동 기간 </a:t>
              </a:r>
              <a:r>
                <a:rPr lang="ko-KR" altLang="en-US" sz="1200" b="1" dirty="0" err="1" smtClean="0"/>
                <a:t>산정치</a:t>
              </a:r>
              <a:endParaRPr lang="ko-KR" alt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24904" y="538857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프로젝트 일정</a:t>
              </a:r>
              <a:endParaRPr lang="ko-KR" alt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5665" y="6483962"/>
              <a:ext cx="2425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일정 예측 </a:t>
              </a:r>
              <a:r>
                <a:rPr lang="en-US" altLang="ko-KR" sz="1200" b="1" dirty="0" smtClean="0"/>
                <a:t>/ </a:t>
              </a:r>
              <a:r>
                <a:rPr lang="ko-KR" altLang="en-US" sz="1200" b="1" dirty="0" smtClean="0"/>
                <a:t>변경 요청 성과 보고</a:t>
              </a:r>
              <a:endParaRPr lang="ko-KR" altLang="en-US" sz="1200" b="1" dirty="0"/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5524510" y="783772"/>
              <a:ext cx="20414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17" idx="3"/>
            </p:cNvCxnSpPr>
            <p:nvPr/>
          </p:nvCxnSpPr>
          <p:spPr>
            <a:xfrm>
              <a:off x="4872446" y="542109"/>
              <a:ext cx="364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237128" y="542109"/>
              <a:ext cx="287382" cy="241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430472" y="428746"/>
              <a:ext cx="2135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일정 계획</a:t>
              </a:r>
              <a:r>
                <a:rPr lang="en-US" altLang="ko-KR" sz="1200" b="1" dirty="0" smtClean="0"/>
                <a:t>, </a:t>
              </a:r>
              <a:r>
                <a:rPr lang="ko-KR" altLang="en-US" sz="1200" b="1" dirty="0" smtClean="0"/>
                <a:t>일정 개발 문서화</a:t>
              </a:r>
              <a:endParaRPr lang="ko-KR" altLang="en-US" sz="1200" b="1" dirty="0"/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5524510" y="1871094"/>
              <a:ext cx="20414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872446" y="1629431"/>
              <a:ext cx="364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237128" y="1629431"/>
              <a:ext cx="287382" cy="241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430472" y="1516068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작업 패키지 분할</a:t>
              </a:r>
              <a:endParaRPr lang="ko-KR" altLang="en-US" sz="1200" b="1" dirty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5524510" y="2954989"/>
              <a:ext cx="20414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4872446" y="2713326"/>
              <a:ext cx="364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5237128" y="2713326"/>
              <a:ext cx="287382" cy="241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30472" y="2599963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활동 관계 식별</a:t>
              </a:r>
              <a:endParaRPr lang="ko-KR" altLang="en-US" sz="1200" b="1" dirty="0"/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2973851" y="4056512"/>
              <a:ext cx="14211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481943" y="3814849"/>
              <a:ext cx="2020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686469" y="3814849"/>
              <a:ext cx="287382" cy="241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865697" y="3752116"/>
              <a:ext cx="15648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물적</a:t>
              </a:r>
              <a:r>
                <a:rPr lang="en-US" altLang="ko-KR" sz="1200" b="1" dirty="0" smtClean="0"/>
                <a:t>, </a:t>
              </a:r>
              <a:r>
                <a:rPr lang="ko-KR" altLang="en-US" sz="1200" b="1" dirty="0" smtClean="0"/>
                <a:t>인적자원 신청</a:t>
              </a:r>
              <a:endParaRPr lang="ko-KR" altLang="en-US" sz="1200" b="1" dirty="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524510" y="5192972"/>
              <a:ext cx="20414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4872446" y="4951309"/>
              <a:ext cx="364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5237128" y="4951309"/>
              <a:ext cx="287382" cy="241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430472" y="4837946"/>
              <a:ext cx="1524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프로젝트 일정 수립</a:t>
              </a:r>
              <a:endParaRPr lang="ko-KR" altLang="en-US" sz="1200" b="1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5524510" y="6342292"/>
              <a:ext cx="20414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872446" y="6100629"/>
              <a:ext cx="364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237128" y="6100629"/>
              <a:ext cx="287382" cy="241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430472" y="5987266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일정 감시</a:t>
              </a:r>
              <a:r>
                <a:rPr lang="en-US" altLang="ko-KR" sz="1200" b="1" dirty="0" smtClean="0"/>
                <a:t>, </a:t>
              </a:r>
              <a:r>
                <a:rPr lang="ko-KR" altLang="en-US" sz="1200" b="1" dirty="0" smtClean="0"/>
                <a:t>변경 관리</a:t>
              </a:r>
              <a:endParaRPr lang="ko-KR" altLang="en-US" sz="1200" b="1" dirty="0"/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7454410" y="4095089"/>
              <a:ext cx="12193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802346" y="3853426"/>
              <a:ext cx="3646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7167028" y="3853426"/>
              <a:ext cx="287382" cy="2416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360372" y="3740063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소요 기간 추정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8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</dc:creator>
  <cp:lastModifiedBy>2</cp:lastModifiedBy>
  <cp:revision>4</cp:revision>
  <dcterms:created xsi:type="dcterms:W3CDTF">2020-08-13T07:24:58Z</dcterms:created>
  <dcterms:modified xsi:type="dcterms:W3CDTF">2020-08-13T08:33:25Z</dcterms:modified>
</cp:coreProperties>
</file>