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6" r:id="rId4"/>
    <p:sldId id="273" r:id="rId5"/>
    <p:sldId id="276" r:id="rId6"/>
    <p:sldId id="272" r:id="rId7"/>
    <p:sldId id="27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&lt;#&gt;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15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7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4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5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0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718CF-396F-4638-A870-B3E5550005B4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FE73-E405-4571-A844-478265282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2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2107" y="205274"/>
            <a:ext cx="2528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http://blog.daum.net/mrsign92/6099428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20527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마케팅 종류별 전략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830425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참고할만한 전략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922107" y="830425"/>
            <a:ext cx="776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마케팅</a:t>
            </a:r>
            <a:r>
              <a:rPr lang="en-US" altLang="ko-KR" sz="1000" dirty="0" smtClean="0"/>
              <a:t>		                                    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		                                         </a:t>
            </a:r>
            <a:r>
              <a:rPr lang="ko-KR" altLang="en-US" sz="1000" dirty="0" smtClean="0"/>
              <a:t>기업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750908" y="1184989"/>
            <a:ext cx="470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소비자가 </a:t>
            </a:r>
            <a:r>
              <a:rPr lang="ko-KR" altLang="en-US" sz="1000" dirty="0"/>
              <a:t>직접 상품의 개발을 요구하며 아이디어를 제안하고 </a:t>
            </a:r>
            <a:endParaRPr lang="en-US" altLang="ko-KR" sz="1000" dirty="0" smtClean="0"/>
          </a:p>
          <a:p>
            <a:r>
              <a:rPr lang="ko-KR" altLang="en-US" sz="1000" dirty="0" smtClean="0"/>
              <a:t>기업이 </a:t>
            </a:r>
            <a:r>
              <a:rPr lang="ko-KR" altLang="en-US" sz="1000" dirty="0"/>
              <a:t>이를 수용해 신제품을 개발하는 것으로 고객 만족을 최대화시키는 </a:t>
            </a:r>
            <a:r>
              <a:rPr lang="ko-KR" altLang="en-US" sz="1000" dirty="0" smtClean="0"/>
              <a:t>전략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50908" y="1693442"/>
            <a:ext cx="4702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서비스와 제품을 공짜로 제공하는 마케팅 방법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22107" y="1693442"/>
            <a:ext cx="1576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프리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5464" y="1693442"/>
            <a:ext cx="1576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구글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유튜브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페이스북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22107" y="1208251"/>
            <a:ext cx="1576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프로슈머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8705464" y="1184989"/>
            <a:ext cx="157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가구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의류회사 및 공모전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750908" y="2158867"/>
            <a:ext cx="470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소비자의 인구 통계적 속성과 라이프 스타일에 관한 정보를 </a:t>
            </a:r>
            <a:r>
              <a:rPr lang="ko-KR" altLang="en-US" sz="1000" dirty="0" smtClean="0"/>
              <a:t>활용</a:t>
            </a:r>
            <a:endParaRPr lang="en-US" altLang="ko-KR" sz="1000" dirty="0" smtClean="0"/>
          </a:p>
          <a:p>
            <a:r>
              <a:rPr lang="ko-KR" altLang="en-US" sz="1000" dirty="0"/>
              <a:t>계층별로 소비자 특성에 관한 데이터를 수집해 마케팅 계획</a:t>
            </a:r>
            <a:endParaRPr lang="en-US" altLang="ko-KR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922107" y="2158867"/>
            <a:ext cx="1576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표적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8705464" y="2158867"/>
            <a:ext cx="1847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대우자동차 </a:t>
            </a:r>
            <a:r>
              <a:rPr lang="ko-KR" altLang="en-US" sz="1000" dirty="0" err="1" smtClean="0"/>
              <a:t>골든키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챌린지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7199" y="325638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아이디어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922106" y="3256384"/>
            <a:ext cx="10269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코로나 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언택트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로 인해 유통 및 </a:t>
            </a:r>
            <a:r>
              <a:rPr lang="ko-KR" altLang="en-US" sz="1000" dirty="0" err="1" smtClean="0"/>
              <a:t>배달관련</a:t>
            </a:r>
            <a:r>
              <a:rPr lang="ko-KR" altLang="en-US" sz="1000" dirty="0" smtClean="0"/>
              <a:t> 매출이 증가</a:t>
            </a:r>
            <a:r>
              <a:rPr lang="en-US" altLang="ko-KR" sz="1000" dirty="0" smtClean="0"/>
              <a:t>, 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배달 관련 가장 큰 이슈는 무엇인가</a:t>
            </a:r>
            <a:r>
              <a:rPr lang="en-US" altLang="ko-KR" sz="1000" dirty="0" smtClean="0"/>
              <a:t>? </a:t>
            </a:r>
          </a:p>
          <a:p>
            <a:r>
              <a:rPr lang="ko-KR" altLang="en-US" sz="1000" dirty="0" err="1" smtClean="0"/>
              <a:t>배달료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과연 마일리지를 쌓아서 제대로 사용하는 사람이 얼마나 있을까</a:t>
            </a:r>
            <a:r>
              <a:rPr lang="en-US" altLang="ko-KR" sz="1000" dirty="0" smtClean="0"/>
              <a:t>?</a:t>
            </a:r>
          </a:p>
          <a:p>
            <a:r>
              <a:rPr lang="ko-KR" altLang="en-US" sz="1000" dirty="0" smtClean="0"/>
              <a:t>결제를 통해 쌓인 마일리지를 쌓지 않고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발생되는 </a:t>
            </a:r>
            <a:r>
              <a:rPr lang="ko-KR" altLang="en-US" sz="1000" dirty="0" err="1" smtClean="0"/>
              <a:t>배달료를</a:t>
            </a:r>
            <a:r>
              <a:rPr lang="ko-KR" altLang="en-US" sz="1000" dirty="0" smtClean="0"/>
              <a:t> 탕감시켜주는 전략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택배 및 배달에 지불하는 비용에 비해 </a:t>
            </a:r>
            <a:r>
              <a:rPr lang="ko-KR" altLang="en-US" sz="1000" dirty="0" err="1" smtClean="0"/>
              <a:t>배달료가</a:t>
            </a:r>
            <a:r>
              <a:rPr lang="ko-KR" altLang="en-US" sz="1000" dirty="0" smtClean="0"/>
              <a:t> 너무 큼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고려해야 할 점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카드의 월별 사용금액이 </a:t>
            </a:r>
            <a:r>
              <a:rPr lang="ko-KR" altLang="en-US" sz="1000" dirty="0" err="1" smtClean="0"/>
              <a:t>일정가</a:t>
            </a:r>
            <a:r>
              <a:rPr lang="ko-KR" altLang="en-US" sz="1000" dirty="0" smtClean="0"/>
              <a:t> 이상인 경우 적용</a:t>
            </a:r>
            <a:r>
              <a:rPr lang="en-US" altLang="ko-KR" sz="1000" dirty="0" smtClean="0"/>
              <a:t>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2106" y="4877122"/>
            <a:ext cx="1026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표적 마케팅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관심사 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이 또한 표적 마케팅을 응용하여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카드 사용 빈도를 확인하고 관심사 서비스를 월별 또는 연별 무상으로 이용할 수 있도록 하는 서비스의 일종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데이터 기반 마케팅 방법  </a:t>
            </a:r>
            <a:r>
              <a:rPr lang="ko-KR" altLang="en-US" sz="1000" dirty="0" smtClean="0"/>
              <a:t>현대카드 전략 응용</a:t>
            </a:r>
            <a:r>
              <a:rPr lang="en-US" altLang="ko-KR" sz="1000" dirty="0" smtClean="0"/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2106" y="5827738"/>
            <a:ext cx="102698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테스트모니얼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사용자가 직접 피드백 해주는 마케팅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카카오는 아직 이라는 광고 개인적으로 좋아했던 마케팅</a:t>
            </a:r>
            <a:r>
              <a:rPr lang="en-US" altLang="ko-KR" sz="1000" dirty="0" smtClean="0"/>
              <a:t>~~~ https://www.youtube.com/watch?v=eQPsX59OCY0</a:t>
            </a:r>
          </a:p>
        </p:txBody>
      </p:sp>
    </p:spTree>
    <p:extLst>
      <p:ext uri="{BB962C8B-B14F-4D97-AF65-F5344CB8AC3E}">
        <p14:creationId xmlns:p14="http://schemas.microsoft.com/office/powerpoint/2010/main" val="222519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897775" cy="1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7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8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7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897775" cy="1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22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897775" cy="1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8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248" y="289249"/>
            <a:ext cx="1008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어떠한 외부 데이터를 사용할 것인가</a:t>
            </a:r>
            <a:r>
              <a:rPr lang="en-US" altLang="ko-KR" sz="1000" dirty="0" smtClean="0"/>
              <a:t>??? </a:t>
            </a:r>
            <a:r>
              <a:rPr lang="ko-KR" altLang="en-US" sz="1000" dirty="0" smtClean="0"/>
              <a:t>흠</a:t>
            </a:r>
            <a:r>
              <a:rPr lang="en-US" altLang="ko-KR" sz="1000" dirty="0" smtClean="0"/>
              <a:t>… </a:t>
            </a:r>
            <a:r>
              <a:rPr lang="ko-KR" altLang="en-US" sz="1000" dirty="0" smtClean="0"/>
              <a:t>흠</a:t>
            </a:r>
            <a:r>
              <a:rPr lang="en-US" altLang="ko-KR" sz="1000" dirty="0" smtClean="0"/>
              <a:t>…. </a:t>
            </a:r>
            <a:r>
              <a:rPr lang="ko-KR" altLang="en-US" sz="1000" dirty="0" smtClean="0"/>
              <a:t>흠</a:t>
            </a:r>
            <a:r>
              <a:rPr lang="en-US" altLang="ko-KR" sz="1000" dirty="0" smtClean="0"/>
              <a:t>……….?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8636" y="1129004"/>
            <a:ext cx="1008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코로나와 </a:t>
            </a:r>
            <a:r>
              <a:rPr lang="ko-KR" altLang="en-US" sz="1000" dirty="0" err="1" smtClean="0"/>
              <a:t>언텍트를</a:t>
            </a:r>
            <a:r>
              <a:rPr lang="ko-KR" altLang="en-US" sz="1000" dirty="0" smtClean="0"/>
              <a:t> 강조</a:t>
            </a:r>
            <a:r>
              <a:rPr lang="en-US" altLang="ko-KR" sz="1000" dirty="0" smtClean="0"/>
              <a:t>…. ?  </a:t>
            </a:r>
          </a:p>
          <a:p>
            <a:endParaRPr lang="en-US" altLang="ko-KR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88636" y="1791477"/>
            <a:ext cx="10086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Contact </a:t>
            </a:r>
            <a:r>
              <a:rPr lang="ko-KR" altLang="en-US" sz="1000" dirty="0" smtClean="0"/>
              <a:t>하기 위한 </a:t>
            </a:r>
            <a:r>
              <a:rPr lang="en-US" altLang="ko-KR" sz="1000" dirty="0" err="1" smtClean="0"/>
              <a:t>Untact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삼성카드</a:t>
            </a:r>
            <a:r>
              <a:rPr lang="en-US" altLang="ko-KR" sz="1000" dirty="0" smtClean="0"/>
              <a:t>~~~  </a:t>
            </a:r>
            <a:r>
              <a:rPr lang="ko-KR" altLang="en-US" sz="1000" dirty="0" smtClean="0"/>
              <a:t>마무리로 </a:t>
            </a:r>
            <a:r>
              <a:rPr lang="ko-KR" altLang="en-US" sz="1000" dirty="0" err="1" smtClean="0"/>
              <a:t>쓸만할듯</a:t>
            </a:r>
            <a:r>
              <a:rPr lang="en-US" altLang="ko-KR" sz="1000" dirty="0" smtClean="0"/>
              <a:t>? </a:t>
            </a:r>
            <a:r>
              <a:rPr lang="ko-KR" altLang="en-US" sz="1000" dirty="0" err="1" smtClean="0"/>
              <a:t>ㅋㅋㅋ</a:t>
            </a:r>
            <a:endParaRPr lang="en-US" altLang="ko-KR" sz="1000" dirty="0" smtClean="0"/>
          </a:p>
          <a:p>
            <a:r>
              <a:rPr lang="en-US" altLang="ko-KR" sz="1000" dirty="0" smtClean="0"/>
              <a:t>Max summit 2020 </a:t>
            </a:r>
          </a:p>
          <a:p>
            <a:r>
              <a:rPr lang="en-US" altLang="ko-KR" sz="1000" dirty="0" err="1" smtClean="0"/>
              <a:t>Untact</a:t>
            </a:r>
            <a:r>
              <a:rPr lang="en-US" altLang="ko-KR" sz="1000" dirty="0" smtClean="0"/>
              <a:t>, but more connected                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오마주</a:t>
            </a:r>
            <a:r>
              <a:rPr lang="ko-KR" altLang="en-US" sz="1000" dirty="0" smtClean="0"/>
              <a:t> 하여 비슷한 느낌을 만들면 </a:t>
            </a:r>
            <a:r>
              <a:rPr lang="ko-KR" altLang="en-US" sz="1000" dirty="0" err="1" smtClean="0"/>
              <a:t>괜찮을듯</a:t>
            </a:r>
            <a:r>
              <a:rPr lang="en-US" altLang="ko-KR" sz="1000" dirty="0" smtClean="0"/>
              <a:t>. </a:t>
            </a:r>
          </a:p>
          <a:p>
            <a:endParaRPr lang="en-US" altLang="ko-KR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3895" y="2534920"/>
            <a:ext cx="2024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참고할만한 코로나 전략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중반까지만 참고할 것</a:t>
            </a:r>
            <a:r>
              <a:rPr lang="en-US" altLang="ko-KR" sz="1000" dirty="0" smtClean="0"/>
              <a:t>..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8636" y="2516258"/>
            <a:ext cx="10086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https://www.criteo.com/kr/blog/%EC%82%AC%ED%9A%8C%EC%A0%81-%EA%B1%B0%EB%A6%AC%EB%91%90%EA%B8%B0-%EA%B2%BD%EC%A0%9C%EB%A1%9C-%EC%9D%B8%ED%95%9C-%ED%8A%B8%EB%A0%8C%EB%93%9C-%EB%B3%80%ED%99%94%EC%99%80-%EB%A7%88%EC%BC%80%ED%8C%85/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8636" y="3449319"/>
            <a:ext cx="1008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https://www.mobiinside.co.kr/2020/07/22/max-summit-2020/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894" y="3467981"/>
            <a:ext cx="156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Max summit 2020 </a:t>
            </a:r>
            <a:r>
              <a:rPr lang="ko-KR" altLang="en-US" sz="1000" dirty="0" smtClean="0"/>
              <a:t>기사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388636" y="3799063"/>
            <a:ext cx="1008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https://maxsummit.co/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894" y="3799062"/>
            <a:ext cx="1838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Max summit 2020 </a:t>
            </a:r>
            <a:r>
              <a:rPr lang="ko-KR" altLang="en-US" sz="1000" dirty="0" smtClean="0"/>
              <a:t>사이트</a:t>
            </a:r>
            <a:endParaRPr lang="en-US" altLang="ko-KR" sz="1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63894" y="328520"/>
            <a:ext cx="3415004" cy="206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9" y="3467203"/>
            <a:ext cx="3863644" cy="14617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19" y="4929001"/>
            <a:ext cx="4511929" cy="160450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807" y="3467202"/>
            <a:ext cx="3598386" cy="306630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193" y="3135086"/>
            <a:ext cx="3899807" cy="39256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4219" y="139959"/>
            <a:ext cx="1008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이런 느낌이 괜찮지 않을까</a:t>
            </a:r>
            <a:r>
              <a:rPr lang="en-US" altLang="ko-KR" sz="1000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064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87830" y="1063689"/>
            <a:ext cx="897775" cy="1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7830" y="2295330"/>
            <a:ext cx="897775" cy="1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7830" y="3526971"/>
            <a:ext cx="897775" cy="1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7830" y="4758612"/>
            <a:ext cx="897775" cy="1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155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시나리오 구성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950098" y="1040330"/>
            <a:ext cx="7613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타이틀 샷</a:t>
            </a:r>
            <a:r>
              <a:rPr lang="en-US" altLang="ko-KR" sz="1000" dirty="0" smtClean="0"/>
              <a:t>, abstract </a:t>
            </a:r>
            <a:r>
              <a:rPr lang="ko-KR" altLang="en-US" sz="1000" dirty="0" smtClean="0"/>
              <a:t>적인 내용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프로젝트를 진행할 명분이 포함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명분강화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코로나 사태로 인해 기업들의 경제 성장이 어려움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코로나 시대에서 소비 트렌드가 어떻게 변화하였는지 분석하고 전략 방안 모색</a:t>
            </a:r>
            <a:endParaRPr lang="en-US" altLang="ko-KR" sz="1000" dirty="0" smtClean="0"/>
          </a:p>
        </p:txBody>
      </p:sp>
      <p:sp>
        <p:nvSpPr>
          <p:cNvPr id="11" name="타원 10"/>
          <p:cNvSpPr/>
          <p:nvPr/>
        </p:nvSpPr>
        <p:spPr>
          <a:xfrm>
            <a:off x="1707502" y="923730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1707502" y="1717839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52" y="98851"/>
            <a:ext cx="3863644" cy="146179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055" y="2725375"/>
            <a:ext cx="4511929" cy="16045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50098" y="1712929"/>
            <a:ext cx="7613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데이터 수집 방안</a:t>
            </a:r>
            <a:endParaRPr lang="en-US" altLang="ko-KR" sz="1000" dirty="0" smtClean="0"/>
          </a:p>
          <a:p>
            <a:r>
              <a:rPr lang="ko-KR" altLang="en-US" sz="1000" dirty="0" smtClean="0"/>
              <a:t>카드사 메인 데이터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공모전 참가하여 </a:t>
            </a:r>
            <a:r>
              <a:rPr lang="en-US" altLang="ko-KR" sz="1000" dirty="0" smtClean="0"/>
              <a:t>50</a:t>
            </a:r>
            <a:r>
              <a:rPr lang="ko-KR" altLang="en-US" sz="1000" dirty="0" err="1" smtClean="0"/>
              <a:t>만건의</a:t>
            </a:r>
            <a:r>
              <a:rPr lang="ko-KR" altLang="en-US" sz="1000" dirty="0" smtClean="0"/>
              <a:t> 데이터 획득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데이터 구조 또는 속성 간략히 명시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 smtClean="0"/>
              <a:t>          외부 데이터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어떤 데이터를 가져올 것인가</a:t>
            </a:r>
            <a:r>
              <a:rPr lang="en-US" altLang="ko-KR" sz="1000" dirty="0" smtClean="0"/>
              <a:t>? </a:t>
            </a:r>
          </a:p>
          <a:p>
            <a:endParaRPr lang="en-US" altLang="ko-KR" sz="10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265521" y="2057541"/>
            <a:ext cx="1745017" cy="16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91268" y="1865209"/>
            <a:ext cx="199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수집 단계 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전처리 단계 포함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전체 페이지 작성 후 생략 가능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50098" y="2368374"/>
            <a:ext cx="761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데이터 모델링</a:t>
            </a:r>
            <a:endParaRPr lang="en-US" altLang="ko-KR" sz="1000" dirty="0" smtClean="0"/>
          </a:p>
          <a:p>
            <a:r>
              <a:rPr lang="ko-KR" altLang="en-US" sz="1000" dirty="0" smtClean="0"/>
              <a:t>데이터 분석을 진행하고 방향 및 전략 설정</a:t>
            </a:r>
            <a:endParaRPr lang="en-US" altLang="ko-KR" sz="1000" dirty="0" smtClean="0"/>
          </a:p>
        </p:txBody>
      </p:sp>
      <p:sp>
        <p:nvSpPr>
          <p:cNvPr id="20" name="타원 19"/>
          <p:cNvSpPr/>
          <p:nvPr/>
        </p:nvSpPr>
        <p:spPr>
          <a:xfrm>
            <a:off x="1707502" y="2492385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554" y="4488317"/>
            <a:ext cx="2948668" cy="25126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50098" y="3344127"/>
            <a:ext cx="761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분석결과</a:t>
            </a:r>
            <a:endParaRPr lang="en-US" altLang="ko-KR" sz="1000" dirty="0" smtClean="0"/>
          </a:p>
          <a:p>
            <a:r>
              <a:rPr lang="ko-KR" altLang="en-US" sz="1000" dirty="0" smtClean="0"/>
              <a:t>다양한 분석기법을 적용하여 나타낸 결과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데이터 분석을 통한 결과 도표 몇 </a:t>
            </a:r>
            <a:r>
              <a:rPr lang="ko-KR" altLang="en-US" sz="1000" dirty="0" err="1" smtClean="0"/>
              <a:t>좋을듯</a:t>
            </a:r>
            <a:r>
              <a:rPr lang="en-US" altLang="ko-KR" sz="1000" dirty="0" smtClean="0"/>
              <a:t>..? </a:t>
            </a:r>
          </a:p>
        </p:txBody>
      </p:sp>
      <p:sp>
        <p:nvSpPr>
          <p:cNvPr id="23" name="타원 22"/>
          <p:cNvSpPr/>
          <p:nvPr/>
        </p:nvSpPr>
        <p:spPr>
          <a:xfrm>
            <a:off x="1707502" y="3468138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50098" y="4106409"/>
            <a:ext cx="7613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전략방안</a:t>
            </a:r>
            <a:endParaRPr lang="en-US" altLang="ko-KR" sz="1000" dirty="0" smtClean="0"/>
          </a:p>
          <a:p>
            <a:r>
              <a:rPr lang="ko-KR" altLang="en-US" sz="1000" dirty="0" smtClean="0"/>
              <a:t>다양한 마케팅 기법 참조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역대 대기업들의 마케팅 사례 조사</a:t>
            </a:r>
            <a:endParaRPr lang="en-US" altLang="ko-KR" sz="1000" dirty="0" smtClean="0"/>
          </a:p>
          <a:p>
            <a:r>
              <a:rPr lang="en-US" altLang="ko-KR" sz="1000" dirty="0" smtClean="0"/>
              <a:t>30</a:t>
            </a:r>
            <a:r>
              <a:rPr lang="ko-KR" altLang="en-US" sz="1000" dirty="0" smtClean="0"/>
              <a:t>년 이내 </a:t>
            </a:r>
            <a:r>
              <a:rPr lang="ko-KR" altLang="en-US" sz="1000" dirty="0" err="1" smtClean="0"/>
              <a:t>위기속</a:t>
            </a:r>
            <a:r>
              <a:rPr lang="ko-KR" altLang="en-US" sz="1000" dirty="0" smtClean="0"/>
              <a:t> 마케팅 기법 참조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예시로 수돗물 </a:t>
            </a:r>
            <a:r>
              <a:rPr lang="ko-KR" altLang="en-US" sz="1000" dirty="0" err="1" smtClean="0"/>
              <a:t>불신시절</a:t>
            </a:r>
            <a:r>
              <a:rPr lang="ko-KR" altLang="en-US" sz="1000" dirty="0" smtClean="0"/>
              <a:t> 맥주회사의 </a:t>
            </a:r>
            <a:r>
              <a:rPr lang="ko-KR" altLang="en-US" sz="1000" dirty="0" err="1" smtClean="0"/>
              <a:t>암반수</a:t>
            </a:r>
            <a:r>
              <a:rPr lang="ko-KR" altLang="en-US" sz="1000" dirty="0" smtClean="0"/>
              <a:t> 사용 </a:t>
            </a:r>
            <a:r>
              <a:rPr lang="en-US" altLang="ko-KR" sz="1000" dirty="0" smtClean="0"/>
              <a:t>– </a:t>
            </a:r>
            <a:r>
              <a:rPr lang="ko-KR" altLang="en-US" sz="1000" dirty="0" err="1" smtClean="0"/>
              <a:t>건강관점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-</a:t>
            </a:r>
            <a:endParaRPr lang="en-US" altLang="ko-KR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1950098" y="4858364"/>
            <a:ext cx="7613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예상 결과</a:t>
            </a:r>
            <a:endParaRPr lang="en-US" altLang="ko-KR" sz="1000" dirty="0"/>
          </a:p>
          <a:p>
            <a:r>
              <a:rPr lang="ko-KR" altLang="en-US" sz="1000" dirty="0" smtClean="0"/>
              <a:t>분석 모델을 적용해야 하나</a:t>
            </a:r>
            <a:r>
              <a:rPr lang="en-US" altLang="ko-KR" sz="1000" dirty="0" smtClean="0"/>
              <a:t>..?  </a:t>
            </a:r>
          </a:p>
          <a:p>
            <a:r>
              <a:rPr lang="ko-KR" altLang="en-US" sz="1000" dirty="0" smtClean="0"/>
              <a:t>우리가 가진 데이터가 </a:t>
            </a:r>
            <a:r>
              <a:rPr lang="ko-KR" altLang="en-US" sz="1000" dirty="0" err="1" smtClean="0"/>
              <a:t>시계열이</a:t>
            </a:r>
            <a:r>
              <a:rPr lang="ko-KR" altLang="en-US" sz="1000" dirty="0" smtClean="0"/>
              <a:t> 아니기 때문에 단순한 자료로만 표현이 </a:t>
            </a:r>
            <a:r>
              <a:rPr lang="ko-KR" altLang="en-US" sz="1000" dirty="0" err="1" smtClean="0"/>
              <a:t>가능할듯</a:t>
            </a:r>
            <a:r>
              <a:rPr lang="ko-KR" altLang="en-US" sz="1000" dirty="0" smtClean="0"/>
              <a:t> 한데</a:t>
            </a:r>
            <a:r>
              <a:rPr lang="en-US" altLang="ko-KR" sz="1000" dirty="0" smtClean="0"/>
              <a:t>…?</a:t>
            </a:r>
          </a:p>
        </p:txBody>
      </p:sp>
      <p:sp>
        <p:nvSpPr>
          <p:cNvPr id="26" name="타원 25"/>
          <p:cNvSpPr/>
          <p:nvPr/>
        </p:nvSpPr>
        <p:spPr>
          <a:xfrm>
            <a:off x="1707502" y="4258626"/>
            <a:ext cx="279918" cy="279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0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55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스토리보드 참고용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1791477" y="507414"/>
            <a:ext cx="5775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http://kostat.go.kr/sri/srikor/srikor_pbl/4/index.board?bmode=download&amp;aSeq=383404&amp;sort=1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0741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연구결과보고 방</a:t>
            </a:r>
            <a:r>
              <a:rPr lang="ko-KR" altLang="en-US" sz="1000" dirty="0" smtClean="0"/>
              <a:t>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93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897775" cy="199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46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62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8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1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443</Words>
  <Application>Microsoft Office PowerPoint</Application>
  <PresentationFormat>와이드스크린</PresentationFormat>
  <Paragraphs>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</dc:creator>
  <cp:lastModifiedBy>2</cp:lastModifiedBy>
  <cp:revision>13</cp:revision>
  <dcterms:created xsi:type="dcterms:W3CDTF">2020-10-16T02:00:19Z</dcterms:created>
  <dcterms:modified xsi:type="dcterms:W3CDTF">2020-10-16T08:00:01Z</dcterms:modified>
</cp:coreProperties>
</file>