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8" r:id="rId6"/>
    <p:sldId id="269" r:id="rId7"/>
    <p:sldId id="256" r:id="rId8"/>
    <p:sldId id="257" r:id="rId9"/>
    <p:sldId id="260" r:id="rId10"/>
    <p:sldId id="25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149E-3CBA-498E-A8E1-26A062342D9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033"/>
              </p:ext>
            </p:extLst>
          </p:nvPr>
        </p:nvGraphicFramePr>
        <p:xfrm>
          <a:off x="939350" y="1935265"/>
          <a:ext cx="7616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926501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시술명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 (</a:t>
                      </a:r>
                      <a:r>
                        <a:rPr lang="ko-KR" altLang="en-US" dirty="0" smtClean="0"/>
                        <a:t>아이콘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커트남자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202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37360" y="4662145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일지등록창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" y="1131332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20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6444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분류없음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남성커트</a:t>
            </a:r>
            <a:endParaRPr lang="en-US" altLang="ko-KR" dirty="0" smtClean="0"/>
          </a:p>
          <a:p>
            <a:r>
              <a:rPr lang="ko-KR" altLang="en-US" dirty="0" smtClean="0"/>
              <a:t>금액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 </a:t>
            </a:r>
            <a:r>
              <a:rPr lang="en-US" altLang="ko-KR" dirty="0" err="1" smtClean="0"/>
              <a:t>numberOnly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9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환불 시나리오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1887" y="929704"/>
            <a:ext cx="332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장부에서 삭제</a:t>
            </a:r>
            <a:endParaRPr lang="en-US" altLang="ko-KR" dirty="0" smtClean="0"/>
          </a:p>
          <a:p>
            <a:r>
              <a:rPr lang="ko-KR" altLang="en-US" dirty="0" smtClean="0"/>
              <a:t>포인트는 저절로 회원에게 반환된다는 </a:t>
            </a:r>
            <a:r>
              <a:rPr lang="en-US" altLang="ko-KR" dirty="0" smtClean="0"/>
              <a:t>alert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만원중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만원 포인트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만원결제</a:t>
            </a:r>
            <a:endParaRPr lang="en-US" altLang="ko-KR" dirty="0" smtClean="0"/>
          </a:p>
          <a:p>
            <a:r>
              <a:rPr lang="en-US" altLang="ko-KR" dirty="0" smtClean="0"/>
              <a:t>-&gt; 4</a:t>
            </a:r>
            <a:r>
              <a:rPr lang="ko-KR" altLang="en-US" dirty="0" smtClean="0"/>
              <a:t>만원 환불해주고</a:t>
            </a:r>
            <a:endParaRPr lang="en-US" altLang="ko-KR" dirty="0" smtClean="0"/>
          </a:p>
          <a:p>
            <a:r>
              <a:rPr lang="ko-KR" altLang="en-US" dirty="0" err="1" smtClean="0"/>
              <a:t>고객창</a:t>
            </a:r>
            <a:r>
              <a:rPr lang="ko-KR" altLang="en-US" dirty="0" smtClean="0"/>
              <a:t> 들어가서 직접 포인트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만원 깎으면서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만원돌려줄지</a:t>
            </a:r>
            <a:r>
              <a:rPr lang="ko-KR" altLang="en-US" dirty="0" smtClean="0"/>
              <a:t> 아니면 전부 예치금으로 전환할지 알아서 결정</a:t>
            </a:r>
            <a:endParaRPr lang="en-US" altLang="ko-KR" dirty="0" smtClean="0"/>
          </a:p>
          <a:p>
            <a:r>
              <a:rPr lang="ko-KR" altLang="en-US" dirty="0" smtClean="0"/>
              <a:t>그러려면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만원을 </a:t>
            </a:r>
            <a:r>
              <a:rPr lang="ko-KR" altLang="en-US" dirty="0" err="1" smtClean="0"/>
              <a:t>추가해야함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04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 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920" y="1102360"/>
            <a:ext cx="4191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/>
              <a:t>제품명 없음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남성커트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기장추가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상품가격 </a:t>
            </a:r>
            <a:r>
              <a:rPr lang="en-US" altLang="ko-KR" dirty="0" smtClean="0"/>
              <a:t>: 150,000</a:t>
            </a:r>
          </a:p>
          <a:p>
            <a:r>
              <a:rPr lang="ko-KR" altLang="en-US" dirty="0" smtClean="0"/>
              <a:t>할인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금액</a:t>
            </a:r>
            <a:endParaRPr lang="en-US" altLang="ko-KR" dirty="0" smtClean="0"/>
          </a:p>
          <a:p>
            <a:r>
              <a:rPr lang="ko-KR" altLang="en-US" dirty="0" smtClean="0"/>
              <a:t>포인트 사용 </a:t>
            </a:r>
            <a:r>
              <a:rPr lang="en-US" altLang="ko-KR" dirty="0" smtClean="0"/>
              <a:t>: 5000</a:t>
            </a: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금액</a:t>
            </a:r>
            <a:endParaRPr lang="en-US" altLang="ko-KR" dirty="0" smtClean="0"/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   환불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93360" y="1747520"/>
            <a:ext cx="296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r>
              <a:rPr lang="ko-KR" altLang="en-US" dirty="0" err="1" smtClean="0"/>
              <a:t>수정시</a:t>
            </a:r>
            <a:r>
              <a:rPr lang="ko-KR" altLang="en-US" dirty="0" smtClean="0"/>
              <a:t> 삭제하고 다시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모든필드</a:t>
            </a:r>
            <a:r>
              <a:rPr lang="ko-KR" altLang="en-US" dirty="0" smtClean="0"/>
              <a:t> 다 저장하고 나중에 </a:t>
            </a:r>
            <a:r>
              <a:rPr lang="ko-KR" altLang="en-US" dirty="0" err="1" smtClean="0"/>
              <a:t>보여줄때</a:t>
            </a:r>
            <a:r>
              <a:rPr lang="ko-KR" altLang="en-US" dirty="0" smtClean="0"/>
              <a:t> 그걸로 계산해서 보여줌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모든필드</a:t>
            </a:r>
            <a:r>
              <a:rPr lang="ko-KR" altLang="en-US" dirty="0" smtClean="0"/>
              <a:t> 저장 준수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44160" y="42671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 전환할지 물어보고 삭제</a:t>
            </a:r>
            <a:endParaRPr lang="en-US" altLang="ko-KR" dirty="0" smtClean="0"/>
          </a:p>
          <a:p>
            <a:r>
              <a:rPr lang="ko-KR" altLang="en-US" dirty="0" smtClean="0"/>
              <a:t>환불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/>
              <a:t>포인트</a:t>
            </a:r>
            <a:r>
              <a:rPr lang="en-US" altLang="ko-KR" dirty="0"/>
              <a:t>, </a:t>
            </a:r>
            <a:r>
              <a:rPr lang="ko-KR" altLang="en-US" dirty="0"/>
              <a:t>현금으로 갈라서 </a:t>
            </a:r>
            <a:r>
              <a:rPr lang="ko-KR" altLang="en-US" dirty="0" err="1"/>
              <a:t>입력받고</a:t>
            </a:r>
            <a:r>
              <a:rPr lang="ko-KR" altLang="en-US" dirty="0"/>
              <a:t> 장부에 </a:t>
            </a:r>
            <a:r>
              <a:rPr lang="ko-KR" altLang="en-US" dirty="0" smtClean="0"/>
              <a:t>마이너스로 기록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매출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원으로 기록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매출필드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0) -&gt; </a:t>
            </a:r>
            <a:r>
              <a:rPr lang="ko-KR" altLang="en-US" dirty="0" smtClean="0"/>
              <a:t>리스트에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151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 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920" y="1102360"/>
            <a:ext cx="41910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제품명 없음 </a:t>
            </a:r>
            <a:r>
              <a:rPr lang="en-US" altLang="ko-KR" dirty="0" smtClean="0">
                <a:solidFill>
                  <a:srgbClr val="00B050"/>
                </a:solidFill>
              </a:rPr>
              <a:t>or </a:t>
            </a:r>
            <a:r>
              <a:rPr lang="ko-KR" altLang="en-US" dirty="0" err="1" smtClean="0">
                <a:solidFill>
                  <a:srgbClr val="00B050"/>
                </a:solidFill>
              </a:rPr>
              <a:t>남성커트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</a:rPr>
              <a:t>기장추가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상품가격 </a:t>
            </a:r>
            <a:r>
              <a:rPr lang="en-US" altLang="ko-KR" dirty="0" smtClean="0">
                <a:solidFill>
                  <a:srgbClr val="00B050"/>
                </a:solidFill>
              </a:rPr>
              <a:t>: 150,000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할인 </a:t>
            </a:r>
            <a:r>
              <a:rPr lang="en-US" altLang="ko-KR" dirty="0" smtClean="0">
                <a:solidFill>
                  <a:srgbClr val="00B050"/>
                </a:solidFill>
              </a:rPr>
              <a:t>: 10,000</a:t>
            </a:r>
          </a:p>
          <a:p>
            <a:r>
              <a:rPr lang="ko-KR" altLang="en-US" dirty="0" err="1" smtClean="0">
                <a:solidFill>
                  <a:srgbClr val="00B050"/>
                </a:solidFill>
              </a:rPr>
              <a:t>최종가격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: 140,000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포인트 사용 </a:t>
            </a:r>
            <a:r>
              <a:rPr lang="en-US" altLang="ko-KR" dirty="0" smtClean="0">
                <a:solidFill>
                  <a:srgbClr val="00B050"/>
                </a:solidFill>
              </a:rPr>
              <a:t>: 50,000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상세 내역은 펼치기로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   환불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364480" y="1102360"/>
            <a:ext cx="4191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/>
              <a:t>제품명 없음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남성커트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기장추가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상품가격 </a:t>
            </a:r>
            <a:r>
              <a:rPr lang="en-US" altLang="ko-KR" dirty="0" smtClean="0"/>
              <a:t>: 150,000</a:t>
            </a:r>
          </a:p>
          <a:p>
            <a:r>
              <a:rPr lang="ko-KR" altLang="en-US" dirty="0" smtClean="0"/>
              <a:t>할인 </a:t>
            </a:r>
            <a:r>
              <a:rPr lang="en-US" altLang="ko-KR" dirty="0" smtClean="0"/>
              <a:t>: 10,000</a:t>
            </a:r>
          </a:p>
          <a:p>
            <a:r>
              <a:rPr lang="ko-KR" altLang="en-US" dirty="0" err="1" smtClean="0"/>
              <a:t>최종가격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140,000</a:t>
            </a:r>
          </a:p>
          <a:p>
            <a:r>
              <a:rPr lang="ko-KR" altLang="en-US" dirty="0" smtClean="0"/>
              <a:t>포인트 환불 </a:t>
            </a:r>
            <a:r>
              <a:rPr lang="en-US" altLang="ko-KR" dirty="0" smtClean="0"/>
              <a:t>: 30,000</a:t>
            </a:r>
          </a:p>
          <a:p>
            <a:r>
              <a:rPr lang="ko-KR" altLang="en-US" dirty="0" smtClean="0"/>
              <a:t>지급 </a:t>
            </a:r>
            <a:r>
              <a:rPr lang="en-US" altLang="ko-KR" dirty="0" smtClean="0"/>
              <a:t>: 110,000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04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63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상품가격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할인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포인트</a:t>
            </a:r>
            <a:r>
              <a:rPr lang="en-US" altLang="ko-KR" dirty="0"/>
              <a:t> </a:t>
            </a:r>
            <a:r>
              <a:rPr lang="ko-KR" altLang="en-US" dirty="0" err="1" smtClean="0"/>
              <a:t>상호이벤트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8067" y="804144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/>
              <a:t>상품가격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\15,000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\10,000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415" y="804145"/>
            <a:ext cx="2461437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</a:t>
            </a:r>
            <a:r>
              <a:rPr lang="en-US" altLang="ko-KR" sz="1000" dirty="0" smtClean="0">
                <a:solidFill>
                  <a:srgbClr val="FF0000"/>
                </a:solidFill>
              </a:rPr>
              <a:t>\100,000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할인이 상품가격보다 많습니다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1415" y="3449891"/>
            <a:ext cx="220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할인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상품가격일시 빨간 </a:t>
            </a:r>
            <a:r>
              <a:rPr lang="en-US" altLang="ko-KR" sz="700" dirty="0" smtClean="0"/>
              <a:t>alert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ko-KR" altLang="en-US" sz="700" dirty="0" smtClean="0"/>
              <a:t>총액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포인트사용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endParaRPr lang="en-US" altLang="ko-KR" sz="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34741" y="804145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\15,000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4741" y="3420246"/>
            <a:ext cx="2200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상품가격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할인 </a:t>
            </a:r>
            <a:r>
              <a:rPr lang="ko-KR" altLang="en-US" sz="700" dirty="0" err="1" smtClean="0"/>
              <a:t>변경시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할인금액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적용후</a:t>
            </a:r>
            <a:r>
              <a:rPr lang="ko-KR" altLang="en-US" sz="700" dirty="0" smtClean="0"/>
              <a:t> 총액 변경</a:t>
            </a:r>
            <a:endParaRPr lang="en-US" altLang="ko-KR" sz="700" dirty="0"/>
          </a:p>
          <a:p>
            <a:r>
              <a:rPr lang="en-US" altLang="ko-KR" sz="700" dirty="0" smtClean="0"/>
              <a:t>1-1.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총결제금액만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r>
              <a:rPr lang="en-US" altLang="ko-KR" sz="700" dirty="0" smtClean="0"/>
              <a:t>,</a:t>
            </a:r>
          </a:p>
          <a:p>
            <a:r>
              <a:rPr lang="ko-KR" altLang="en-US" sz="700" dirty="0" smtClean="0"/>
              <a:t>빨간 </a:t>
            </a:r>
            <a:r>
              <a:rPr lang="en-US" altLang="ko-KR" sz="700" dirty="0" smtClean="0"/>
              <a:t>alert 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en-US" altLang="ko-KR" sz="700" dirty="0" smtClean="0"/>
              <a:t>1-2.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&lt;=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총결제금액까지 변경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포인트 사용 </a:t>
            </a:r>
            <a:r>
              <a:rPr lang="ko-KR" altLang="en-US" sz="700" dirty="0" err="1" smtClean="0"/>
              <a:t>변경시</a:t>
            </a:r>
            <a:endParaRPr lang="en-US" altLang="ko-KR" sz="700" dirty="0"/>
          </a:p>
          <a:p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변경</a:t>
            </a:r>
            <a:endParaRPr lang="en-US" altLang="ko-KR" sz="7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8089" y="804144"/>
            <a:ext cx="2461437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SILVER 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GOLD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 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VIP(</a:t>
            </a:r>
            <a:r>
              <a:rPr lang="ko-KR" altLang="en-US" sz="1000" dirty="0" smtClean="0"/>
              <a:t>아이콘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</a:t>
            </a:r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제품검색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|               </a:t>
            </a:r>
            <a:r>
              <a:rPr lang="ko-KR" altLang="en-US" sz="1000" dirty="0" smtClean="0"/>
              <a:t>직접입력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en-US" altLang="ko-KR" sz="1000" dirty="0"/>
              <a:t>[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/>
              <a:t>------------------------------------------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 err="1" smtClean="0"/>
              <a:t>남자커트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(\20,000)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 err="1" smtClean="0"/>
              <a:t>열펌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(\50,000)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여자커트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(\40,000)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호일펌</a:t>
            </a:r>
            <a:r>
              <a:rPr lang="en-US" altLang="ko-KR" sz="1000" dirty="0" smtClean="0"/>
              <a:t>(\20,000)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폭포수펌</a:t>
            </a:r>
            <a:r>
              <a:rPr lang="en-US" altLang="ko-KR" sz="1000" dirty="0" smtClean="0"/>
              <a:t>(\10,000)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\0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sz="1000" dirty="0" err="1" smtClean="0"/>
              <a:t>퍼센트할인</a:t>
            </a:r>
            <a:r>
              <a:rPr lang="en-US" altLang="ko-KR" sz="1000" dirty="0" smtClean="0"/>
              <a:t>[0%]    |   </a:t>
            </a:r>
            <a:r>
              <a:rPr lang="ko-KR" altLang="en-US" sz="1000" dirty="0" smtClean="0"/>
              <a:t>지정금액할인</a:t>
            </a:r>
            <a:r>
              <a:rPr lang="en-US" altLang="ko-KR" sz="1000" dirty="0" smtClean="0"/>
              <a:t>[\0]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089" y="5636801"/>
            <a:ext cx="2200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A|B</a:t>
            </a:r>
            <a:r>
              <a:rPr lang="ko-KR" altLang="en-US" sz="700" dirty="0" err="1" smtClean="0"/>
              <a:t>의경우</a:t>
            </a:r>
            <a:r>
              <a:rPr lang="ko-KR" altLang="en-US" sz="700" dirty="0" smtClean="0"/>
              <a:t> 체크박스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하단 </a:t>
            </a:r>
            <a:r>
              <a:rPr lang="en-US" altLang="ko-KR" sz="700" dirty="0" smtClean="0"/>
              <a:t>div show(), hide()</a:t>
            </a:r>
          </a:p>
          <a:p>
            <a:r>
              <a:rPr lang="ko-KR" altLang="en-US" sz="700" dirty="0" smtClean="0"/>
              <a:t>회원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할인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포인트 변경</a:t>
            </a:r>
            <a:endParaRPr lang="en-US" altLang="ko-KR" sz="700" dirty="0" smtClean="0"/>
          </a:p>
          <a:p>
            <a:r>
              <a:rPr lang="ko-KR" altLang="en-US" sz="700" dirty="0"/>
              <a:t>검색 </a:t>
            </a:r>
            <a:r>
              <a:rPr lang="en-US" altLang="ko-KR" sz="700" dirty="0"/>
              <a:t>: keyword</a:t>
            </a:r>
            <a:r>
              <a:rPr lang="ko-KR" altLang="en-US" sz="700" dirty="0" err="1"/>
              <a:t>없을시</a:t>
            </a:r>
            <a:r>
              <a:rPr lang="ko-KR" altLang="en-US" sz="700" dirty="0"/>
              <a:t> </a:t>
            </a:r>
            <a:r>
              <a:rPr lang="ko-KR" altLang="en-US" sz="700" dirty="0" err="1" smtClean="0"/>
              <a:t>전체출력</a:t>
            </a:r>
            <a:endParaRPr lang="en-US" altLang="ko-KR" sz="700" dirty="0" smtClean="0"/>
          </a:p>
          <a:p>
            <a:r>
              <a:rPr lang="ko-KR" altLang="en-US" sz="700" dirty="0" err="1" smtClean="0"/>
              <a:t>퍼센트할인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수정시</a:t>
            </a:r>
            <a:r>
              <a:rPr lang="ko-KR" altLang="en-US" sz="700" dirty="0" smtClean="0"/>
              <a:t> 고객 </a:t>
            </a:r>
            <a:r>
              <a:rPr lang="ko-KR" altLang="en-US" sz="700" dirty="0" err="1" smtClean="0"/>
              <a:t>등급따라</a:t>
            </a:r>
            <a:r>
              <a:rPr lang="ko-KR" altLang="en-US" sz="700" dirty="0" smtClean="0"/>
              <a:t> 주의알림출력</a:t>
            </a:r>
            <a:endParaRPr lang="en-US" altLang="ko-KR" sz="700" dirty="0"/>
          </a:p>
          <a:p>
            <a:endParaRPr lang="en-US" altLang="ko-KR" sz="7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8089" y="6151726"/>
            <a:ext cx="2339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리스트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상품가격</a:t>
            </a:r>
            <a:r>
              <a:rPr lang="en-US" altLang="ko-KR" sz="700" dirty="0" smtClean="0"/>
              <a:t>input</a:t>
            </a:r>
            <a:r>
              <a:rPr lang="ko-KR" altLang="en-US" sz="700" dirty="0" smtClean="0"/>
              <a:t>값 변경 </a:t>
            </a:r>
            <a:r>
              <a:rPr lang="en-US" altLang="ko-KR" sz="700" dirty="0" smtClean="0"/>
              <a:t>-&gt; </a:t>
            </a:r>
            <a:r>
              <a:rPr lang="ko-KR" altLang="en-US" sz="700" dirty="0" err="1" smtClean="0"/>
              <a:t>리스너</a:t>
            </a:r>
            <a:r>
              <a:rPr lang="ko-KR" altLang="en-US" sz="700" dirty="0" smtClean="0"/>
              <a:t> 실행</a:t>
            </a:r>
            <a:endParaRPr lang="en-US" altLang="ko-KR" sz="700" dirty="0" smtClean="0"/>
          </a:p>
        </p:txBody>
      </p:sp>
      <p:cxnSp>
        <p:nvCxnSpPr>
          <p:cNvPr id="21" name="직선 화살표 연결선 20"/>
          <p:cNvCxnSpPr>
            <a:stCxn id="19" idx="3"/>
            <a:endCxn id="15" idx="1"/>
          </p:cNvCxnSpPr>
          <p:nvPr/>
        </p:nvCxnSpPr>
        <p:spPr>
          <a:xfrm flipV="1">
            <a:off x="2727251" y="4005022"/>
            <a:ext cx="3207490" cy="224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9227" y="1130627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7200" y="2655208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602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13641" y="1578336"/>
            <a:ext cx="2461437" cy="4247317"/>
            <a:chOff x="388089" y="804144"/>
            <a:chExt cx="2461437" cy="4247317"/>
          </a:xfrm>
        </p:grpSpPr>
        <p:sp>
          <p:nvSpPr>
            <p:cNvPr id="16" name="TextBox 15"/>
            <p:cNvSpPr txBox="1"/>
            <p:nvPr/>
          </p:nvSpPr>
          <p:spPr>
            <a:xfrm>
              <a:off x="388089" y="804144"/>
              <a:ext cx="2461437" cy="4247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</a:t>
              </a:r>
              <a:r>
                <a:rPr lang="ko-KR" altLang="en-US" sz="1000" dirty="0" smtClean="0"/>
                <a:t>회원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               |               </a:t>
              </a:r>
              <a:r>
                <a:rPr lang="ko-KR" altLang="en-US" sz="1000" dirty="0" smtClean="0"/>
                <a:t>비회원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 smtClean="0"/>
                <a:t>[</a:t>
              </a:r>
              <a:r>
                <a:rPr lang="en-US" altLang="ko-KR" sz="1000" dirty="0"/>
                <a:t>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SILVER 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GOLD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</a:t>
              </a:r>
              <a:r>
                <a:rPr lang="en-US" altLang="ko-KR" sz="1000" dirty="0" smtClean="0"/>
                <a:t>01088993885) 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VIP(</a:t>
              </a:r>
              <a:r>
                <a:rPr lang="ko-KR" altLang="en-US" sz="1000" dirty="0" smtClean="0"/>
                <a:t>아이콘</a:t>
              </a:r>
              <a:r>
                <a:rPr lang="en-US" altLang="ko-KR" sz="1000" dirty="0" smtClean="0"/>
                <a:t>)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</a:t>
              </a:r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err="1" smtClean="0"/>
                <a:t>제품검색</a:t>
              </a:r>
              <a:r>
                <a:rPr lang="ko-KR" altLang="en-US" sz="1000" dirty="0" smtClean="0"/>
                <a:t>            </a:t>
              </a:r>
              <a:r>
                <a:rPr lang="en-US" altLang="ko-KR" sz="1000" dirty="0" smtClean="0"/>
                <a:t>|               </a:t>
              </a:r>
              <a:r>
                <a:rPr lang="ko-KR" altLang="en-US" sz="1000" dirty="0" smtClean="0"/>
                <a:t>직접입력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en-US" altLang="ko-KR" sz="1000" dirty="0"/>
                <a:t>[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/>
                <a:t>------------------------------------------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 err="1" smtClean="0"/>
                <a:t>남자커트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(\20,000)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 err="1" smtClean="0"/>
                <a:t>열펌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(\50,000)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여자커트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(\40,000)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호일펌</a:t>
              </a:r>
              <a:r>
                <a:rPr lang="en-US" altLang="ko-KR" sz="1000" dirty="0" smtClean="0"/>
                <a:t>(\20,000)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폭포수펌</a:t>
              </a:r>
              <a:r>
                <a:rPr lang="en-US" altLang="ko-KR" sz="1000" dirty="0" smtClean="0"/>
                <a:t>(\10,000)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상품가격 </a:t>
              </a:r>
              <a:r>
                <a:rPr lang="en-US" altLang="ko-KR" sz="1000" dirty="0" smtClean="0"/>
                <a:t>: \0</a:t>
              </a:r>
            </a:p>
            <a:p>
              <a:r>
                <a:rPr lang="en-US" altLang="ko-KR" sz="1000" dirty="0"/>
                <a:t>-------------------------------------------</a:t>
              </a:r>
            </a:p>
            <a:p>
              <a:r>
                <a:rPr lang="ko-KR" altLang="en-US" sz="1000" dirty="0" err="1" smtClean="0"/>
                <a:t>퍼센트할인</a:t>
              </a:r>
              <a:r>
                <a:rPr lang="en-US" altLang="ko-KR" sz="1000" dirty="0" smtClean="0"/>
                <a:t>[0%]    |   </a:t>
              </a:r>
              <a:r>
                <a:rPr lang="ko-KR" altLang="en-US" sz="1000" dirty="0" smtClean="0"/>
                <a:t>지정금액할인</a:t>
              </a:r>
              <a:r>
                <a:rPr lang="en-US" altLang="ko-KR" sz="1000" dirty="0" smtClean="0"/>
                <a:t>[\0]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총액 </a:t>
              </a:r>
              <a:r>
                <a:rPr lang="en-US" altLang="ko-KR" sz="1000" dirty="0" smtClean="0"/>
                <a:t>: \0</a:t>
              </a:r>
            </a:p>
            <a:p>
              <a:r>
                <a:rPr lang="ko-KR" altLang="en-US" sz="1000" dirty="0" smtClean="0"/>
                <a:t>포인트 사용 </a:t>
              </a:r>
              <a:r>
                <a:rPr lang="en-US" altLang="ko-KR" sz="1000" dirty="0" smtClean="0"/>
                <a:t>: \0 / \100,500</a:t>
              </a:r>
            </a:p>
            <a:p>
              <a:r>
                <a:rPr lang="ko-KR" altLang="en-US" sz="1000" dirty="0" err="1" smtClean="0"/>
                <a:t>총결제금액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\0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9227" y="1130627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" y="2655208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91840" y="1700784"/>
            <a:ext cx="3816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  <a:br>
              <a:rPr lang="en-US" altLang="ko-KR" sz="1000" dirty="0" smtClean="0"/>
            </a:br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이미 </a:t>
            </a:r>
            <a:r>
              <a:rPr lang="ko-KR" altLang="en-US" sz="1000" dirty="0" err="1" smtClean="0"/>
              <a:t>열려있을때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닫겨있을때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0/0</a:t>
            </a: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비활성화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회색글씨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회원 </a:t>
            </a:r>
            <a:r>
              <a:rPr lang="ko-KR" altLang="en-US" sz="1000" dirty="0" err="1" smtClean="0"/>
              <a:t>목록하나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퍼센트할인</a:t>
            </a:r>
            <a:r>
              <a:rPr lang="ko-KR" altLang="en-US" sz="1000" dirty="0" smtClean="0"/>
              <a:t> 체크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할인율 변경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0/xxx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활성화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제품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직접입력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제품 </a:t>
            </a:r>
            <a:r>
              <a:rPr lang="ko-KR" altLang="en-US" sz="1000" dirty="0" err="1" smtClean="0"/>
              <a:t>선택시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smtClean="0"/>
              <a:t>상품가격 변경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12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3328"/>
            <a:ext cx="2418006" cy="584147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16889"/>
              </p:ext>
            </p:extLst>
          </p:nvPr>
        </p:nvGraphicFramePr>
        <p:xfrm>
          <a:off x="3652520" y="866659"/>
          <a:ext cx="711708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customerId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6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5608"/>
              </p:ext>
            </p:extLst>
          </p:nvPr>
        </p:nvGraphicFramePr>
        <p:xfrm>
          <a:off x="533400" y="2979939"/>
          <a:ext cx="711708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customerId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fee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2020-12-01</a:t>
                      </a:r>
                      <a:r>
                        <a:rPr lang="en-US" altLang="ko-KR" sz="1200" baseline="0" dirty="0" smtClean="0"/>
                        <a:t> 10:10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6659"/>
            <a:ext cx="5769687" cy="17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55504"/>
              </p:ext>
            </p:extLst>
          </p:nvPr>
        </p:nvGraphicFramePr>
        <p:xfrm>
          <a:off x="5074920" y="1750579"/>
          <a:ext cx="677164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857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107377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499406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customerId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fee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2020-12-01</a:t>
                      </a:r>
                      <a:r>
                        <a:rPr lang="en-US" altLang="ko-KR" sz="1200" baseline="0" dirty="0" smtClean="0"/>
                        <a:t> 10:10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960" y="1549839"/>
            <a:ext cx="4191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똑같고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------------------------------------------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제품명 없음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남성커트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기장추가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상품가격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150,000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할인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10,000</a:t>
            </a:r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최종가격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140,000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포인트 사용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50,000</a:t>
            </a: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--------------------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펼치기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</a:t>
            </a: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516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고객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6784"/>
              </p:ext>
            </p:extLst>
          </p:nvPr>
        </p:nvGraphicFramePr>
        <p:xfrm>
          <a:off x="833120" y="2629746"/>
          <a:ext cx="10313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618905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1361352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  <a:gridCol w="2696813">
                  <a:extLst>
                    <a:ext uri="{9D8B030D-6E8A-4147-A177-3AD203B41FA5}">
                      <a16:colId xmlns:a16="http://schemas.microsoft.com/office/drawing/2014/main" val="227889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</a:t>
                      </a:r>
                      <a:r>
                        <a:rPr lang="ko-KR" altLang="en-US" dirty="0" err="1" smtClean="0"/>
                        <a:t>방문일자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\215888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고객등록창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545123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text</a:t>
            </a:r>
          </a:p>
          <a:p>
            <a:r>
              <a:rPr lang="ko-KR" altLang="en-US" dirty="0" smtClean="0"/>
              <a:t>번호 </a:t>
            </a:r>
            <a:r>
              <a:rPr lang="en-US" altLang="ko-KR" dirty="0" smtClean="0"/>
              <a:t>: phone</a:t>
            </a:r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text</a:t>
            </a:r>
          </a:p>
          <a:p>
            <a:r>
              <a:rPr lang="en-US" altLang="ko-KR" dirty="0" smtClean="0"/>
              <a:t>VIP : </a:t>
            </a:r>
            <a:r>
              <a:rPr lang="en-US" altLang="ko-KR" dirty="0" err="1" smtClean="0"/>
              <a:t>selectbox</a:t>
            </a:r>
            <a:endParaRPr lang="en-US" altLang="ko-KR" dirty="0"/>
          </a:p>
          <a:p>
            <a:r>
              <a:rPr lang="ko-KR" altLang="en-US" dirty="0" smtClean="0"/>
              <a:t>없음</a:t>
            </a:r>
            <a:r>
              <a:rPr lang="en-US" altLang="ko-KR" dirty="0" smtClean="0"/>
              <a:t>/SILVER(10%)/GOLD(20%)/VIP(30%) : </a:t>
            </a:r>
            <a:r>
              <a:rPr lang="en-US" altLang="ko-KR" dirty="0" err="1" smtClean="0"/>
              <a:t>selectbox</a:t>
            </a:r>
            <a:endParaRPr lang="en-US" altLang="ko-KR" dirty="0" smtClean="0"/>
          </a:p>
          <a:p>
            <a:r>
              <a:rPr lang="ko-KR" altLang="en-US" dirty="0" smtClean="0"/>
              <a:t>포인트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</a:t>
            </a:r>
          </a:p>
          <a:p>
            <a:r>
              <a:rPr lang="en-US" altLang="ko-KR" dirty="0" smtClean="0"/>
              <a:t>Comment : </a:t>
            </a:r>
            <a:r>
              <a:rPr lang="ko-KR" altLang="en-US" dirty="0" smtClean="0"/>
              <a:t>특이사항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제품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08925"/>
              </p:ext>
            </p:extLst>
          </p:nvPr>
        </p:nvGraphicFramePr>
        <p:xfrm>
          <a:off x="3255647" y="2922738"/>
          <a:ext cx="46362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</a:tblGrid>
              <a:tr h="284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제품등록창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741</Words>
  <Application>Microsoft Office PowerPoint</Application>
  <PresentationFormat>와이드스크린</PresentationFormat>
  <Paragraphs>373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송식</cp:lastModifiedBy>
  <cp:revision>59</cp:revision>
  <dcterms:created xsi:type="dcterms:W3CDTF">2020-11-15T07:17:46Z</dcterms:created>
  <dcterms:modified xsi:type="dcterms:W3CDTF">2020-12-01T16:06:24Z</dcterms:modified>
</cp:coreProperties>
</file>