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7" r:id="rId5"/>
    <p:sldId id="268" r:id="rId6"/>
    <p:sldId id="269" r:id="rId7"/>
    <p:sldId id="256" r:id="rId8"/>
    <p:sldId id="257" r:id="rId9"/>
    <p:sldId id="260" r:id="rId10"/>
    <p:sldId id="259" r:id="rId11"/>
    <p:sldId id="264" r:id="rId12"/>
    <p:sldId id="265" r:id="rId13"/>
    <p:sldId id="266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4" autoAdjust="0"/>
    <p:restoredTop sz="94660"/>
  </p:normalViewPr>
  <p:slideViewPr>
    <p:cSldViewPr snapToGrid="0">
      <p:cViewPr>
        <p:scale>
          <a:sx n="75" d="100"/>
          <a:sy n="75" d="100"/>
        </p:scale>
        <p:origin x="460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23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2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71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09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15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34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80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2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0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46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7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A149E-3CBA-498E-A8E1-26A062342D96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10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일지 </a:t>
            </a:r>
            <a:r>
              <a:rPr lang="ko-KR" altLang="en-US" dirty="0" err="1" smtClean="0"/>
              <a:t>리스트화면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49033"/>
              </p:ext>
            </p:extLst>
          </p:nvPr>
        </p:nvGraphicFramePr>
        <p:xfrm>
          <a:off x="939350" y="1935265"/>
          <a:ext cx="76164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774">
                  <a:extLst>
                    <a:ext uri="{9D8B030D-6E8A-4147-A177-3AD203B41FA5}">
                      <a16:colId xmlns:a16="http://schemas.microsoft.com/office/drawing/2014/main" val="3213272915"/>
                    </a:ext>
                  </a:extLst>
                </a:gridCol>
                <a:gridCol w="2027681">
                  <a:extLst>
                    <a:ext uri="{9D8B030D-6E8A-4147-A177-3AD203B41FA5}">
                      <a16:colId xmlns:a16="http://schemas.microsoft.com/office/drawing/2014/main" val="436997297"/>
                    </a:ext>
                  </a:extLst>
                </a:gridCol>
                <a:gridCol w="1926501">
                  <a:extLst>
                    <a:ext uri="{9D8B030D-6E8A-4147-A177-3AD203B41FA5}">
                      <a16:colId xmlns:a16="http://schemas.microsoft.com/office/drawing/2014/main" val="740991761"/>
                    </a:ext>
                  </a:extLst>
                </a:gridCol>
                <a:gridCol w="1597307">
                  <a:extLst>
                    <a:ext uri="{9D8B030D-6E8A-4147-A177-3AD203B41FA5}">
                      <a16:colId xmlns:a16="http://schemas.microsoft.com/office/drawing/2014/main" val="3579584069"/>
                    </a:ext>
                  </a:extLst>
                </a:gridCol>
                <a:gridCol w="789224">
                  <a:extLst>
                    <a:ext uri="{9D8B030D-6E8A-4147-A177-3AD203B41FA5}">
                      <a16:colId xmlns:a16="http://schemas.microsoft.com/office/drawing/2014/main" val="588228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시술명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금액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94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김동우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01088993885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SILVER (</a:t>
                      </a:r>
                      <a:r>
                        <a:rPr lang="ko-KR" altLang="en-US" dirty="0" smtClean="0"/>
                        <a:t>아이콘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커트남자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7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김미향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0103333333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3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비회원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52027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37360" y="4662145"/>
            <a:ext cx="180848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Row </a:t>
            </a:r>
            <a:r>
              <a:rPr lang="ko-KR" altLang="en-US" dirty="0" err="1" smtClean="0"/>
              <a:t>더블클릭시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일지등록창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Update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120" y="762000"/>
            <a:ext cx="18084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mtClean="0"/>
              <a:t>+</a:t>
            </a:r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3120" y="1131332"/>
            <a:ext cx="18084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r>
              <a:rPr lang="ko-KR" altLang="en-US" dirty="0" smtClean="0"/>
              <a:t>비회원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4202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272" y="1572651"/>
            <a:ext cx="64448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분류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selectbox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분류없음</a:t>
            </a:r>
            <a:r>
              <a:rPr lang="en-US" altLang="ko-KR" dirty="0" smtClean="0"/>
              <a:t>,</a:t>
            </a:r>
            <a:r>
              <a:rPr lang="ko-KR" altLang="en-US" dirty="0" smtClean="0"/>
              <a:t>커트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남성커트</a:t>
            </a:r>
            <a:endParaRPr lang="en-US" altLang="ko-KR" dirty="0" smtClean="0"/>
          </a:p>
          <a:p>
            <a:r>
              <a:rPr lang="ko-KR" altLang="en-US" dirty="0" smtClean="0"/>
              <a:t>금액 </a:t>
            </a:r>
            <a:r>
              <a:rPr lang="en-US" altLang="ko-KR" dirty="0" smtClean="0"/>
              <a:t>: \ 100,500 [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저장버튼</a:t>
            </a:r>
            <a:r>
              <a:rPr lang="ko-KR" altLang="en-US" dirty="0" smtClean="0"/>
              <a:t> </a:t>
            </a:r>
            <a:r>
              <a:rPr lang="en-US" altLang="ko-KR" dirty="0" smtClean="0"/>
              <a:t>toggle] </a:t>
            </a:r>
            <a:r>
              <a:rPr lang="en-US" altLang="ko-KR" dirty="0" err="1" smtClean="0"/>
              <a:t>numberOnly</a:t>
            </a:r>
            <a:endParaRPr lang="en-US" altLang="ko-KR" dirty="0"/>
          </a:p>
          <a:p>
            <a:r>
              <a:rPr lang="ko-KR" altLang="en-US" dirty="0" smtClean="0"/>
              <a:t>취소</a:t>
            </a:r>
            <a:r>
              <a:rPr lang="en-US" altLang="ko-KR" dirty="0" smtClean="0"/>
              <a:t>	</a:t>
            </a:r>
            <a:r>
              <a:rPr lang="ko-KR" altLang="en-US" dirty="0" smtClean="0"/>
              <a:t>저장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 등록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업데이트창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299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4343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환불 시나리오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61887" y="929704"/>
            <a:ext cx="33247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장부에서 삭제</a:t>
            </a:r>
            <a:endParaRPr lang="en-US" altLang="ko-KR" dirty="0" smtClean="0"/>
          </a:p>
          <a:p>
            <a:r>
              <a:rPr lang="ko-KR" altLang="en-US" dirty="0" smtClean="0"/>
              <a:t>포인트는 저절로 회원에게 반환된다는 </a:t>
            </a:r>
            <a:r>
              <a:rPr lang="en-US" altLang="ko-KR" dirty="0" smtClean="0"/>
              <a:t>alert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ko-KR" altLang="en-US" dirty="0" err="1" smtClean="0"/>
              <a:t>만원중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만원 포인트 </a:t>
            </a:r>
            <a:r>
              <a:rPr lang="en-US" altLang="ko-KR" dirty="0" smtClean="0"/>
              <a:t>4</a:t>
            </a:r>
            <a:r>
              <a:rPr lang="ko-KR" altLang="en-US" dirty="0" err="1" smtClean="0"/>
              <a:t>만원결제</a:t>
            </a:r>
            <a:endParaRPr lang="en-US" altLang="ko-KR" dirty="0" smtClean="0"/>
          </a:p>
          <a:p>
            <a:r>
              <a:rPr lang="en-US" altLang="ko-KR" dirty="0" smtClean="0"/>
              <a:t>-&gt; 4</a:t>
            </a:r>
            <a:r>
              <a:rPr lang="ko-KR" altLang="en-US" dirty="0" smtClean="0"/>
              <a:t>만원 환불해주고</a:t>
            </a:r>
            <a:endParaRPr lang="en-US" altLang="ko-KR" dirty="0" smtClean="0"/>
          </a:p>
          <a:p>
            <a:r>
              <a:rPr lang="ko-KR" altLang="en-US" dirty="0" err="1" smtClean="0"/>
              <a:t>고객창</a:t>
            </a:r>
            <a:r>
              <a:rPr lang="ko-KR" altLang="en-US" dirty="0" smtClean="0"/>
              <a:t> 들어가서 직접 포인트 </a:t>
            </a:r>
            <a:r>
              <a:rPr lang="en-US" altLang="ko-KR" dirty="0" smtClean="0"/>
              <a:t>1</a:t>
            </a:r>
            <a:r>
              <a:rPr lang="ko-KR" altLang="en-US" dirty="0" smtClean="0"/>
              <a:t>만원 깎으면서 </a:t>
            </a:r>
            <a:r>
              <a:rPr lang="en-US" altLang="ko-KR" dirty="0" smtClean="0"/>
              <a:t>5</a:t>
            </a:r>
            <a:r>
              <a:rPr lang="ko-KR" altLang="en-US" dirty="0" err="1" smtClean="0"/>
              <a:t>만원돌려줄지</a:t>
            </a:r>
            <a:r>
              <a:rPr lang="ko-KR" altLang="en-US" dirty="0" smtClean="0"/>
              <a:t> 아니면 전부 예치금으로 전환할지 알아서 결정</a:t>
            </a:r>
            <a:endParaRPr lang="en-US" altLang="ko-KR" dirty="0" smtClean="0"/>
          </a:p>
          <a:p>
            <a:r>
              <a:rPr lang="ko-KR" altLang="en-US" dirty="0" smtClean="0"/>
              <a:t>그러려면 </a:t>
            </a:r>
            <a:r>
              <a:rPr lang="en-US" altLang="ko-KR" dirty="0" smtClean="0"/>
              <a:t>4</a:t>
            </a:r>
            <a:r>
              <a:rPr lang="ko-KR" altLang="en-US" dirty="0" smtClean="0"/>
              <a:t>만원을 </a:t>
            </a:r>
            <a:r>
              <a:rPr lang="ko-KR" altLang="en-US" dirty="0" err="1" smtClean="0"/>
              <a:t>추가해야함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7042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4343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장부 상세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29920" y="1102360"/>
            <a:ext cx="4191000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비회원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김동우</a:t>
            </a:r>
            <a:r>
              <a:rPr lang="en-US" altLang="ko-KR" dirty="0" smtClean="0"/>
              <a:t>(1212) </a:t>
            </a:r>
            <a:r>
              <a:rPr lang="ko-KR" altLang="en-US" dirty="0" smtClean="0"/>
              <a:t>등급 </a:t>
            </a:r>
            <a:r>
              <a:rPr lang="en-US" altLang="ko-KR" dirty="0" smtClean="0"/>
              <a:t>SILVER</a:t>
            </a:r>
          </a:p>
          <a:p>
            <a:r>
              <a:rPr lang="en-US" altLang="ko-KR" dirty="0" smtClean="0"/>
              <a:t>----------------------</a:t>
            </a:r>
          </a:p>
          <a:p>
            <a:r>
              <a:rPr lang="ko-KR" altLang="en-US" dirty="0" smtClean="0"/>
              <a:t>제품명 없음 </a:t>
            </a:r>
            <a:r>
              <a:rPr lang="en-US" altLang="ko-KR" dirty="0" smtClean="0"/>
              <a:t>or </a:t>
            </a:r>
            <a:r>
              <a:rPr lang="ko-KR" altLang="en-US" dirty="0" err="1" smtClean="0"/>
              <a:t>남성커트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기장추가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상품가격 </a:t>
            </a:r>
            <a:r>
              <a:rPr lang="en-US" altLang="ko-KR" dirty="0" smtClean="0"/>
              <a:t>: 150,000</a:t>
            </a:r>
          </a:p>
          <a:p>
            <a:r>
              <a:rPr lang="ko-KR" altLang="en-US" dirty="0" smtClean="0"/>
              <a:t>할인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금액</a:t>
            </a:r>
            <a:endParaRPr lang="en-US" altLang="ko-KR" dirty="0" smtClean="0"/>
          </a:p>
          <a:p>
            <a:r>
              <a:rPr lang="ko-KR" altLang="en-US" dirty="0" smtClean="0"/>
              <a:t>포인트 사용 </a:t>
            </a:r>
            <a:r>
              <a:rPr lang="en-US" altLang="ko-KR" dirty="0" smtClean="0"/>
              <a:t>: 5000</a:t>
            </a:r>
          </a:p>
          <a:p>
            <a:r>
              <a:rPr lang="ko-KR" altLang="en-US" dirty="0" err="1" smtClean="0"/>
              <a:t>최종금액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금액</a:t>
            </a:r>
            <a:endParaRPr lang="en-US" altLang="ko-KR" dirty="0" smtClean="0"/>
          </a:p>
          <a:p>
            <a:r>
              <a:rPr lang="ko-KR" altLang="en-US" dirty="0" smtClean="0"/>
              <a:t>메모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날짜 </a:t>
            </a:r>
            <a:r>
              <a:rPr lang="en-US" altLang="ko-KR" dirty="0" smtClean="0"/>
              <a:t>: 2020-12-01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삭제    환불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5293360" y="1747520"/>
            <a:ext cx="2966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ReadOnly</a:t>
            </a:r>
            <a:endParaRPr lang="en-US" altLang="ko-KR" dirty="0" smtClean="0"/>
          </a:p>
          <a:p>
            <a:r>
              <a:rPr lang="ko-KR" altLang="en-US" dirty="0" err="1" smtClean="0"/>
              <a:t>수정시</a:t>
            </a:r>
            <a:r>
              <a:rPr lang="ko-KR" altLang="en-US" dirty="0" smtClean="0"/>
              <a:t> 삭제하고 다시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저장시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모든필드</a:t>
            </a:r>
            <a:r>
              <a:rPr lang="ko-KR" altLang="en-US" dirty="0" smtClean="0"/>
              <a:t> 다 저장하고 나중에 </a:t>
            </a:r>
            <a:r>
              <a:rPr lang="ko-KR" altLang="en-US" dirty="0" err="1" smtClean="0"/>
              <a:t>보여줄때</a:t>
            </a:r>
            <a:r>
              <a:rPr lang="ko-KR" altLang="en-US" dirty="0" smtClean="0"/>
              <a:t> 그걸로 계산해서 보여줌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모든필드</a:t>
            </a:r>
            <a:r>
              <a:rPr lang="ko-KR" altLang="en-US" dirty="0" smtClean="0"/>
              <a:t> 저장 준수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44160" y="426711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삭제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포인트 전환할지 물어보고 삭제</a:t>
            </a:r>
            <a:endParaRPr lang="en-US" altLang="ko-KR" dirty="0" smtClean="0"/>
          </a:p>
          <a:p>
            <a:r>
              <a:rPr lang="ko-KR" altLang="en-US" dirty="0" smtClean="0"/>
              <a:t>환불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ko-KR" altLang="en-US" dirty="0"/>
              <a:t>포인트</a:t>
            </a:r>
            <a:r>
              <a:rPr lang="en-US" altLang="ko-KR" dirty="0"/>
              <a:t>, </a:t>
            </a:r>
            <a:r>
              <a:rPr lang="ko-KR" altLang="en-US" dirty="0"/>
              <a:t>현금으로 갈라서 </a:t>
            </a:r>
            <a:r>
              <a:rPr lang="ko-KR" altLang="en-US" dirty="0" err="1"/>
              <a:t>입력받고</a:t>
            </a:r>
            <a:r>
              <a:rPr lang="ko-KR" altLang="en-US" dirty="0"/>
              <a:t> 장부에 </a:t>
            </a:r>
            <a:r>
              <a:rPr lang="ko-KR" altLang="en-US" dirty="0" smtClean="0"/>
              <a:t>마이너스로 기록</a:t>
            </a:r>
            <a:r>
              <a:rPr lang="en-US" altLang="ko-KR" dirty="0" smtClean="0"/>
              <a:t>vs </a:t>
            </a:r>
            <a:r>
              <a:rPr lang="ko-KR" altLang="en-US" dirty="0" smtClean="0"/>
              <a:t>매출</a:t>
            </a:r>
            <a:r>
              <a:rPr lang="en-US" altLang="ko-KR" dirty="0" smtClean="0"/>
              <a:t>0</a:t>
            </a:r>
            <a:r>
              <a:rPr lang="ko-KR" altLang="en-US" dirty="0" smtClean="0"/>
              <a:t>원으로 기록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매출필드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0) -&gt; </a:t>
            </a:r>
            <a:r>
              <a:rPr lang="ko-KR" altLang="en-US" dirty="0" smtClean="0"/>
              <a:t>리스트에 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31516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4343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장부 상세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29920" y="1102360"/>
            <a:ext cx="4191000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비회원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김동우</a:t>
            </a:r>
            <a:r>
              <a:rPr lang="en-US" altLang="ko-KR" dirty="0" smtClean="0"/>
              <a:t>(1212) </a:t>
            </a:r>
            <a:r>
              <a:rPr lang="ko-KR" altLang="en-US" dirty="0" smtClean="0"/>
              <a:t>등급 </a:t>
            </a:r>
            <a:r>
              <a:rPr lang="en-US" altLang="ko-KR" dirty="0" smtClean="0"/>
              <a:t>SILVER</a:t>
            </a:r>
          </a:p>
          <a:p>
            <a:r>
              <a:rPr lang="en-US" altLang="ko-KR" dirty="0" smtClean="0"/>
              <a:t>----------------------</a:t>
            </a:r>
          </a:p>
          <a:p>
            <a:r>
              <a:rPr lang="ko-KR" altLang="en-US" dirty="0" smtClean="0">
                <a:solidFill>
                  <a:srgbClr val="00B050"/>
                </a:solidFill>
              </a:rPr>
              <a:t>제품명 없음 </a:t>
            </a:r>
            <a:r>
              <a:rPr lang="en-US" altLang="ko-KR" dirty="0" smtClean="0">
                <a:solidFill>
                  <a:srgbClr val="00B050"/>
                </a:solidFill>
              </a:rPr>
              <a:t>or </a:t>
            </a:r>
            <a:r>
              <a:rPr lang="ko-KR" altLang="en-US" dirty="0" err="1" smtClean="0">
                <a:solidFill>
                  <a:srgbClr val="00B050"/>
                </a:solidFill>
              </a:rPr>
              <a:t>남성커트</a:t>
            </a:r>
            <a:r>
              <a:rPr lang="en-US" altLang="ko-KR" dirty="0" smtClean="0">
                <a:solidFill>
                  <a:srgbClr val="00B050"/>
                </a:solidFill>
              </a:rPr>
              <a:t>(</a:t>
            </a:r>
            <a:r>
              <a:rPr lang="ko-KR" altLang="en-US" dirty="0" err="1" smtClean="0">
                <a:solidFill>
                  <a:srgbClr val="00B050"/>
                </a:solidFill>
              </a:rPr>
              <a:t>기장추가</a:t>
            </a:r>
            <a:r>
              <a:rPr lang="en-US" altLang="ko-KR" dirty="0" smtClean="0">
                <a:solidFill>
                  <a:srgbClr val="00B050"/>
                </a:solidFill>
              </a:rPr>
              <a:t>)</a:t>
            </a:r>
          </a:p>
          <a:p>
            <a:r>
              <a:rPr lang="ko-KR" altLang="en-US" dirty="0" smtClean="0">
                <a:solidFill>
                  <a:srgbClr val="00B050"/>
                </a:solidFill>
              </a:rPr>
              <a:t>상품가격 </a:t>
            </a:r>
            <a:r>
              <a:rPr lang="en-US" altLang="ko-KR" dirty="0" smtClean="0">
                <a:solidFill>
                  <a:srgbClr val="00B050"/>
                </a:solidFill>
              </a:rPr>
              <a:t>: 150,000</a:t>
            </a:r>
          </a:p>
          <a:p>
            <a:r>
              <a:rPr lang="ko-KR" altLang="en-US" dirty="0" smtClean="0">
                <a:solidFill>
                  <a:srgbClr val="00B050"/>
                </a:solidFill>
              </a:rPr>
              <a:t>할인 </a:t>
            </a:r>
            <a:r>
              <a:rPr lang="en-US" altLang="ko-KR" dirty="0" smtClean="0">
                <a:solidFill>
                  <a:srgbClr val="00B050"/>
                </a:solidFill>
              </a:rPr>
              <a:t>: 10,000</a:t>
            </a:r>
          </a:p>
          <a:p>
            <a:r>
              <a:rPr lang="ko-KR" altLang="en-US" dirty="0" err="1" smtClean="0">
                <a:solidFill>
                  <a:srgbClr val="00B050"/>
                </a:solidFill>
              </a:rPr>
              <a:t>최종가격</a:t>
            </a:r>
            <a:r>
              <a:rPr lang="ko-KR" altLang="en-US" dirty="0" smtClean="0">
                <a:solidFill>
                  <a:srgbClr val="00B050"/>
                </a:solidFill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: 140,000</a:t>
            </a:r>
          </a:p>
          <a:p>
            <a:r>
              <a:rPr lang="ko-KR" altLang="en-US" dirty="0" smtClean="0">
                <a:solidFill>
                  <a:srgbClr val="00B050"/>
                </a:solidFill>
              </a:rPr>
              <a:t>포인트 사용 </a:t>
            </a:r>
            <a:r>
              <a:rPr lang="en-US" altLang="ko-KR" dirty="0" smtClean="0">
                <a:solidFill>
                  <a:srgbClr val="00B050"/>
                </a:solidFill>
              </a:rPr>
              <a:t>: 50,000</a:t>
            </a:r>
          </a:p>
          <a:p>
            <a:r>
              <a:rPr lang="ko-KR" altLang="en-US" dirty="0" smtClean="0">
                <a:solidFill>
                  <a:srgbClr val="00B050"/>
                </a:solidFill>
              </a:rPr>
              <a:t>상세 내역은 펼치기로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r>
              <a:rPr lang="ko-KR" altLang="en-US" dirty="0" err="1" smtClean="0"/>
              <a:t>최종금액</a:t>
            </a:r>
            <a:r>
              <a:rPr lang="ko-KR" altLang="en-US" dirty="0" smtClean="0"/>
              <a:t> </a:t>
            </a:r>
            <a:r>
              <a:rPr lang="en-US" altLang="ko-KR" dirty="0" smtClean="0"/>
              <a:t>: 90,000</a:t>
            </a:r>
          </a:p>
          <a:p>
            <a:r>
              <a:rPr lang="ko-KR" altLang="en-US" dirty="0" smtClean="0"/>
              <a:t>메모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날짜 </a:t>
            </a:r>
            <a:r>
              <a:rPr lang="en-US" altLang="ko-KR" dirty="0" smtClean="0"/>
              <a:t>: 2020-12-01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삭제    환불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5364480" y="1102360"/>
            <a:ext cx="41910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비회원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김동우</a:t>
            </a:r>
            <a:r>
              <a:rPr lang="en-US" altLang="ko-KR" dirty="0" smtClean="0"/>
              <a:t>(1212) </a:t>
            </a:r>
            <a:r>
              <a:rPr lang="ko-KR" altLang="en-US" dirty="0" smtClean="0"/>
              <a:t>등급 </a:t>
            </a:r>
            <a:r>
              <a:rPr lang="en-US" altLang="ko-KR" dirty="0" smtClean="0"/>
              <a:t>SILVER</a:t>
            </a:r>
          </a:p>
          <a:p>
            <a:r>
              <a:rPr lang="en-US" altLang="ko-KR" dirty="0" smtClean="0"/>
              <a:t>----------------------</a:t>
            </a:r>
          </a:p>
          <a:p>
            <a:r>
              <a:rPr lang="ko-KR" altLang="en-US" dirty="0" smtClean="0"/>
              <a:t>제품명 없음 </a:t>
            </a:r>
            <a:r>
              <a:rPr lang="en-US" altLang="ko-KR" dirty="0" smtClean="0"/>
              <a:t>or </a:t>
            </a:r>
            <a:r>
              <a:rPr lang="ko-KR" altLang="en-US" dirty="0" err="1" smtClean="0"/>
              <a:t>남성커트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기장추가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상품가격 </a:t>
            </a:r>
            <a:r>
              <a:rPr lang="en-US" altLang="ko-KR" dirty="0" smtClean="0"/>
              <a:t>: 150,000</a:t>
            </a:r>
          </a:p>
          <a:p>
            <a:r>
              <a:rPr lang="ko-KR" altLang="en-US" dirty="0" smtClean="0"/>
              <a:t>할인 </a:t>
            </a:r>
            <a:r>
              <a:rPr lang="en-US" altLang="ko-KR" dirty="0" smtClean="0"/>
              <a:t>: 10,000</a:t>
            </a:r>
          </a:p>
          <a:p>
            <a:r>
              <a:rPr lang="ko-KR" altLang="en-US" dirty="0" err="1" smtClean="0"/>
              <a:t>최종가격</a:t>
            </a:r>
            <a:r>
              <a:rPr lang="ko-KR" altLang="en-US" dirty="0" smtClean="0"/>
              <a:t> </a:t>
            </a:r>
            <a:r>
              <a:rPr lang="en-US" altLang="ko-KR" dirty="0" smtClean="0"/>
              <a:t>: 140,000</a:t>
            </a:r>
          </a:p>
          <a:p>
            <a:r>
              <a:rPr lang="ko-KR" altLang="en-US" dirty="0" smtClean="0"/>
              <a:t>포인트 환불 </a:t>
            </a:r>
            <a:r>
              <a:rPr lang="en-US" altLang="ko-KR" dirty="0" smtClean="0"/>
              <a:t>: 30,000</a:t>
            </a:r>
          </a:p>
          <a:p>
            <a:r>
              <a:rPr lang="ko-KR" altLang="en-US" dirty="0" smtClean="0"/>
              <a:t>지급 </a:t>
            </a:r>
            <a:r>
              <a:rPr lang="en-US" altLang="ko-KR" dirty="0" smtClean="0"/>
              <a:t>: 110,000</a:t>
            </a:r>
          </a:p>
          <a:p>
            <a:r>
              <a:rPr lang="ko-KR" altLang="en-US" dirty="0" smtClean="0"/>
              <a:t>메모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날짜 </a:t>
            </a:r>
            <a:r>
              <a:rPr lang="en-US" altLang="ko-KR" dirty="0" smtClean="0"/>
              <a:t>: 2020-12-01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삭제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0437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4343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예약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37" y="713070"/>
            <a:ext cx="5200964" cy="40240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57850" y="3943372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이벤트 </a:t>
            </a:r>
            <a:r>
              <a:rPr lang="ko-KR" altLang="en-US" sz="1200" dirty="0" err="1" smtClean="0"/>
              <a:t>클릭시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input</a:t>
            </a:r>
            <a:r>
              <a:rPr lang="ko-KR" altLang="en-US" sz="1200" dirty="0" smtClean="0"/>
              <a:t>이랑 똑같이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하단에 삭제 크게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드래그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드롭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그대로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419850" y="850289"/>
            <a:ext cx="347345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err="1" smtClean="0"/>
              <a:t>달력칸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클릭시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: input modal popup&gt;</a:t>
            </a:r>
          </a:p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아이폰 캘린더추가랑 똑같이</a:t>
            </a:r>
            <a:r>
              <a:rPr lang="en-US" altLang="ko-KR" sz="1200" dirty="0" smtClean="0"/>
              <a:t>&gt;</a:t>
            </a:r>
          </a:p>
          <a:p>
            <a:r>
              <a:rPr lang="ko-KR" altLang="en-US" sz="1200" dirty="0" smtClean="0"/>
              <a:t>제목</a:t>
            </a:r>
            <a:endParaRPr lang="en-US" altLang="ko-KR" sz="1200" dirty="0" smtClean="0"/>
          </a:p>
          <a:p>
            <a:r>
              <a:rPr lang="en-US" altLang="ko-KR" sz="1200" dirty="0" smtClean="0"/>
              <a:t>------------------------------------</a:t>
            </a:r>
          </a:p>
          <a:p>
            <a:r>
              <a:rPr lang="ko-KR" altLang="en-US" sz="1200" dirty="0" err="1" smtClean="0"/>
              <a:t>하루종일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토글바</a:t>
            </a:r>
            <a:r>
              <a:rPr lang="en-US" altLang="ko-KR" sz="1200" dirty="0" smtClean="0"/>
              <a:t>(O)</a:t>
            </a:r>
          </a:p>
          <a:p>
            <a:r>
              <a:rPr lang="ko-KR" altLang="en-US" sz="1200" dirty="0" smtClean="0"/>
              <a:t>시작</a:t>
            </a:r>
            <a:r>
              <a:rPr lang="en-US" altLang="ko-KR" sz="1200" dirty="0" smtClean="0"/>
              <a:t>: 2020</a:t>
            </a:r>
            <a:r>
              <a:rPr lang="ko-KR" altLang="en-US" sz="1200" dirty="0" smtClean="0"/>
              <a:t>년</a:t>
            </a:r>
            <a:r>
              <a:rPr lang="en-US" altLang="ko-KR" sz="1200" dirty="0" smtClean="0"/>
              <a:t>12</a:t>
            </a:r>
            <a:r>
              <a:rPr lang="ko-KR" altLang="en-US" sz="1200" dirty="0" smtClean="0"/>
              <a:t>월</a:t>
            </a:r>
            <a:r>
              <a:rPr lang="en-US" altLang="ko-KR" sz="1200" dirty="0" smtClean="0"/>
              <a:t>23</a:t>
            </a:r>
            <a:r>
              <a:rPr lang="ko-KR" altLang="en-US" sz="1200" dirty="0" smtClean="0"/>
              <a:t>일</a:t>
            </a:r>
            <a:endParaRPr lang="en-US" altLang="ko-KR" sz="1200" dirty="0" smtClean="0"/>
          </a:p>
          <a:p>
            <a:r>
              <a:rPr lang="ko-KR" altLang="en-US" sz="1200" dirty="0" smtClean="0"/>
              <a:t>종료</a:t>
            </a:r>
            <a:r>
              <a:rPr lang="en-US" altLang="ko-KR" sz="1200" dirty="0" smtClean="0"/>
              <a:t>: 2020</a:t>
            </a:r>
            <a:r>
              <a:rPr lang="ko-KR" altLang="en-US" sz="1200" dirty="0" smtClean="0"/>
              <a:t>년</a:t>
            </a:r>
            <a:r>
              <a:rPr lang="en-US" altLang="ko-KR" sz="1200" dirty="0" smtClean="0"/>
              <a:t>12</a:t>
            </a:r>
            <a:r>
              <a:rPr lang="ko-KR" altLang="en-US" sz="1200" dirty="0" smtClean="0"/>
              <a:t>월</a:t>
            </a:r>
            <a:r>
              <a:rPr lang="en-US" altLang="ko-KR" sz="1200" dirty="0" smtClean="0"/>
              <a:t>23</a:t>
            </a:r>
            <a:r>
              <a:rPr lang="ko-KR" altLang="en-US" sz="1200" dirty="0" smtClean="0"/>
              <a:t>일</a:t>
            </a:r>
            <a:endParaRPr lang="en-US" altLang="ko-KR" sz="1200" dirty="0" smtClean="0"/>
          </a:p>
          <a:p>
            <a:r>
              <a:rPr lang="en-US" altLang="ko-KR" sz="1200" dirty="0" smtClean="0"/>
              <a:t>----------------------------------------</a:t>
            </a:r>
          </a:p>
          <a:p>
            <a:r>
              <a:rPr lang="ko-KR" altLang="en-US" sz="1200" dirty="0" err="1" smtClean="0"/>
              <a:t>하루종일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토글바</a:t>
            </a:r>
            <a:r>
              <a:rPr lang="en-US" altLang="ko-KR" sz="1200" dirty="0" smtClean="0"/>
              <a:t>(X)</a:t>
            </a:r>
          </a:p>
          <a:p>
            <a:r>
              <a:rPr lang="ko-KR" altLang="en-US" sz="1200" dirty="0" smtClean="0"/>
              <a:t>시작</a:t>
            </a:r>
            <a:r>
              <a:rPr lang="en-US" altLang="ko-KR" sz="1200" dirty="0" smtClean="0"/>
              <a:t>:2020.12.23 15:00</a:t>
            </a:r>
          </a:p>
          <a:p>
            <a:r>
              <a:rPr lang="ko-KR" altLang="en-US" sz="1200" dirty="0" smtClean="0"/>
              <a:t>종료</a:t>
            </a:r>
            <a:r>
              <a:rPr lang="en-US" altLang="ko-KR" sz="1200" dirty="0" smtClean="0"/>
              <a:t>:               16:00</a:t>
            </a:r>
          </a:p>
          <a:p>
            <a:r>
              <a:rPr lang="en-US" altLang="ko-KR" sz="1200" dirty="0" smtClean="0"/>
              <a:t>----------------------------------</a:t>
            </a:r>
          </a:p>
          <a:p>
            <a:r>
              <a:rPr lang="ko-KR" altLang="en-US" sz="1200" dirty="0" smtClean="0"/>
              <a:t>반복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안함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매일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매주</a:t>
            </a:r>
            <a:r>
              <a:rPr lang="en-US" altLang="ko-KR" sz="1200" dirty="0" smtClean="0"/>
              <a:t>/2</a:t>
            </a:r>
            <a:r>
              <a:rPr lang="ko-KR" altLang="en-US" sz="1200" dirty="0" smtClean="0"/>
              <a:t>주마다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매월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매년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fullcalendar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라이브러리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------------------------------</a:t>
            </a:r>
          </a:p>
          <a:p>
            <a:r>
              <a:rPr lang="ko-KR" altLang="en-US" sz="1200" dirty="0" smtClean="0"/>
              <a:t>메모</a:t>
            </a:r>
            <a:endParaRPr lang="en-US" altLang="ko-K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68300" y="4953022"/>
            <a:ext cx="6031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 smtClean="0"/>
              <a:t>readSchedule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함수 </a:t>
            </a:r>
            <a:r>
              <a:rPr lang="en-US" altLang="ko-KR" sz="1200" dirty="0" smtClean="0"/>
              <a:t>:</a:t>
            </a:r>
            <a:br>
              <a:rPr lang="en-US" altLang="ko-KR" sz="1200" dirty="0" smtClean="0"/>
            </a:br>
            <a:r>
              <a:rPr lang="en-US" altLang="ko-KR" sz="1200" dirty="0" smtClean="0"/>
              <a:t>events </a:t>
            </a:r>
            <a:r>
              <a:rPr lang="ko-KR" altLang="en-US" sz="1200" dirty="0" smtClean="0"/>
              <a:t>형태로 저장된 </a:t>
            </a:r>
            <a:r>
              <a:rPr lang="en-US" altLang="ko-KR" sz="1200" dirty="0" err="1" smtClean="0"/>
              <a:t>json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리스트 </a:t>
            </a:r>
            <a:r>
              <a:rPr lang="ko-KR" altLang="en-US" sz="1200" dirty="0" err="1" smtClean="0"/>
              <a:t>갖고와서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fullcalendar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뿌림</a:t>
            </a:r>
            <a:r>
              <a:rPr lang="en-US" altLang="ko-KR" sz="1200" dirty="0" smtClean="0"/>
              <a:t> </a:t>
            </a:r>
            <a:br>
              <a:rPr lang="en-US" altLang="ko-KR" sz="1200" dirty="0" smtClean="0"/>
            </a:br>
            <a:r>
              <a:rPr lang="en-US" altLang="ko-KR" sz="1200" dirty="0" smtClean="0"/>
              <a:t>(</a:t>
            </a:r>
            <a:r>
              <a:rPr lang="ko-KR" altLang="en-US" sz="1200" dirty="0" smtClean="0"/>
              <a:t>각 객체에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저장</a:t>
            </a:r>
            <a:r>
              <a:rPr lang="en-US" altLang="ko-KR" sz="12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 smtClean="0"/>
              <a:t>updateSchedule</a:t>
            </a:r>
            <a:r>
              <a:rPr lang="en-US" altLang="ko-KR" sz="1200" dirty="0" smtClean="0"/>
              <a:t> : id</a:t>
            </a:r>
            <a:r>
              <a:rPr lang="ko-KR" altLang="en-US" sz="1200" dirty="0" smtClean="0"/>
              <a:t>로 업데이트만 </a:t>
            </a:r>
            <a:r>
              <a:rPr lang="ko-KR" altLang="en-US" sz="1200" dirty="0" err="1" smtClean="0"/>
              <a:t>하면됨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나중에 </a:t>
            </a:r>
            <a:r>
              <a:rPr lang="en-US" altLang="ko-KR" sz="1200" dirty="0" err="1" smtClean="0"/>
              <a:t>fullcalendar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그대로 </a:t>
            </a:r>
            <a:r>
              <a:rPr lang="ko-KR" altLang="en-US" sz="1200" dirty="0" err="1" smtClean="0"/>
              <a:t>뿌리면됨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클릭업데이트 </a:t>
            </a:r>
            <a:r>
              <a:rPr lang="en-US" altLang="ko-KR" sz="1200" dirty="0" smtClean="0"/>
              <a:t>/ </a:t>
            </a:r>
            <a:r>
              <a:rPr lang="ko-KR" altLang="en-US" sz="1200" dirty="0" err="1" smtClean="0"/>
              <a:t>드래그시</a:t>
            </a:r>
            <a:r>
              <a:rPr lang="ko-KR" altLang="en-US" sz="1200" dirty="0" smtClean="0"/>
              <a:t> 수행</a:t>
            </a:r>
            <a:endParaRPr lang="en-US" altLang="ko-KR" sz="1200" dirty="0"/>
          </a:p>
        </p:txBody>
      </p:sp>
      <p:sp>
        <p:nvSpPr>
          <p:cNvPr id="10" name="직사각형 9"/>
          <p:cNvSpPr/>
          <p:nvPr/>
        </p:nvSpPr>
        <p:spPr>
          <a:xfrm>
            <a:off x="6597650" y="4953022"/>
            <a:ext cx="518795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events</a:t>
            </a:r>
            <a:r>
              <a:rPr lang="ko-KR" altLang="en-US" sz="1000" dirty="0"/>
              <a:t>: [</a:t>
            </a:r>
          </a:p>
          <a:p>
            <a:r>
              <a:rPr lang="ko-KR" altLang="en-US" sz="1000" dirty="0"/>
              <a:t>        {</a:t>
            </a:r>
          </a:p>
          <a:p>
            <a:r>
              <a:rPr lang="ko-KR" altLang="en-US" sz="1000" dirty="0"/>
              <a:t>          </a:t>
            </a:r>
            <a:r>
              <a:rPr lang="ko-KR" altLang="en-US" sz="1000" dirty="0" err="1"/>
              <a:t>title</a:t>
            </a:r>
            <a:r>
              <a:rPr lang="ko-KR" altLang="en-US" sz="1000" dirty="0"/>
              <a:t>: 'All </a:t>
            </a:r>
            <a:r>
              <a:rPr lang="ko-KR" altLang="en-US" sz="1000" dirty="0" err="1"/>
              <a:t>Day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Event</a:t>
            </a:r>
            <a:r>
              <a:rPr lang="ko-KR" altLang="en-US" sz="1000" dirty="0"/>
              <a:t>',</a:t>
            </a:r>
          </a:p>
          <a:p>
            <a:r>
              <a:rPr lang="ko-KR" altLang="en-US" sz="1000" dirty="0"/>
              <a:t>          </a:t>
            </a:r>
            <a:r>
              <a:rPr lang="ko-KR" altLang="en-US" sz="1000" dirty="0" err="1"/>
              <a:t>start</a:t>
            </a:r>
            <a:r>
              <a:rPr lang="ko-KR" altLang="en-US" sz="1000" dirty="0"/>
              <a:t>: '2020-09-01'</a:t>
            </a:r>
          </a:p>
          <a:p>
            <a:r>
              <a:rPr lang="ko-KR" altLang="en-US" sz="1000" dirty="0"/>
              <a:t>        },</a:t>
            </a:r>
          </a:p>
          <a:p>
            <a:r>
              <a:rPr lang="ko-KR" altLang="en-US" sz="1000" dirty="0"/>
              <a:t>        {</a:t>
            </a:r>
          </a:p>
          <a:p>
            <a:r>
              <a:rPr lang="ko-KR" altLang="en-US" sz="1000" dirty="0"/>
              <a:t>          </a:t>
            </a:r>
            <a:r>
              <a:rPr lang="ko-KR" altLang="en-US" sz="1000" dirty="0" err="1"/>
              <a:t>title</a:t>
            </a:r>
            <a:r>
              <a:rPr lang="ko-KR" altLang="en-US" sz="1000" dirty="0"/>
              <a:t>: '</a:t>
            </a:r>
            <a:r>
              <a:rPr lang="ko-KR" altLang="en-US" sz="1000" dirty="0" err="1"/>
              <a:t>Long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Event</a:t>
            </a:r>
            <a:r>
              <a:rPr lang="ko-KR" altLang="en-US" sz="1000" dirty="0"/>
              <a:t>',</a:t>
            </a:r>
          </a:p>
          <a:p>
            <a:r>
              <a:rPr lang="ko-KR" altLang="en-US" sz="1000" dirty="0"/>
              <a:t>          </a:t>
            </a:r>
            <a:r>
              <a:rPr lang="ko-KR" altLang="en-US" sz="1000" dirty="0" err="1"/>
              <a:t>start</a:t>
            </a:r>
            <a:r>
              <a:rPr lang="ko-KR" altLang="en-US" sz="1000" dirty="0"/>
              <a:t>: '2020-09-07',</a:t>
            </a:r>
          </a:p>
          <a:p>
            <a:r>
              <a:rPr lang="ko-KR" altLang="en-US" sz="1000" dirty="0"/>
              <a:t>          </a:t>
            </a:r>
            <a:r>
              <a:rPr lang="ko-KR" altLang="en-US" sz="1000" dirty="0" err="1"/>
              <a:t>end</a:t>
            </a:r>
            <a:r>
              <a:rPr lang="ko-KR" altLang="en-US" sz="1000" dirty="0"/>
              <a:t>: '2020-09-10'</a:t>
            </a:r>
          </a:p>
          <a:p>
            <a:r>
              <a:rPr lang="ko-KR" altLang="en-US" sz="1000" dirty="0"/>
              <a:t>        },</a:t>
            </a:r>
          </a:p>
          <a:p>
            <a:r>
              <a:rPr lang="ko-KR" altLang="en-US" sz="1000" dirty="0"/>
              <a:t>        {</a:t>
            </a:r>
          </a:p>
          <a:p>
            <a:r>
              <a:rPr lang="ko-KR" altLang="en-US" sz="1000" dirty="0"/>
              <a:t>          </a:t>
            </a:r>
            <a:r>
              <a:rPr lang="ko-KR" altLang="en-US" sz="1000" dirty="0" err="1"/>
              <a:t>groupId</a:t>
            </a:r>
            <a:r>
              <a:rPr lang="ko-KR" altLang="en-US" sz="1000" dirty="0"/>
              <a:t>: 999,</a:t>
            </a:r>
          </a:p>
          <a:p>
            <a:r>
              <a:rPr lang="ko-KR" altLang="en-US" sz="1000" dirty="0"/>
              <a:t>          </a:t>
            </a:r>
            <a:r>
              <a:rPr lang="ko-KR" altLang="en-US" sz="1000" dirty="0" err="1"/>
              <a:t>title</a:t>
            </a:r>
            <a:r>
              <a:rPr lang="ko-KR" altLang="en-US" sz="1000" dirty="0"/>
              <a:t>: '</a:t>
            </a:r>
            <a:r>
              <a:rPr lang="ko-KR" altLang="en-US" sz="1000" dirty="0" err="1"/>
              <a:t>Repeating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Event</a:t>
            </a:r>
            <a:r>
              <a:rPr lang="ko-KR" altLang="en-US" sz="1000" dirty="0"/>
              <a:t>',</a:t>
            </a:r>
          </a:p>
          <a:p>
            <a:r>
              <a:rPr lang="ko-KR" altLang="en-US" sz="1000" dirty="0"/>
              <a:t>          </a:t>
            </a:r>
            <a:r>
              <a:rPr lang="ko-KR" altLang="en-US" sz="1000" dirty="0" err="1"/>
              <a:t>start</a:t>
            </a:r>
            <a:r>
              <a:rPr lang="ko-KR" altLang="en-US" sz="1000" dirty="0"/>
              <a:t>: '2020-09-09T16:00:00'</a:t>
            </a:r>
          </a:p>
          <a:p>
            <a:r>
              <a:rPr lang="ko-KR" altLang="en-US" sz="1000" dirty="0"/>
              <a:t>        },</a:t>
            </a:r>
          </a:p>
        </p:txBody>
      </p:sp>
    </p:spTree>
    <p:extLst>
      <p:ext uri="{BB962C8B-B14F-4D97-AF65-F5344CB8AC3E}">
        <p14:creationId xmlns:p14="http://schemas.microsoft.com/office/powerpoint/2010/main" val="201494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62560"/>
            <a:ext cx="633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일지 등록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상품가격</a:t>
            </a:r>
            <a:r>
              <a:rPr lang="en-US" altLang="ko-KR" dirty="0" smtClean="0"/>
              <a:t>,</a:t>
            </a:r>
            <a:r>
              <a:rPr lang="ko-KR" altLang="en-US" dirty="0" smtClean="0"/>
              <a:t>할인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포인트</a:t>
            </a:r>
            <a:r>
              <a:rPr lang="en-US" altLang="ko-KR" dirty="0"/>
              <a:t> </a:t>
            </a:r>
            <a:r>
              <a:rPr lang="ko-KR" altLang="en-US" dirty="0" err="1" smtClean="0"/>
              <a:t>상호이벤트</a:t>
            </a:r>
            <a:r>
              <a:rPr lang="ko-KR" altLang="en-US" dirty="0" smtClean="0"/>
              <a:t> 정의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08067" y="804144"/>
            <a:ext cx="2461437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V</a:t>
            </a:r>
            <a:r>
              <a:rPr lang="ko-KR" altLang="en-US" sz="1000" dirty="0" smtClean="0"/>
              <a:t>회원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              |               </a:t>
            </a:r>
            <a:r>
              <a:rPr lang="ko-KR" altLang="en-US" sz="1000" dirty="0" smtClean="0"/>
              <a:t>비회원</a:t>
            </a:r>
            <a:endParaRPr lang="en-US" altLang="ko-KR" sz="1000" dirty="0" smtClean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 smtClean="0"/>
              <a:t>[</a:t>
            </a:r>
            <a:r>
              <a:rPr lang="en-US" altLang="ko-KR" sz="1000" dirty="0"/>
              <a:t>	]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 smtClean="0"/>
              <a:t>V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</a:t>
            </a:r>
            <a:r>
              <a:rPr lang="en-US" altLang="ko-KR" sz="1000" dirty="0" smtClean="0"/>
              <a:t>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ko-KR" altLang="en-US" sz="1000" dirty="0"/>
              <a:t>상품가격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\55,000</a:t>
            </a:r>
          </a:p>
          <a:p>
            <a:r>
              <a:rPr lang="ko-KR" altLang="en-US" sz="1000" dirty="0" smtClean="0"/>
              <a:t>할인 </a:t>
            </a:r>
            <a:r>
              <a:rPr lang="en-US" altLang="ko-KR" sz="1000" dirty="0" smtClean="0"/>
              <a:t>: - \15,000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총액 </a:t>
            </a:r>
            <a:r>
              <a:rPr lang="en-US" altLang="ko-KR" sz="1000" dirty="0" smtClean="0"/>
              <a:t>: \40,000</a:t>
            </a:r>
          </a:p>
          <a:p>
            <a:r>
              <a:rPr lang="ko-KR" altLang="en-US" sz="1000" dirty="0" smtClean="0"/>
              <a:t>포인트 사용 </a:t>
            </a:r>
            <a:r>
              <a:rPr lang="en-US" altLang="ko-KR" sz="1000" dirty="0" smtClean="0"/>
              <a:t>: \10,000 / \100,500</a:t>
            </a:r>
          </a:p>
          <a:p>
            <a:r>
              <a:rPr lang="ko-KR" altLang="en-US" sz="1000" dirty="0" err="1" smtClean="0"/>
              <a:t>총결제금액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\30,000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61415" y="804145"/>
            <a:ext cx="2461437" cy="2616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V</a:t>
            </a:r>
            <a:r>
              <a:rPr lang="ko-KR" altLang="en-US" sz="1000" dirty="0" smtClean="0"/>
              <a:t>회원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              |               </a:t>
            </a:r>
            <a:r>
              <a:rPr lang="ko-KR" altLang="en-US" sz="1000" dirty="0" smtClean="0"/>
              <a:t>비회원</a:t>
            </a:r>
            <a:endParaRPr lang="en-US" altLang="ko-KR" sz="1000" dirty="0" smtClean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 smtClean="0"/>
              <a:t>[</a:t>
            </a:r>
            <a:r>
              <a:rPr lang="en-US" altLang="ko-KR" sz="1000" dirty="0"/>
              <a:t>	]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 smtClean="0"/>
              <a:t>V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</a:t>
            </a:r>
            <a:r>
              <a:rPr lang="en-US" altLang="ko-KR" sz="1000" dirty="0" smtClean="0"/>
              <a:t>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ko-KR" altLang="en-US" sz="1000" dirty="0" smtClean="0"/>
              <a:t>상품가격 </a:t>
            </a:r>
            <a:r>
              <a:rPr lang="en-US" altLang="ko-KR" sz="1000" dirty="0" smtClean="0"/>
              <a:t>: \55,000</a:t>
            </a:r>
          </a:p>
          <a:p>
            <a:r>
              <a:rPr lang="ko-KR" altLang="en-US" sz="1000" dirty="0" smtClean="0"/>
              <a:t>할인 </a:t>
            </a:r>
            <a:r>
              <a:rPr lang="en-US" altLang="ko-KR" sz="1000" dirty="0" smtClean="0"/>
              <a:t>: - </a:t>
            </a:r>
            <a:r>
              <a:rPr lang="en-US" altLang="ko-KR" sz="1000" dirty="0" smtClean="0">
                <a:solidFill>
                  <a:srgbClr val="FF0000"/>
                </a:solidFill>
              </a:rPr>
              <a:t>\100,000</a:t>
            </a:r>
          </a:p>
          <a:p>
            <a:r>
              <a:rPr lang="ko-KR" altLang="en-US" sz="700" dirty="0" smtClean="0">
                <a:solidFill>
                  <a:srgbClr val="FF0000"/>
                </a:solidFill>
              </a:rPr>
              <a:t>할인이 상품가격보다 많습니다</a:t>
            </a:r>
            <a:r>
              <a:rPr lang="en-US" altLang="ko-KR" sz="7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7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/>
              <a:t>총액 </a:t>
            </a:r>
            <a:r>
              <a:rPr lang="en-US" altLang="ko-KR" sz="1000" dirty="0" smtClean="0"/>
              <a:t>: </a:t>
            </a:r>
            <a:r>
              <a:rPr lang="en-US" altLang="ko-KR" sz="1000" dirty="0" smtClean="0">
                <a:solidFill>
                  <a:schemeClr val="tx1"/>
                </a:solidFill>
              </a:rPr>
              <a:t>\0</a:t>
            </a:r>
          </a:p>
          <a:p>
            <a:r>
              <a:rPr lang="ko-KR" altLang="en-US" sz="1000" dirty="0" smtClean="0"/>
              <a:t>포인트 사용 </a:t>
            </a:r>
            <a:r>
              <a:rPr lang="en-US" altLang="ko-KR" sz="1000" dirty="0" smtClean="0"/>
              <a:t>: \[0] / \100,500</a:t>
            </a:r>
          </a:p>
          <a:p>
            <a:r>
              <a:rPr lang="ko-KR" altLang="en-US" sz="1000" dirty="0" err="1" smtClean="0"/>
              <a:t>총결제금액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\0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61415" y="3449891"/>
            <a:ext cx="220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할인 </a:t>
            </a:r>
            <a:r>
              <a:rPr lang="en-US" altLang="ko-KR" sz="700" dirty="0" smtClean="0"/>
              <a:t>&gt; </a:t>
            </a:r>
            <a:r>
              <a:rPr lang="ko-KR" altLang="en-US" sz="700" dirty="0" smtClean="0"/>
              <a:t>상품가격일시 빨간 </a:t>
            </a:r>
            <a:r>
              <a:rPr lang="en-US" altLang="ko-KR" sz="700" dirty="0" smtClean="0"/>
              <a:t>alert</a:t>
            </a:r>
            <a:r>
              <a:rPr lang="ko-KR" altLang="en-US" sz="700" dirty="0" smtClean="0"/>
              <a:t>문구 출력</a:t>
            </a:r>
            <a:endParaRPr lang="en-US" altLang="ko-KR" sz="700" dirty="0" smtClean="0"/>
          </a:p>
          <a:p>
            <a:r>
              <a:rPr lang="ko-KR" altLang="en-US" sz="700" dirty="0" smtClean="0"/>
              <a:t>총액</a:t>
            </a:r>
            <a:r>
              <a:rPr lang="en-US" altLang="ko-KR" sz="700" dirty="0" smtClean="0"/>
              <a:t>, </a:t>
            </a:r>
            <a:r>
              <a:rPr lang="ko-KR" altLang="en-US" sz="700" dirty="0" err="1" smtClean="0"/>
              <a:t>포인트사용</a:t>
            </a:r>
            <a:r>
              <a:rPr lang="en-US" altLang="ko-KR" sz="700" dirty="0" smtClean="0"/>
              <a:t>, </a:t>
            </a:r>
            <a:r>
              <a:rPr lang="ko-KR" altLang="en-US" sz="700" dirty="0" err="1" smtClean="0"/>
              <a:t>총결제금액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0</a:t>
            </a:r>
            <a:r>
              <a:rPr lang="ko-KR" altLang="en-US" sz="700" dirty="0" smtClean="0"/>
              <a:t>으로 초기화</a:t>
            </a:r>
            <a:endParaRPr lang="en-US" altLang="ko-KR" sz="7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934741" y="804145"/>
            <a:ext cx="2461437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V</a:t>
            </a:r>
            <a:r>
              <a:rPr lang="ko-KR" altLang="en-US" sz="1000" dirty="0" smtClean="0"/>
              <a:t>회원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              |               </a:t>
            </a:r>
            <a:r>
              <a:rPr lang="ko-KR" altLang="en-US" sz="1000" dirty="0" smtClean="0"/>
              <a:t>비회원</a:t>
            </a:r>
            <a:endParaRPr lang="en-US" altLang="ko-KR" sz="1000" dirty="0" smtClean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 smtClean="0"/>
              <a:t>[</a:t>
            </a:r>
            <a:r>
              <a:rPr lang="en-US" altLang="ko-KR" sz="1000" dirty="0"/>
              <a:t>	]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 smtClean="0"/>
              <a:t>V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</a:t>
            </a:r>
            <a:r>
              <a:rPr lang="en-US" altLang="ko-KR" sz="1000" dirty="0" smtClean="0"/>
              <a:t>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ko-KR" altLang="en-US" sz="1000" dirty="0" smtClean="0"/>
              <a:t>상품가격 </a:t>
            </a:r>
            <a:r>
              <a:rPr lang="en-US" altLang="ko-KR" sz="1000" dirty="0" smtClean="0"/>
              <a:t>: \55,000</a:t>
            </a:r>
          </a:p>
          <a:p>
            <a:r>
              <a:rPr lang="ko-KR" altLang="en-US" sz="1000" dirty="0" smtClean="0"/>
              <a:t>할인 </a:t>
            </a:r>
            <a:r>
              <a:rPr lang="en-US" altLang="ko-KR" sz="1000" dirty="0" smtClean="0"/>
              <a:t>: \15,000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총액 </a:t>
            </a:r>
            <a:r>
              <a:rPr lang="en-US" altLang="ko-KR" sz="1000" dirty="0" smtClean="0"/>
              <a:t>: \40,000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/>
              <a:t>포인트 사용 </a:t>
            </a:r>
            <a:r>
              <a:rPr lang="en-US" altLang="ko-KR" sz="1000" dirty="0" smtClean="0"/>
              <a:t>: \[0] / \100,500</a:t>
            </a:r>
          </a:p>
          <a:p>
            <a:r>
              <a:rPr lang="ko-KR" altLang="en-US" sz="1000" dirty="0" err="1" smtClean="0"/>
              <a:t>총결제금액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\30,000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34741" y="3420246"/>
            <a:ext cx="2200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상품가격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할인 </a:t>
            </a:r>
            <a:r>
              <a:rPr lang="ko-KR" altLang="en-US" sz="700" dirty="0" err="1" smtClean="0"/>
              <a:t>변경시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할인금액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적용후</a:t>
            </a:r>
            <a:r>
              <a:rPr lang="ko-KR" altLang="en-US" sz="700" dirty="0" smtClean="0"/>
              <a:t> 총액 변경</a:t>
            </a:r>
            <a:endParaRPr lang="en-US" altLang="ko-KR" sz="700" dirty="0"/>
          </a:p>
          <a:p>
            <a:r>
              <a:rPr lang="en-US" altLang="ko-KR" sz="700" dirty="0" smtClean="0"/>
              <a:t>1-1. </a:t>
            </a:r>
            <a:r>
              <a:rPr lang="ko-KR" altLang="en-US" sz="700" dirty="0" smtClean="0"/>
              <a:t>포인트 사용 </a:t>
            </a:r>
            <a:r>
              <a:rPr lang="en-US" altLang="ko-KR" sz="700" dirty="0" smtClean="0"/>
              <a:t>&gt; </a:t>
            </a:r>
            <a:r>
              <a:rPr lang="ko-KR" altLang="en-US" sz="700" dirty="0" smtClean="0"/>
              <a:t>포인트 </a:t>
            </a:r>
            <a:r>
              <a:rPr lang="ko-KR" altLang="en-US" sz="700" dirty="0" err="1" smtClean="0"/>
              <a:t>잔액일경우</a:t>
            </a:r>
            <a:endParaRPr lang="en-US" altLang="ko-KR" sz="700" dirty="0" smtClean="0"/>
          </a:p>
          <a:p>
            <a:r>
              <a:rPr lang="ko-KR" altLang="en-US" sz="700" dirty="0" smtClean="0"/>
              <a:t>총결제금액만 </a:t>
            </a:r>
            <a:r>
              <a:rPr lang="en-US" altLang="ko-KR" sz="700" dirty="0" smtClean="0"/>
              <a:t>0</a:t>
            </a:r>
            <a:r>
              <a:rPr lang="ko-KR" altLang="en-US" sz="700" dirty="0" smtClean="0"/>
              <a:t>으로 초기화</a:t>
            </a:r>
            <a:r>
              <a:rPr lang="en-US" altLang="ko-KR" sz="700" dirty="0" smtClean="0"/>
              <a:t>,</a:t>
            </a:r>
          </a:p>
          <a:p>
            <a:r>
              <a:rPr lang="ko-KR" altLang="en-US" sz="700" dirty="0" smtClean="0"/>
              <a:t>빨간 </a:t>
            </a:r>
            <a:r>
              <a:rPr lang="en-US" altLang="ko-KR" sz="700" dirty="0" smtClean="0"/>
              <a:t>alert </a:t>
            </a:r>
            <a:r>
              <a:rPr lang="ko-KR" altLang="en-US" sz="700" dirty="0" smtClean="0"/>
              <a:t>문구 출력</a:t>
            </a:r>
            <a:endParaRPr lang="en-US" altLang="ko-KR" sz="700" dirty="0" smtClean="0"/>
          </a:p>
          <a:p>
            <a:r>
              <a:rPr lang="en-US" altLang="ko-KR" sz="700" dirty="0" smtClean="0"/>
              <a:t>1-2. </a:t>
            </a:r>
            <a:r>
              <a:rPr lang="ko-KR" altLang="en-US" sz="700" dirty="0" smtClean="0"/>
              <a:t>포인트 사용 </a:t>
            </a:r>
            <a:r>
              <a:rPr lang="en-US" altLang="ko-KR" sz="700" dirty="0" smtClean="0"/>
              <a:t>&lt;= </a:t>
            </a:r>
            <a:r>
              <a:rPr lang="ko-KR" altLang="en-US" sz="700" dirty="0" smtClean="0"/>
              <a:t>포인트 </a:t>
            </a:r>
            <a:r>
              <a:rPr lang="ko-KR" altLang="en-US" sz="700" dirty="0" err="1" smtClean="0"/>
              <a:t>잔액일경우</a:t>
            </a:r>
            <a:endParaRPr lang="en-US" altLang="ko-KR" sz="700" dirty="0" smtClean="0"/>
          </a:p>
          <a:p>
            <a:r>
              <a:rPr lang="ko-KR" altLang="en-US" sz="700" dirty="0" smtClean="0"/>
              <a:t>총결제금액까지 변경</a:t>
            </a:r>
            <a:endParaRPr lang="en-US" altLang="ko-KR" sz="700" dirty="0" smtClean="0"/>
          </a:p>
          <a:p>
            <a:endParaRPr lang="en-US" altLang="ko-KR" sz="700" dirty="0"/>
          </a:p>
          <a:p>
            <a:r>
              <a:rPr lang="en-US" altLang="ko-KR" sz="700" dirty="0" smtClean="0"/>
              <a:t>2. </a:t>
            </a:r>
            <a:r>
              <a:rPr lang="ko-KR" altLang="en-US" sz="700" dirty="0" smtClean="0"/>
              <a:t>포인트 사용 </a:t>
            </a:r>
            <a:r>
              <a:rPr lang="ko-KR" altLang="en-US" sz="700" dirty="0" err="1" smtClean="0"/>
              <a:t>변경시</a:t>
            </a:r>
            <a:endParaRPr lang="en-US" altLang="ko-KR" sz="700" dirty="0"/>
          </a:p>
          <a:p>
            <a:r>
              <a:rPr lang="ko-KR" altLang="en-US" sz="700" dirty="0" err="1" smtClean="0"/>
              <a:t>총결제금액</a:t>
            </a:r>
            <a:r>
              <a:rPr lang="ko-KR" altLang="en-US" sz="700" dirty="0" smtClean="0"/>
              <a:t> 변경</a:t>
            </a:r>
            <a:endParaRPr lang="en-US" altLang="ko-KR" sz="7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88089" y="804144"/>
            <a:ext cx="2461437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V</a:t>
            </a:r>
            <a:r>
              <a:rPr lang="ko-KR" altLang="en-US" sz="1000" dirty="0" smtClean="0"/>
              <a:t>회원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              |               </a:t>
            </a:r>
            <a:r>
              <a:rPr lang="ko-KR" altLang="en-US" sz="1000" dirty="0" smtClean="0"/>
              <a:t>비회원</a:t>
            </a:r>
            <a:endParaRPr lang="en-US" altLang="ko-KR" sz="1000" dirty="0" smtClean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 smtClean="0"/>
              <a:t>[</a:t>
            </a:r>
            <a:r>
              <a:rPr lang="en-US" altLang="ko-KR" sz="1000" dirty="0"/>
              <a:t>	]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 SILVER </a:t>
            </a:r>
            <a:endParaRPr lang="en-US" altLang="ko-KR" sz="1000" dirty="0"/>
          </a:p>
          <a:p>
            <a:r>
              <a:rPr lang="en-US" altLang="ko-KR" sz="1000" dirty="0" smtClean="0"/>
              <a:t>V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 GOLD</a:t>
            </a:r>
          </a:p>
          <a:p>
            <a:r>
              <a:rPr lang="en-US" altLang="ko-KR" sz="1000" dirty="0" smtClean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</a:t>
            </a:r>
            <a:r>
              <a:rPr lang="en-US" altLang="ko-KR" sz="1000" dirty="0" smtClean="0"/>
              <a:t>01088993885) 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 VIP(</a:t>
            </a:r>
            <a:r>
              <a:rPr lang="ko-KR" altLang="en-US" sz="1000" dirty="0" smtClean="0"/>
              <a:t>아이콘</a:t>
            </a:r>
            <a:r>
              <a:rPr lang="en-US" altLang="ko-KR" sz="1000" dirty="0" smtClean="0"/>
              <a:t>)</a:t>
            </a:r>
            <a:endParaRPr lang="en-US" altLang="ko-KR" sz="1000" dirty="0"/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 VIP</a:t>
            </a:r>
          </a:p>
          <a:p>
            <a:r>
              <a:rPr lang="en-US" altLang="ko-KR" sz="1000" dirty="0" smtClean="0"/>
              <a:t>-------------------------------------------</a:t>
            </a:r>
          </a:p>
          <a:p>
            <a:r>
              <a:rPr lang="ko-KR" altLang="en-US" sz="1000" dirty="0" err="1" smtClean="0"/>
              <a:t>제품검색</a:t>
            </a:r>
            <a:r>
              <a:rPr lang="ko-KR" altLang="en-US" sz="1000" dirty="0" smtClean="0"/>
              <a:t>            </a:t>
            </a:r>
            <a:r>
              <a:rPr lang="en-US" altLang="ko-KR" sz="1000" dirty="0" smtClean="0"/>
              <a:t>|               </a:t>
            </a:r>
            <a:r>
              <a:rPr lang="ko-KR" altLang="en-US" sz="1000" dirty="0" smtClean="0"/>
              <a:t>직접입력</a:t>
            </a:r>
            <a:endParaRPr lang="en-US" altLang="ko-KR" sz="1000" dirty="0"/>
          </a:p>
          <a:p>
            <a:r>
              <a:rPr lang="en-US" altLang="ko-KR" sz="1000" dirty="0" smtClean="0"/>
              <a:t>-------------------------------------------</a:t>
            </a:r>
          </a:p>
          <a:p>
            <a:r>
              <a:rPr lang="en-US" altLang="ko-KR" sz="1000" dirty="0"/>
              <a:t>[	]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r>
              <a:rPr lang="en-US" altLang="ko-KR" sz="1000" dirty="0"/>
              <a:t>------------------------------------------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 err="1" smtClean="0"/>
              <a:t>남자커트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(\20,000)</a:t>
            </a:r>
            <a:endParaRPr lang="en-US" altLang="ko-KR" sz="1000" dirty="0"/>
          </a:p>
          <a:p>
            <a:r>
              <a:rPr lang="en-US" altLang="ko-KR" sz="1000" dirty="0" smtClean="0"/>
              <a:t>V </a:t>
            </a:r>
            <a:r>
              <a:rPr lang="ko-KR" altLang="en-US" sz="1000" dirty="0" err="1" smtClean="0"/>
              <a:t>열펌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(\50,000)</a:t>
            </a:r>
          </a:p>
          <a:p>
            <a:r>
              <a:rPr lang="en-US" altLang="ko-KR" sz="1000" dirty="0" smtClean="0"/>
              <a:t>O </a:t>
            </a:r>
            <a:r>
              <a:rPr lang="ko-KR" altLang="en-US" sz="1000" dirty="0" err="1" smtClean="0"/>
              <a:t>여자커트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(\40,000)</a:t>
            </a:r>
          </a:p>
          <a:p>
            <a:r>
              <a:rPr lang="en-US" altLang="ko-KR" sz="1000" dirty="0" smtClean="0"/>
              <a:t>O </a:t>
            </a:r>
            <a:r>
              <a:rPr lang="ko-KR" altLang="en-US" sz="1000" dirty="0" err="1" smtClean="0"/>
              <a:t>호일펌</a:t>
            </a:r>
            <a:r>
              <a:rPr lang="en-US" altLang="ko-KR" sz="1000" dirty="0" smtClean="0"/>
              <a:t>(\20,000)</a:t>
            </a:r>
          </a:p>
          <a:p>
            <a:r>
              <a:rPr lang="en-US" altLang="ko-KR" sz="1000" dirty="0" smtClean="0"/>
              <a:t>O </a:t>
            </a:r>
            <a:r>
              <a:rPr lang="ko-KR" altLang="en-US" sz="1000" dirty="0" err="1" smtClean="0"/>
              <a:t>폭포수펌</a:t>
            </a:r>
            <a:r>
              <a:rPr lang="en-US" altLang="ko-KR" sz="1000" dirty="0" smtClean="0"/>
              <a:t>(\10,000)</a:t>
            </a:r>
            <a:endParaRPr lang="en-US" altLang="ko-KR" sz="1000" dirty="0"/>
          </a:p>
          <a:p>
            <a:r>
              <a:rPr lang="en-US" altLang="ko-KR" sz="1000" dirty="0" smtClean="0"/>
              <a:t>-------------------------------------------</a:t>
            </a:r>
          </a:p>
          <a:p>
            <a:r>
              <a:rPr lang="ko-KR" altLang="en-US" sz="1000" dirty="0" smtClean="0"/>
              <a:t>상품가격 </a:t>
            </a:r>
            <a:r>
              <a:rPr lang="en-US" altLang="ko-KR" sz="1000" dirty="0" smtClean="0"/>
              <a:t>: \0</a:t>
            </a:r>
          </a:p>
          <a:p>
            <a:r>
              <a:rPr lang="en-US" altLang="ko-KR" sz="1000" dirty="0"/>
              <a:t>-------------------------------------------</a:t>
            </a:r>
          </a:p>
          <a:p>
            <a:r>
              <a:rPr lang="ko-KR" altLang="en-US" sz="1000" dirty="0" err="1" smtClean="0"/>
              <a:t>퍼센트할인</a:t>
            </a:r>
            <a:r>
              <a:rPr lang="en-US" altLang="ko-KR" sz="1000" dirty="0" smtClean="0"/>
              <a:t>[0%]    |   </a:t>
            </a:r>
            <a:r>
              <a:rPr lang="ko-KR" altLang="en-US" sz="1000" dirty="0" smtClean="0"/>
              <a:t>지정금액할인</a:t>
            </a:r>
            <a:r>
              <a:rPr lang="en-US" altLang="ko-KR" sz="1000" dirty="0" smtClean="0"/>
              <a:t>[\0]</a:t>
            </a:r>
            <a:endParaRPr lang="en-US" altLang="ko-KR" sz="1000" dirty="0"/>
          </a:p>
          <a:p>
            <a:r>
              <a:rPr lang="en-US" altLang="ko-KR" sz="1000" dirty="0" smtClean="0"/>
              <a:t>-------------------------------------------</a:t>
            </a:r>
          </a:p>
          <a:p>
            <a:r>
              <a:rPr lang="ko-KR" altLang="en-US" sz="1000" dirty="0" smtClean="0"/>
              <a:t>총액 </a:t>
            </a:r>
            <a:r>
              <a:rPr lang="en-US" altLang="ko-KR" sz="1000" dirty="0" smtClean="0"/>
              <a:t>: \0</a:t>
            </a:r>
          </a:p>
          <a:p>
            <a:r>
              <a:rPr lang="ko-KR" altLang="en-US" sz="1000" dirty="0" smtClean="0"/>
              <a:t>포인트 사용 </a:t>
            </a:r>
            <a:r>
              <a:rPr lang="en-US" altLang="ko-KR" sz="1000" dirty="0" smtClean="0"/>
              <a:t>: \0 / \100,500</a:t>
            </a:r>
          </a:p>
          <a:p>
            <a:r>
              <a:rPr lang="ko-KR" altLang="en-US" sz="1000" dirty="0" err="1" smtClean="0"/>
              <a:t>총결제금액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\0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8089" y="5636801"/>
            <a:ext cx="220093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A|B</a:t>
            </a:r>
            <a:r>
              <a:rPr lang="ko-KR" altLang="en-US" sz="700" dirty="0" err="1" smtClean="0"/>
              <a:t>의경우</a:t>
            </a:r>
            <a:r>
              <a:rPr lang="ko-KR" altLang="en-US" sz="700" dirty="0" smtClean="0"/>
              <a:t> 체크박스 </a:t>
            </a:r>
            <a:r>
              <a:rPr lang="ko-KR" altLang="en-US" sz="700" dirty="0" err="1" smtClean="0"/>
              <a:t>클릭시</a:t>
            </a:r>
            <a:r>
              <a:rPr lang="ko-KR" altLang="en-US" sz="700" dirty="0" smtClean="0"/>
              <a:t> 하단 </a:t>
            </a:r>
            <a:r>
              <a:rPr lang="en-US" altLang="ko-KR" sz="700" dirty="0" smtClean="0"/>
              <a:t>div show(), hide()</a:t>
            </a:r>
          </a:p>
          <a:p>
            <a:r>
              <a:rPr lang="ko-KR" altLang="en-US" sz="700" dirty="0" smtClean="0"/>
              <a:t>회원 </a:t>
            </a:r>
            <a:r>
              <a:rPr lang="ko-KR" altLang="en-US" sz="700" dirty="0" err="1" smtClean="0"/>
              <a:t>클릭시</a:t>
            </a:r>
            <a:r>
              <a:rPr lang="ko-KR" altLang="en-US" sz="700" dirty="0" smtClean="0"/>
              <a:t> 할인</a:t>
            </a:r>
            <a:r>
              <a:rPr lang="en-US" altLang="ko-KR" sz="700" dirty="0" smtClean="0"/>
              <a:t>,</a:t>
            </a:r>
            <a:r>
              <a:rPr lang="ko-KR" altLang="en-US" sz="700" dirty="0" smtClean="0"/>
              <a:t>포인트 변경</a:t>
            </a:r>
            <a:endParaRPr lang="en-US" altLang="ko-KR" sz="700" dirty="0" smtClean="0"/>
          </a:p>
          <a:p>
            <a:r>
              <a:rPr lang="ko-KR" altLang="en-US" sz="700" dirty="0"/>
              <a:t>검색 </a:t>
            </a:r>
            <a:r>
              <a:rPr lang="en-US" altLang="ko-KR" sz="700" dirty="0"/>
              <a:t>: keyword</a:t>
            </a:r>
            <a:r>
              <a:rPr lang="ko-KR" altLang="en-US" sz="700" dirty="0" err="1"/>
              <a:t>없을시</a:t>
            </a:r>
            <a:r>
              <a:rPr lang="ko-KR" altLang="en-US" sz="700" dirty="0"/>
              <a:t> </a:t>
            </a:r>
            <a:r>
              <a:rPr lang="ko-KR" altLang="en-US" sz="700" dirty="0" err="1" smtClean="0"/>
              <a:t>전체출력</a:t>
            </a:r>
            <a:endParaRPr lang="en-US" altLang="ko-KR" sz="700" dirty="0" smtClean="0"/>
          </a:p>
          <a:p>
            <a:r>
              <a:rPr lang="ko-KR" altLang="en-US" sz="700" dirty="0" err="1" smtClean="0"/>
              <a:t>퍼센트할인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수정시</a:t>
            </a:r>
            <a:r>
              <a:rPr lang="ko-KR" altLang="en-US" sz="700" dirty="0" smtClean="0"/>
              <a:t> 고객 </a:t>
            </a:r>
            <a:r>
              <a:rPr lang="ko-KR" altLang="en-US" sz="700" dirty="0" err="1" smtClean="0"/>
              <a:t>등급따라</a:t>
            </a:r>
            <a:r>
              <a:rPr lang="ko-KR" altLang="en-US" sz="700" dirty="0" smtClean="0"/>
              <a:t> 주의알림출력</a:t>
            </a:r>
            <a:endParaRPr lang="en-US" altLang="ko-KR" sz="700" dirty="0"/>
          </a:p>
          <a:p>
            <a:endParaRPr lang="en-US" altLang="ko-KR" sz="7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388089" y="6151726"/>
            <a:ext cx="23391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리스트 </a:t>
            </a:r>
            <a:r>
              <a:rPr lang="ko-KR" altLang="en-US" sz="700" dirty="0" err="1" smtClean="0"/>
              <a:t>클릭시</a:t>
            </a:r>
            <a:r>
              <a:rPr lang="ko-KR" altLang="en-US" sz="700" dirty="0" smtClean="0"/>
              <a:t> 상품가격</a:t>
            </a:r>
            <a:r>
              <a:rPr lang="en-US" altLang="ko-KR" sz="700" dirty="0" smtClean="0"/>
              <a:t>input</a:t>
            </a:r>
            <a:r>
              <a:rPr lang="ko-KR" altLang="en-US" sz="700" dirty="0" smtClean="0"/>
              <a:t>값 변경 </a:t>
            </a:r>
            <a:r>
              <a:rPr lang="en-US" altLang="ko-KR" sz="700" dirty="0" smtClean="0"/>
              <a:t>-&gt; </a:t>
            </a:r>
            <a:r>
              <a:rPr lang="ko-KR" altLang="en-US" sz="700" dirty="0" err="1" smtClean="0"/>
              <a:t>리스너</a:t>
            </a:r>
            <a:r>
              <a:rPr lang="ko-KR" altLang="en-US" sz="700" dirty="0" smtClean="0"/>
              <a:t> 실행</a:t>
            </a:r>
            <a:endParaRPr lang="en-US" altLang="ko-KR" sz="700" dirty="0" smtClean="0"/>
          </a:p>
        </p:txBody>
      </p:sp>
      <p:cxnSp>
        <p:nvCxnSpPr>
          <p:cNvPr id="21" name="직선 화살표 연결선 20"/>
          <p:cNvCxnSpPr>
            <a:stCxn id="19" idx="3"/>
            <a:endCxn id="15" idx="1"/>
          </p:cNvCxnSpPr>
          <p:nvPr/>
        </p:nvCxnSpPr>
        <p:spPr>
          <a:xfrm flipV="1">
            <a:off x="2727251" y="4005022"/>
            <a:ext cx="3207490" cy="224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49227" y="1130627"/>
            <a:ext cx="2339162" cy="11024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57200" y="2655208"/>
            <a:ext cx="2339162" cy="11024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8602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일지 등록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613641" y="1578336"/>
            <a:ext cx="2461437" cy="4247317"/>
            <a:chOff x="388089" y="804144"/>
            <a:chExt cx="2461437" cy="4247317"/>
          </a:xfrm>
        </p:grpSpPr>
        <p:sp>
          <p:nvSpPr>
            <p:cNvPr id="16" name="TextBox 15"/>
            <p:cNvSpPr txBox="1"/>
            <p:nvPr/>
          </p:nvSpPr>
          <p:spPr>
            <a:xfrm>
              <a:off x="388089" y="804144"/>
              <a:ext cx="2461437" cy="42473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V</a:t>
              </a:r>
              <a:r>
                <a:rPr lang="ko-KR" altLang="en-US" sz="1000" dirty="0" smtClean="0"/>
                <a:t>회원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                |               </a:t>
              </a:r>
              <a:r>
                <a:rPr lang="ko-KR" altLang="en-US" sz="1000" dirty="0" smtClean="0"/>
                <a:t>비회원</a:t>
              </a:r>
              <a:endParaRPr lang="en-US" altLang="ko-KR" sz="1000" dirty="0" smtClean="0"/>
            </a:p>
            <a:p>
              <a:r>
                <a:rPr lang="en-US" altLang="ko-KR" sz="1000" dirty="0" smtClean="0"/>
                <a:t>------------------------------------------</a:t>
              </a:r>
              <a:endParaRPr lang="en-US" altLang="ko-KR" sz="1000" dirty="0"/>
            </a:p>
            <a:p>
              <a:r>
                <a:rPr lang="en-US" altLang="ko-KR" sz="1000" dirty="0" smtClean="0"/>
                <a:t>[</a:t>
              </a:r>
              <a:r>
                <a:rPr lang="en-US" altLang="ko-KR" sz="1000" dirty="0"/>
                <a:t>	]</a:t>
              </a:r>
              <a:r>
                <a:rPr lang="ko-KR" altLang="en-US" sz="1000" dirty="0"/>
                <a:t>검색</a:t>
              </a:r>
              <a:endParaRPr lang="en-US" altLang="ko-KR" sz="1000" dirty="0"/>
            </a:p>
            <a:p>
              <a:r>
                <a:rPr lang="en-US" altLang="ko-KR" sz="1000" dirty="0" smtClean="0"/>
                <a:t>------------------------------------------</a:t>
              </a:r>
              <a:endParaRPr lang="en-US" altLang="ko-KR" sz="1000" dirty="0"/>
            </a:p>
            <a:p>
              <a:r>
                <a:rPr lang="en-US" altLang="ko-KR" sz="1000" dirty="0"/>
                <a:t>O </a:t>
              </a:r>
              <a:r>
                <a:rPr lang="ko-KR" altLang="en-US" sz="1000" dirty="0"/>
                <a:t>김동우 </a:t>
              </a:r>
              <a:r>
                <a:rPr lang="en-US" altLang="ko-KR" sz="1000" dirty="0"/>
                <a:t>(01088993885</a:t>
              </a:r>
              <a:r>
                <a:rPr lang="en-US" altLang="ko-KR" sz="1000" dirty="0" smtClean="0"/>
                <a:t>) SILVER </a:t>
              </a:r>
              <a:endParaRPr lang="en-US" altLang="ko-KR" sz="1000" dirty="0"/>
            </a:p>
            <a:p>
              <a:r>
                <a:rPr lang="en-US" altLang="ko-KR" sz="1000" dirty="0" smtClean="0"/>
                <a:t>V </a:t>
              </a:r>
              <a:r>
                <a:rPr lang="ko-KR" altLang="en-US" sz="1000" dirty="0"/>
                <a:t>김동우 </a:t>
              </a:r>
              <a:r>
                <a:rPr lang="en-US" altLang="ko-KR" sz="1000" dirty="0"/>
                <a:t>(01088993885</a:t>
              </a:r>
              <a:r>
                <a:rPr lang="en-US" altLang="ko-KR" sz="1000" dirty="0" smtClean="0"/>
                <a:t>) GOLD</a:t>
              </a:r>
            </a:p>
            <a:p>
              <a:r>
                <a:rPr lang="en-US" altLang="ko-KR" sz="1000" dirty="0" smtClean="0"/>
                <a:t>O </a:t>
              </a:r>
              <a:r>
                <a:rPr lang="ko-KR" altLang="en-US" sz="1000" dirty="0"/>
                <a:t>김동우 </a:t>
              </a:r>
              <a:r>
                <a:rPr lang="en-US" altLang="ko-KR" sz="1000" dirty="0"/>
                <a:t>(</a:t>
              </a:r>
              <a:r>
                <a:rPr lang="en-US" altLang="ko-KR" sz="1000" dirty="0" smtClean="0"/>
                <a:t>01088993885) </a:t>
              </a:r>
            </a:p>
            <a:p>
              <a:r>
                <a:rPr lang="en-US" altLang="ko-KR" sz="1000" dirty="0"/>
                <a:t>O </a:t>
              </a:r>
              <a:r>
                <a:rPr lang="ko-KR" altLang="en-US" sz="1000" dirty="0"/>
                <a:t>김동우 </a:t>
              </a:r>
              <a:r>
                <a:rPr lang="en-US" altLang="ko-KR" sz="1000" dirty="0"/>
                <a:t>(01088993885</a:t>
              </a:r>
              <a:r>
                <a:rPr lang="en-US" altLang="ko-KR" sz="1000" dirty="0" smtClean="0"/>
                <a:t>) VIP(</a:t>
              </a:r>
              <a:r>
                <a:rPr lang="ko-KR" altLang="en-US" sz="1000" dirty="0" smtClean="0"/>
                <a:t>아이콘</a:t>
              </a:r>
              <a:r>
                <a:rPr lang="en-US" altLang="ko-KR" sz="1000" dirty="0" smtClean="0"/>
                <a:t>)</a:t>
              </a:r>
              <a:endParaRPr lang="en-US" altLang="ko-KR" sz="1000" dirty="0"/>
            </a:p>
            <a:p>
              <a:r>
                <a:rPr lang="en-US" altLang="ko-KR" sz="1000" dirty="0"/>
                <a:t>O </a:t>
              </a:r>
              <a:r>
                <a:rPr lang="ko-KR" altLang="en-US" sz="1000" dirty="0"/>
                <a:t>김동우 </a:t>
              </a:r>
              <a:r>
                <a:rPr lang="en-US" altLang="ko-KR" sz="1000" dirty="0"/>
                <a:t>(01088993885</a:t>
              </a:r>
              <a:r>
                <a:rPr lang="en-US" altLang="ko-KR" sz="1000" dirty="0" smtClean="0"/>
                <a:t>) VIP</a:t>
              </a:r>
            </a:p>
            <a:p>
              <a:r>
                <a:rPr lang="en-US" altLang="ko-KR" sz="1000" dirty="0" smtClean="0"/>
                <a:t>-------------------------------------------</a:t>
              </a:r>
            </a:p>
            <a:p>
              <a:r>
                <a:rPr lang="ko-KR" altLang="en-US" sz="1000" dirty="0" err="1" smtClean="0"/>
                <a:t>제품검색</a:t>
              </a:r>
              <a:r>
                <a:rPr lang="ko-KR" altLang="en-US" sz="1000" dirty="0" smtClean="0"/>
                <a:t>            </a:t>
              </a:r>
              <a:r>
                <a:rPr lang="en-US" altLang="ko-KR" sz="1000" dirty="0" smtClean="0"/>
                <a:t>|               </a:t>
              </a:r>
              <a:r>
                <a:rPr lang="ko-KR" altLang="en-US" sz="1000" dirty="0" smtClean="0"/>
                <a:t>직접입력</a:t>
              </a:r>
              <a:endParaRPr lang="en-US" altLang="ko-KR" sz="1000" dirty="0"/>
            </a:p>
            <a:p>
              <a:r>
                <a:rPr lang="en-US" altLang="ko-KR" sz="1000" dirty="0" smtClean="0"/>
                <a:t>-------------------------------------------</a:t>
              </a:r>
            </a:p>
            <a:p>
              <a:r>
                <a:rPr lang="en-US" altLang="ko-KR" sz="1000" dirty="0"/>
                <a:t>[	]</a:t>
              </a:r>
              <a:r>
                <a:rPr lang="ko-KR" altLang="en-US" sz="1000" dirty="0"/>
                <a:t>검색</a:t>
              </a:r>
              <a:endParaRPr lang="en-US" altLang="ko-KR" sz="1000" dirty="0"/>
            </a:p>
            <a:p>
              <a:r>
                <a:rPr lang="en-US" altLang="ko-KR" sz="1000" dirty="0"/>
                <a:t>------------------------------------------</a:t>
              </a:r>
            </a:p>
            <a:p>
              <a:r>
                <a:rPr lang="en-US" altLang="ko-KR" sz="1000" dirty="0"/>
                <a:t>O </a:t>
              </a:r>
              <a:r>
                <a:rPr lang="ko-KR" altLang="en-US" sz="1000" dirty="0" err="1" smtClean="0"/>
                <a:t>남자커트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(\20,000)</a:t>
              </a:r>
              <a:endParaRPr lang="en-US" altLang="ko-KR" sz="1000" dirty="0"/>
            </a:p>
            <a:p>
              <a:r>
                <a:rPr lang="en-US" altLang="ko-KR" sz="1000" dirty="0" smtClean="0"/>
                <a:t>V </a:t>
              </a:r>
              <a:r>
                <a:rPr lang="ko-KR" altLang="en-US" sz="1000" dirty="0" err="1" smtClean="0"/>
                <a:t>열펌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(\50,000)</a:t>
              </a:r>
            </a:p>
            <a:p>
              <a:r>
                <a:rPr lang="en-US" altLang="ko-KR" sz="1000" dirty="0" smtClean="0"/>
                <a:t>O </a:t>
              </a:r>
              <a:r>
                <a:rPr lang="ko-KR" altLang="en-US" sz="1000" dirty="0" err="1" smtClean="0"/>
                <a:t>여자커트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(\40,000)</a:t>
              </a:r>
            </a:p>
            <a:p>
              <a:r>
                <a:rPr lang="en-US" altLang="ko-KR" sz="1000" dirty="0" smtClean="0"/>
                <a:t>O </a:t>
              </a:r>
              <a:r>
                <a:rPr lang="ko-KR" altLang="en-US" sz="1000" dirty="0" err="1" smtClean="0"/>
                <a:t>호일펌</a:t>
              </a:r>
              <a:r>
                <a:rPr lang="en-US" altLang="ko-KR" sz="1000" dirty="0" smtClean="0"/>
                <a:t>(\20,000)</a:t>
              </a:r>
            </a:p>
            <a:p>
              <a:r>
                <a:rPr lang="en-US" altLang="ko-KR" sz="1000" dirty="0" smtClean="0"/>
                <a:t>O </a:t>
              </a:r>
              <a:r>
                <a:rPr lang="ko-KR" altLang="en-US" sz="1000" dirty="0" err="1" smtClean="0"/>
                <a:t>폭포수펌</a:t>
              </a:r>
              <a:r>
                <a:rPr lang="en-US" altLang="ko-KR" sz="1000" dirty="0" smtClean="0"/>
                <a:t>(\10,000)</a:t>
              </a:r>
              <a:endParaRPr lang="en-US" altLang="ko-KR" sz="1000" dirty="0"/>
            </a:p>
            <a:p>
              <a:r>
                <a:rPr lang="en-US" altLang="ko-KR" sz="1000" dirty="0" smtClean="0"/>
                <a:t>-------------------------------------------</a:t>
              </a:r>
            </a:p>
            <a:p>
              <a:r>
                <a:rPr lang="ko-KR" altLang="en-US" sz="1000" dirty="0" smtClean="0"/>
                <a:t>상품가격 </a:t>
              </a:r>
              <a:r>
                <a:rPr lang="en-US" altLang="ko-KR" sz="1000" dirty="0" smtClean="0"/>
                <a:t>: \0</a:t>
              </a:r>
            </a:p>
            <a:p>
              <a:r>
                <a:rPr lang="en-US" altLang="ko-KR" sz="1000" dirty="0"/>
                <a:t>-------------------------------------------</a:t>
              </a:r>
            </a:p>
            <a:p>
              <a:r>
                <a:rPr lang="ko-KR" altLang="en-US" sz="1000" dirty="0" err="1" smtClean="0"/>
                <a:t>퍼센트할인</a:t>
              </a:r>
              <a:r>
                <a:rPr lang="en-US" altLang="ko-KR" sz="1000" dirty="0" smtClean="0"/>
                <a:t>[0%]    |   </a:t>
              </a:r>
              <a:r>
                <a:rPr lang="ko-KR" altLang="en-US" sz="1000" dirty="0" smtClean="0"/>
                <a:t>지정금액할인</a:t>
              </a:r>
              <a:r>
                <a:rPr lang="en-US" altLang="ko-KR" sz="1000" dirty="0" smtClean="0"/>
                <a:t>[\0]</a:t>
              </a:r>
              <a:endParaRPr lang="en-US" altLang="ko-KR" sz="1000" dirty="0"/>
            </a:p>
            <a:p>
              <a:r>
                <a:rPr lang="en-US" altLang="ko-KR" sz="1000" dirty="0" smtClean="0"/>
                <a:t>-------------------------------------------</a:t>
              </a:r>
            </a:p>
            <a:p>
              <a:r>
                <a:rPr lang="ko-KR" altLang="en-US" sz="1000" dirty="0" smtClean="0"/>
                <a:t>총액 </a:t>
              </a:r>
              <a:r>
                <a:rPr lang="en-US" altLang="ko-KR" sz="1000" dirty="0" smtClean="0"/>
                <a:t>: \0</a:t>
              </a:r>
            </a:p>
            <a:p>
              <a:r>
                <a:rPr lang="ko-KR" altLang="en-US" sz="1000" dirty="0" smtClean="0"/>
                <a:t>포인트 사용 </a:t>
              </a:r>
              <a:r>
                <a:rPr lang="en-US" altLang="ko-KR" sz="1000" dirty="0" smtClean="0"/>
                <a:t>: \0 / \100,500</a:t>
              </a:r>
            </a:p>
            <a:p>
              <a:r>
                <a:rPr lang="ko-KR" altLang="en-US" sz="1000" dirty="0" err="1" smtClean="0"/>
                <a:t>총결제금액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: \0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49227" y="1130627"/>
              <a:ext cx="2339162" cy="110246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57200" y="2655208"/>
              <a:ext cx="2339162" cy="110246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91840" y="1700784"/>
            <a:ext cx="38160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검색 </a:t>
            </a:r>
            <a:r>
              <a:rPr lang="en-US" altLang="ko-KR" sz="1000" dirty="0" smtClean="0"/>
              <a:t>div show()</a:t>
            </a:r>
            <a:br>
              <a:rPr lang="en-US" altLang="ko-KR" sz="1000" dirty="0" smtClean="0"/>
            </a:br>
            <a:r>
              <a:rPr lang="en-US" altLang="ko-KR" sz="1000" dirty="0" smtClean="0"/>
              <a:t>  - div</a:t>
            </a:r>
            <a:r>
              <a:rPr lang="ko-KR" altLang="en-US" sz="1000" dirty="0" smtClean="0"/>
              <a:t>가 이미 </a:t>
            </a:r>
            <a:r>
              <a:rPr lang="ko-KR" altLang="en-US" sz="1000" dirty="0" err="1" smtClean="0"/>
              <a:t>열려있을때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X</a:t>
            </a:r>
          </a:p>
          <a:p>
            <a:r>
              <a:rPr lang="en-US" altLang="ko-KR" sz="1000" dirty="0" smtClean="0"/>
              <a:t>  - div</a:t>
            </a:r>
            <a:r>
              <a:rPr lang="ko-KR" altLang="en-US" sz="1000" dirty="0" smtClean="0"/>
              <a:t>가 </a:t>
            </a:r>
            <a:r>
              <a:rPr lang="ko-KR" altLang="en-US" sz="1000" dirty="0" err="1" smtClean="0"/>
              <a:t>닫겨있을때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X</a:t>
            </a:r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비회원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검색 </a:t>
            </a:r>
            <a:r>
              <a:rPr lang="en-US" altLang="ko-KR" sz="1000" dirty="0" smtClean="0"/>
              <a:t>div hide()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포인트 </a:t>
            </a:r>
            <a:r>
              <a:rPr lang="en-US" altLang="ko-KR" sz="1000" dirty="0" smtClean="0"/>
              <a:t>0/0</a:t>
            </a:r>
            <a:r>
              <a:rPr lang="ko-KR" altLang="en-US" sz="1000" dirty="0" smtClean="0"/>
              <a:t>초기화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비활성화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회색글씨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회원 </a:t>
            </a:r>
            <a:r>
              <a:rPr lang="ko-KR" altLang="en-US" sz="1000" dirty="0" err="1" smtClean="0"/>
              <a:t>목록하나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클릭시</a:t>
            </a:r>
            <a:endParaRPr lang="en-US" altLang="ko-KR" sz="1000" dirty="0"/>
          </a:p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퍼센트할인</a:t>
            </a:r>
            <a:r>
              <a:rPr lang="ko-KR" altLang="en-US" sz="1000" dirty="0" smtClean="0"/>
              <a:t> 체크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할인율 변경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포인트 </a:t>
            </a:r>
            <a:r>
              <a:rPr lang="en-US" altLang="ko-KR" sz="1000" dirty="0" smtClean="0"/>
              <a:t>0/xxx </a:t>
            </a:r>
            <a:r>
              <a:rPr lang="ko-KR" altLang="en-US" sz="1000" dirty="0" smtClean="0"/>
              <a:t>입력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활성화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제품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검색 </a:t>
            </a:r>
            <a:r>
              <a:rPr lang="en-US" altLang="ko-KR" sz="1000" dirty="0" smtClean="0"/>
              <a:t>div show()</a:t>
            </a:r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직접입력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검색 </a:t>
            </a:r>
            <a:r>
              <a:rPr lang="en-US" altLang="ko-KR" sz="1000" dirty="0" smtClean="0"/>
              <a:t>div hide()</a:t>
            </a:r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제품 </a:t>
            </a:r>
            <a:r>
              <a:rPr lang="ko-KR" altLang="en-US" sz="1000" dirty="0" err="1" smtClean="0"/>
              <a:t>선택시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smtClean="0"/>
              <a:t>상품가격 변경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6129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일지 등록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13328"/>
            <a:ext cx="2418006" cy="5841471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016889"/>
              </p:ext>
            </p:extLst>
          </p:nvPr>
        </p:nvGraphicFramePr>
        <p:xfrm>
          <a:off x="3652520" y="866659"/>
          <a:ext cx="711708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280">
                  <a:extLst>
                    <a:ext uri="{9D8B030D-6E8A-4147-A177-3AD203B41FA5}">
                      <a16:colId xmlns:a16="http://schemas.microsoft.com/office/drawing/2014/main" val="3740503911"/>
                    </a:ext>
                  </a:extLst>
                </a:gridCol>
                <a:gridCol w="2214880">
                  <a:extLst>
                    <a:ext uri="{9D8B030D-6E8A-4147-A177-3AD203B41FA5}">
                      <a16:colId xmlns:a16="http://schemas.microsoft.com/office/drawing/2014/main" val="3409621149"/>
                    </a:ext>
                  </a:extLst>
                </a:gridCol>
                <a:gridCol w="3677920">
                  <a:extLst>
                    <a:ext uri="{9D8B030D-6E8A-4147-A177-3AD203B41FA5}">
                      <a16:colId xmlns:a16="http://schemas.microsoft.com/office/drawing/2014/main" val="967905395"/>
                    </a:ext>
                  </a:extLst>
                </a:gridCol>
              </a:tblGrid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Column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247708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sales</a:t>
                      </a:r>
                      <a:r>
                        <a:rPr lang="en-US" altLang="ko-KR" sz="1200" baseline="0" dirty="0" smtClean="0"/>
                        <a:t> id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412564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customerId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-1,10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회원이면 </a:t>
                      </a:r>
                      <a:r>
                        <a:rPr lang="en-US" altLang="ko-KR" sz="1200" dirty="0" smtClean="0"/>
                        <a:t>id,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비회원일시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-1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156411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productId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-1,20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제품이면 </a:t>
                      </a:r>
                      <a:r>
                        <a:rPr lang="en-US" altLang="ko-KR" sz="1200" dirty="0" smtClean="0"/>
                        <a:t>id, </a:t>
                      </a:r>
                      <a:r>
                        <a:rPr lang="ko-KR" altLang="en-US" sz="1200" dirty="0" smtClean="0"/>
                        <a:t>직접입력일시 </a:t>
                      </a:r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120891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price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150000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상품가격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891167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discountType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0,1,2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0:</a:t>
                      </a:r>
                      <a:r>
                        <a:rPr lang="ko-KR" altLang="en-US" sz="1200" dirty="0" err="1" smtClean="0"/>
                        <a:t>할인없음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1:</a:t>
                      </a:r>
                      <a:r>
                        <a:rPr lang="ko-KR" altLang="en-US" sz="1200" dirty="0" err="1" smtClean="0"/>
                        <a:t>퍼센트할인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2:</a:t>
                      </a:r>
                      <a:r>
                        <a:rPr lang="ko-KR" altLang="en-US" sz="1200" dirty="0" smtClean="0"/>
                        <a:t>지정금액할인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803273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discountVal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퍼센트 </a:t>
                      </a:r>
                      <a:r>
                        <a:rPr lang="en-US" altLang="ko-KR" sz="1200" dirty="0" smtClean="0"/>
                        <a:t>or </a:t>
                      </a:r>
                      <a:r>
                        <a:rPr lang="ko-KR" altLang="en-US" sz="1200" dirty="0" smtClean="0"/>
                        <a:t>금액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60847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pointUse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금액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719682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fee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최종금액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200152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comment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“</a:t>
                      </a:r>
                      <a:r>
                        <a:rPr lang="en-US" altLang="ko-KR" sz="1200" dirty="0" err="1" smtClean="0"/>
                        <a:t>abcde</a:t>
                      </a:r>
                      <a:r>
                        <a:rPr lang="en-US" altLang="ko-KR" sz="1200" dirty="0" smtClean="0"/>
                        <a:t>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메모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19255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387189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81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36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일지 리스트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55608"/>
              </p:ext>
            </p:extLst>
          </p:nvPr>
        </p:nvGraphicFramePr>
        <p:xfrm>
          <a:off x="533400" y="2979939"/>
          <a:ext cx="711708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280">
                  <a:extLst>
                    <a:ext uri="{9D8B030D-6E8A-4147-A177-3AD203B41FA5}">
                      <a16:colId xmlns:a16="http://schemas.microsoft.com/office/drawing/2014/main" val="3740503911"/>
                    </a:ext>
                  </a:extLst>
                </a:gridCol>
                <a:gridCol w="2214880">
                  <a:extLst>
                    <a:ext uri="{9D8B030D-6E8A-4147-A177-3AD203B41FA5}">
                      <a16:colId xmlns:a16="http://schemas.microsoft.com/office/drawing/2014/main" val="3409621149"/>
                    </a:ext>
                  </a:extLst>
                </a:gridCol>
                <a:gridCol w="3677920">
                  <a:extLst>
                    <a:ext uri="{9D8B030D-6E8A-4147-A177-3AD203B41FA5}">
                      <a16:colId xmlns:a16="http://schemas.microsoft.com/office/drawing/2014/main" val="967905395"/>
                    </a:ext>
                  </a:extLst>
                </a:gridCol>
              </a:tblGrid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Column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247708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sales</a:t>
                      </a:r>
                      <a:r>
                        <a:rPr lang="en-US" altLang="ko-KR" sz="1200" baseline="0" dirty="0" smtClean="0"/>
                        <a:t> id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412564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rgbClr val="00B050"/>
                          </a:solidFill>
                        </a:rPr>
                        <a:t>customerId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-1,10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회원이면 </a:t>
                      </a:r>
                      <a:r>
                        <a:rPr lang="en-US" altLang="ko-KR" sz="1200" dirty="0" smtClean="0"/>
                        <a:t>id,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비회원일시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-1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156411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productId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-1,20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제품이면 </a:t>
                      </a:r>
                      <a:r>
                        <a:rPr lang="en-US" altLang="ko-KR" sz="1200" dirty="0" smtClean="0"/>
                        <a:t>id, </a:t>
                      </a:r>
                      <a:r>
                        <a:rPr lang="ko-KR" altLang="en-US" sz="1200" dirty="0" smtClean="0"/>
                        <a:t>직접입력일시 </a:t>
                      </a:r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120891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price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150000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상품가격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891167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discountType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0,1,2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0:</a:t>
                      </a:r>
                      <a:r>
                        <a:rPr lang="ko-KR" altLang="en-US" sz="1200" dirty="0" err="1" smtClean="0"/>
                        <a:t>할인없음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1:</a:t>
                      </a:r>
                      <a:r>
                        <a:rPr lang="ko-KR" altLang="en-US" sz="1200" dirty="0" err="1" smtClean="0"/>
                        <a:t>퍼센트할인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2:</a:t>
                      </a:r>
                      <a:r>
                        <a:rPr lang="ko-KR" altLang="en-US" sz="1200" dirty="0" smtClean="0"/>
                        <a:t>지정금액할인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803273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discountVal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퍼센트 </a:t>
                      </a:r>
                      <a:r>
                        <a:rPr lang="en-US" altLang="ko-KR" sz="1200" dirty="0" smtClean="0"/>
                        <a:t>or </a:t>
                      </a:r>
                      <a:r>
                        <a:rPr lang="ko-KR" altLang="en-US" sz="1200" dirty="0" smtClean="0"/>
                        <a:t>금액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60847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pointUse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금액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719682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</a:rPr>
                        <a:t>fee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최종금액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200152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comment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“</a:t>
                      </a:r>
                      <a:r>
                        <a:rPr lang="en-US" altLang="ko-KR" sz="1200" dirty="0" err="1" smtClean="0"/>
                        <a:t>abcde</a:t>
                      </a:r>
                      <a:r>
                        <a:rPr lang="en-US" altLang="ko-KR" sz="1200" dirty="0" smtClean="0"/>
                        <a:t>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메모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19255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2020-12-01</a:t>
                      </a:r>
                      <a:r>
                        <a:rPr lang="en-US" altLang="ko-KR" sz="1200" baseline="0" dirty="0" smtClean="0"/>
                        <a:t> 10:10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387189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81797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66659"/>
            <a:ext cx="5769687" cy="176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92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일지 상세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655504"/>
              </p:ext>
            </p:extLst>
          </p:nvPr>
        </p:nvGraphicFramePr>
        <p:xfrm>
          <a:off x="5074920" y="1750579"/>
          <a:ext cx="677164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857">
                  <a:extLst>
                    <a:ext uri="{9D8B030D-6E8A-4147-A177-3AD203B41FA5}">
                      <a16:colId xmlns:a16="http://schemas.microsoft.com/office/drawing/2014/main" val="3740503911"/>
                    </a:ext>
                  </a:extLst>
                </a:gridCol>
                <a:gridCol w="2107377">
                  <a:extLst>
                    <a:ext uri="{9D8B030D-6E8A-4147-A177-3AD203B41FA5}">
                      <a16:colId xmlns:a16="http://schemas.microsoft.com/office/drawing/2014/main" val="3409621149"/>
                    </a:ext>
                  </a:extLst>
                </a:gridCol>
                <a:gridCol w="3499406">
                  <a:extLst>
                    <a:ext uri="{9D8B030D-6E8A-4147-A177-3AD203B41FA5}">
                      <a16:colId xmlns:a16="http://schemas.microsoft.com/office/drawing/2014/main" val="967905395"/>
                    </a:ext>
                  </a:extLst>
                </a:gridCol>
              </a:tblGrid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Column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247708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sales</a:t>
                      </a:r>
                      <a:r>
                        <a:rPr lang="en-US" altLang="ko-KR" sz="1200" baseline="0" dirty="0" smtClean="0"/>
                        <a:t> id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412564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rgbClr val="00B050"/>
                          </a:solidFill>
                        </a:rPr>
                        <a:t>customerId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-1,10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회원이면 </a:t>
                      </a:r>
                      <a:r>
                        <a:rPr lang="en-US" altLang="ko-KR" sz="1200" dirty="0" smtClean="0"/>
                        <a:t>id,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비회원일시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-1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156411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productId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-1,20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제품이면 </a:t>
                      </a:r>
                      <a:r>
                        <a:rPr lang="en-US" altLang="ko-KR" sz="1200" dirty="0" smtClean="0"/>
                        <a:t>id, </a:t>
                      </a:r>
                      <a:r>
                        <a:rPr lang="ko-KR" altLang="en-US" sz="1200" dirty="0" smtClean="0"/>
                        <a:t>직접입력일시 </a:t>
                      </a:r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120891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price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150000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상품가격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891167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discountType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0,1,2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0:</a:t>
                      </a:r>
                      <a:r>
                        <a:rPr lang="ko-KR" altLang="en-US" sz="1200" dirty="0" err="1" smtClean="0"/>
                        <a:t>할인없음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1:</a:t>
                      </a:r>
                      <a:r>
                        <a:rPr lang="ko-KR" altLang="en-US" sz="1200" dirty="0" err="1" smtClean="0"/>
                        <a:t>퍼센트할인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2:</a:t>
                      </a:r>
                      <a:r>
                        <a:rPr lang="ko-KR" altLang="en-US" sz="1200" dirty="0" smtClean="0"/>
                        <a:t>지정금액할인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803273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discountVal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퍼센트 </a:t>
                      </a:r>
                      <a:r>
                        <a:rPr lang="en-US" altLang="ko-KR" sz="1200" dirty="0" smtClean="0"/>
                        <a:t>or </a:t>
                      </a:r>
                      <a:r>
                        <a:rPr lang="ko-KR" altLang="en-US" sz="1200" dirty="0" smtClean="0"/>
                        <a:t>금액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60847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pointUse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금액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719682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</a:rPr>
                        <a:t>fee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최종금액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200152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comment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“</a:t>
                      </a:r>
                      <a:r>
                        <a:rPr lang="en-US" altLang="ko-KR" sz="1200" dirty="0" err="1" smtClean="0"/>
                        <a:t>abcde</a:t>
                      </a:r>
                      <a:r>
                        <a:rPr lang="en-US" altLang="ko-KR" sz="1200" dirty="0" smtClean="0"/>
                        <a:t>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메모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19255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2020-12-01</a:t>
                      </a:r>
                      <a:r>
                        <a:rPr lang="en-US" altLang="ko-KR" sz="1200" baseline="0" dirty="0" smtClean="0"/>
                        <a:t> 10:10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387189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8179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8960" y="1549839"/>
            <a:ext cx="4191000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똑같고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------------------------------------------</a:t>
            </a:r>
          </a:p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제품명 없음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or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남성커트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기장추가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상품가격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: 150,000</a:t>
            </a:r>
          </a:p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할인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: 10,000</a:t>
            </a:r>
          </a:p>
          <a:p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최종가격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: 140,000</a:t>
            </a:r>
          </a:p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포인트 사용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: 50,000</a:t>
            </a:r>
          </a:p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--------------------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펼치기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---------------</a:t>
            </a:r>
          </a:p>
          <a:p>
            <a:r>
              <a:rPr lang="ko-KR" altLang="en-US" dirty="0" err="1" smtClean="0"/>
              <a:t>최종금액</a:t>
            </a:r>
            <a:r>
              <a:rPr lang="ko-KR" altLang="en-US" dirty="0" smtClean="0"/>
              <a:t> </a:t>
            </a:r>
            <a:r>
              <a:rPr lang="en-US" altLang="ko-KR" dirty="0" smtClean="0"/>
              <a:t>: 90,000</a:t>
            </a:r>
          </a:p>
          <a:p>
            <a:r>
              <a:rPr lang="ko-KR" altLang="en-US" dirty="0" smtClean="0"/>
              <a:t>메모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날짜 </a:t>
            </a:r>
            <a:r>
              <a:rPr lang="en-US" altLang="ko-KR" dirty="0" smtClean="0"/>
              <a:t>: 2020-12-01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516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</a:t>
            </a:r>
            <a:r>
              <a:rPr lang="ko-KR" altLang="en-US" dirty="0" err="1" smtClean="0"/>
              <a:t>리스트화면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3120" y="762000"/>
            <a:ext cx="18084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r>
              <a:rPr lang="ko-KR" altLang="en-US" dirty="0" smtClean="0"/>
              <a:t>고객 등록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946784"/>
              </p:ext>
            </p:extLst>
          </p:nvPr>
        </p:nvGraphicFramePr>
        <p:xfrm>
          <a:off x="833120" y="2629746"/>
          <a:ext cx="103133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774">
                  <a:extLst>
                    <a:ext uri="{9D8B030D-6E8A-4147-A177-3AD203B41FA5}">
                      <a16:colId xmlns:a16="http://schemas.microsoft.com/office/drawing/2014/main" val="3213272915"/>
                    </a:ext>
                  </a:extLst>
                </a:gridCol>
                <a:gridCol w="2027681">
                  <a:extLst>
                    <a:ext uri="{9D8B030D-6E8A-4147-A177-3AD203B41FA5}">
                      <a16:colId xmlns:a16="http://schemas.microsoft.com/office/drawing/2014/main" val="436997297"/>
                    </a:ext>
                  </a:extLst>
                </a:gridCol>
                <a:gridCol w="1332775">
                  <a:extLst>
                    <a:ext uri="{9D8B030D-6E8A-4147-A177-3AD203B41FA5}">
                      <a16:colId xmlns:a16="http://schemas.microsoft.com/office/drawing/2014/main" val="740991761"/>
                    </a:ext>
                  </a:extLst>
                </a:gridCol>
                <a:gridCol w="1618905">
                  <a:extLst>
                    <a:ext uri="{9D8B030D-6E8A-4147-A177-3AD203B41FA5}">
                      <a16:colId xmlns:a16="http://schemas.microsoft.com/office/drawing/2014/main" val="3579584069"/>
                    </a:ext>
                  </a:extLst>
                </a:gridCol>
                <a:gridCol w="1361352">
                  <a:extLst>
                    <a:ext uri="{9D8B030D-6E8A-4147-A177-3AD203B41FA5}">
                      <a16:colId xmlns:a16="http://schemas.microsoft.com/office/drawing/2014/main" val="588228593"/>
                    </a:ext>
                  </a:extLst>
                </a:gridCol>
                <a:gridCol w="2696813">
                  <a:extLst>
                    <a:ext uri="{9D8B030D-6E8A-4147-A177-3AD203B41FA5}">
                      <a16:colId xmlns:a16="http://schemas.microsoft.com/office/drawing/2014/main" val="2278893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포인트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마지막 </a:t>
                      </a:r>
                      <a:r>
                        <a:rPr lang="ko-KR" altLang="en-US" dirty="0" err="1" smtClean="0"/>
                        <a:t>방문일자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94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김동우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01088993885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단지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SILVER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\215888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2020-11-15</a:t>
                      </a:r>
                      <a:r>
                        <a:rPr lang="en-US" altLang="ko-KR" baseline="0" dirty="0" smtClean="0"/>
                        <a:t> 15:00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7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김미향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0103333333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단지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2020-11-15</a:t>
                      </a:r>
                      <a:r>
                        <a:rPr lang="en-US" altLang="ko-KR" baseline="0" dirty="0" smtClean="0"/>
                        <a:t> 15:00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3458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627356" y="2007261"/>
            <a:ext cx="11176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47276" y="2007261"/>
            <a:ext cx="30683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02779" y="1706416"/>
            <a:ext cx="180848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Column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r>
              <a:rPr lang="en-US" altLang="ko-KR" dirty="0" smtClean="0"/>
              <a:t>Filtering </a:t>
            </a:r>
            <a:r>
              <a:rPr lang="en-US" altLang="ko-KR" dirty="0" err="1" smtClean="0"/>
              <a:t>selectbox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90803" y="5984111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페이징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개수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1235533" y="3742266"/>
            <a:ext cx="180848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Row </a:t>
            </a:r>
            <a:r>
              <a:rPr lang="ko-KR" altLang="en-US" dirty="0" err="1" smtClean="0"/>
              <a:t>더블클릭시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고객등록창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Update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64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272" y="1572651"/>
            <a:ext cx="5451231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이름 </a:t>
            </a:r>
            <a:r>
              <a:rPr lang="en-US" altLang="ko-KR" dirty="0" smtClean="0"/>
              <a:t>: text</a:t>
            </a:r>
          </a:p>
          <a:p>
            <a:r>
              <a:rPr lang="ko-KR" altLang="en-US" dirty="0" smtClean="0"/>
              <a:t>번호 </a:t>
            </a:r>
            <a:r>
              <a:rPr lang="en-US" altLang="ko-KR" dirty="0" smtClean="0"/>
              <a:t>: phone</a:t>
            </a:r>
          </a:p>
          <a:p>
            <a:r>
              <a:rPr lang="ko-KR" altLang="en-US" dirty="0" smtClean="0"/>
              <a:t>주소 </a:t>
            </a:r>
            <a:r>
              <a:rPr lang="en-US" altLang="ko-KR" dirty="0" smtClean="0"/>
              <a:t>: text</a:t>
            </a:r>
          </a:p>
          <a:p>
            <a:r>
              <a:rPr lang="en-US" altLang="ko-KR" dirty="0" smtClean="0"/>
              <a:t>VIP : </a:t>
            </a:r>
            <a:r>
              <a:rPr lang="en-US" altLang="ko-KR" dirty="0" err="1" smtClean="0"/>
              <a:t>selectbox</a:t>
            </a:r>
            <a:endParaRPr lang="en-US" altLang="ko-KR" dirty="0"/>
          </a:p>
          <a:p>
            <a:r>
              <a:rPr lang="ko-KR" altLang="en-US" dirty="0" smtClean="0"/>
              <a:t>없음</a:t>
            </a:r>
            <a:r>
              <a:rPr lang="en-US" altLang="ko-KR" dirty="0" smtClean="0"/>
              <a:t>/SILVER(10%)/GOLD(20%)/VIP(30%) : </a:t>
            </a:r>
            <a:r>
              <a:rPr lang="en-US" altLang="ko-KR" dirty="0" err="1" smtClean="0"/>
              <a:t>selectbox</a:t>
            </a:r>
            <a:endParaRPr lang="en-US" altLang="ko-KR" dirty="0" smtClean="0"/>
          </a:p>
          <a:p>
            <a:r>
              <a:rPr lang="ko-KR" altLang="en-US" dirty="0" smtClean="0"/>
              <a:t>포인트 </a:t>
            </a:r>
            <a:r>
              <a:rPr lang="en-US" altLang="ko-KR" dirty="0" smtClean="0"/>
              <a:t>: \ 100,500 [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저장버튼</a:t>
            </a:r>
            <a:r>
              <a:rPr lang="ko-KR" altLang="en-US" dirty="0" smtClean="0"/>
              <a:t> </a:t>
            </a:r>
            <a:r>
              <a:rPr lang="en-US" altLang="ko-KR" dirty="0" smtClean="0"/>
              <a:t>toggle]</a:t>
            </a:r>
          </a:p>
          <a:p>
            <a:r>
              <a:rPr lang="en-US" altLang="ko-KR" dirty="0" smtClean="0"/>
              <a:t>Comment : </a:t>
            </a:r>
            <a:r>
              <a:rPr lang="ko-KR" altLang="en-US" dirty="0" smtClean="0"/>
              <a:t>특이사항</a:t>
            </a:r>
            <a:endParaRPr lang="en-US" altLang="ko-KR" dirty="0"/>
          </a:p>
          <a:p>
            <a:r>
              <a:rPr lang="ko-KR" altLang="en-US" dirty="0" smtClean="0"/>
              <a:t>취소</a:t>
            </a:r>
            <a:r>
              <a:rPr lang="en-US" altLang="ko-KR" dirty="0" smtClean="0"/>
              <a:t>	</a:t>
            </a:r>
            <a:r>
              <a:rPr lang="ko-KR" altLang="en-US" dirty="0" smtClean="0"/>
              <a:t>저장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등록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업데이트창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67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 </a:t>
            </a:r>
            <a:r>
              <a:rPr lang="ko-KR" altLang="en-US" dirty="0" err="1" smtClean="0"/>
              <a:t>리스트화면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3120" y="762000"/>
            <a:ext cx="18084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r>
              <a:rPr lang="ko-KR" altLang="en-US" dirty="0" smtClean="0"/>
              <a:t>제품 등록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608925"/>
              </p:ext>
            </p:extLst>
          </p:nvPr>
        </p:nvGraphicFramePr>
        <p:xfrm>
          <a:off x="3255647" y="2922738"/>
          <a:ext cx="463623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774">
                  <a:extLst>
                    <a:ext uri="{9D8B030D-6E8A-4147-A177-3AD203B41FA5}">
                      <a16:colId xmlns:a16="http://schemas.microsoft.com/office/drawing/2014/main" val="3213272915"/>
                    </a:ext>
                  </a:extLst>
                </a:gridCol>
                <a:gridCol w="2027681">
                  <a:extLst>
                    <a:ext uri="{9D8B030D-6E8A-4147-A177-3AD203B41FA5}">
                      <a16:colId xmlns:a16="http://schemas.microsoft.com/office/drawing/2014/main" val="436997297"/>
                    </a:ext>
                  </a:extLst>
                </a:gridCol>
                <a:gridCol w="1332775">
                  <a:extLst>
                    <a:ext uri="{9D8B030D-6E8A-4147-A177-3AD203B41FA5}">
                      <a16:colId xmlns:a16="http://schemas.microsoft.com/office/drawing/2014/main" val="740991761"/>
                    </a:ext>
                  </a:extLst>
                </a:gridCol>
              </a:tblGrid>
              <a:tr h="2841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분류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제품명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94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김동우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01088993885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단지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7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김미향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0103333333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단지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3458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627356" y="2007261"/>
            <a:ext cx="11176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47276" y="2007261"/>
            <a:ext cx="30683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02779" y="1706416"/>
            <a:ext cx="180848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Column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r>
              <a:rPr lang="en-US" altLang="ko-KR" dirty="0" smtClean="0"/>
              <a:t>Filtering </a:t>
            </a:r>
            <a:r>
              <a:rPr lang="en-US" altLang="ko-KR" dirty="0" err="1" smtClean="0"/>
              <a:t>selectbox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90803" y="5984111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페이징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개수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1235533" y="3742266"/>
            <a:ext cx="180848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Row </a:t>
            </a:r>
            <a:r>
              <a:rPr lang="ko-KR" altLang="en-US" dirty="0" err="1" smtClean="0"/>
              <a:t>더블클릭시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제품등록창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Update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5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880</Words>
  <Application>Microsoft Office PowerPoint</Application>
  <PresentationFormat>와이드스크린</PresentationFormat>
  <Paragraphs>408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dev</dc:creator>
  <cp:lastModifiedBy>송식</cp:lastModifiedBy>
  <cp:revision>64</cp:revision>
  <dcterms:created xsi:type="dcterms:W3CDTF">2020-11-15T07:17:46Z</dcterms:created>
  <dcterms:modified xsi:type="dcterms:W3CDTF">2020-12-12T09:17:29Z</dcterms:modified>
</cp:coreProperties>
</file>