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6" r:id="rId5"/>
    <p:sldId id="257" r:id="rId6"/>
    <p:sldId id="260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4" autoAdjust="0"/>
    <p:restoredTop sz="94660"/>
  </p:normalViewPr>
  <p:slideViewPr>
    <p:cSldViewPr snapToGrid="0">
      <p:cViewPr>
        <p:scale>
          <a:sx n="100" d="100"/>
          <a:sy n="100" d="100"/>
        </p:scale>
        <p:origin x="2912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3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1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9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5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0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0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6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7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149E-3CBA-498E-A8E1-26A062342D96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0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9033"/>
              </p:ext>
            </p:extLst>
          </p:nvPr>
        </p:nvGraphicFramePr>
        <p:xfrm>
          <a:off x="939350" y="1935265"/>
          <a:ext cx="76164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926501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  <a:gridCol w="1597307">
                  <a:extLst>
                    <a:ext uri="{9D8B030D-6E8A-4147-A177-3AD203B41FA5}">
                      <a16:colId xmlns:a16="http://schemas.microsoft.com/office/drawing/2014/main" val="3579584069"/>
                    </a:ext>
                  </a:extLst>
                </a:gridCol>
                <a:gridCol w="789224">
                  <a:extLst>
                    <a:ext uri="{9D8B030D-6E8A-4147-A177-3AD203B41FA5}">
                      <a16:colId xmlns:a16="http://schemas.microsoft.com/office/drawing/2014/main" val="58822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시술명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SILVER (</a:t>
                      </a:r>
                      <a:r>
                        <a:rPr lang="ko-KR" altLang="en-US" dirty="0" smtClean="0"/>
                        <a:t>아이콘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커트남자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2027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37360" y="4662145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일지등록창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+</a:t>
            </a:r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3120" y="1131332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비회원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20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633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등록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상품가격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할인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포인트</a:t>
            </a:r>
            <a:r>
              <a:rPr lang="en-US" altLang="ko-KR" dirty="0"/>
              <a:t> </a:t>
            </a:r>
            <a:r>
              <a:rPr lang="ko-KR" altLang="en-US" dirty="0" err="1" smtClean="0"/>
              <a:t>상호이벤트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08067" y="804144"/>
            <a:ext cx="24614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/>
              <a:t>상품가격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- \15,000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\40,000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\10,000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\30,000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61415" y="804145"/>
            <a:ext cx="2461437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- </a:t>
            </a:r>
            <a:r>
              <a:rPr lang="en-US" altLang="ko-KR" sz="1000" dirty="0" smtClean="0">
                <a:solidFill>
                  <a:srgbClr val="FF0000"/>
                </a:solidFill>
              </a:rPr>
              <a:t>\100,000</a:t>
            </a: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할인이 상품가격보다 많습니다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\0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\[0]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1415" y="3449891"/>
            <a:ext cx="220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할인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상품가격일시 빨간 </a:t>
            </a:r>
            <a:r>
              <a:rPr lang="en-US" altLang="ko-KR" sz="700" dirty="0" smtClean="0"/>
              <a:t>alert</a:t>
            </a:r>
            <a:r>
              <a:rPr lang="ko-KR" altLang="en-US" sz="700" dirty="0" smtClean="0"/>
              <a:t>문구 출력</a:t>
            </a:r>
            <a:endParaRPr lang="en-US" altLang="ko-KR" sz="700" dirty="0" smtClean="0"/>
          </a:p>
          <a:p>
            <a:r>
              <a:rPr lang="ko-KR" altLang="en-US" sz="700" dirty="0" smtClean="0"/>
              <a:t>총액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포인트사용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총결제금액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0</a:t>
            </a:r>
            <a:r>
              <a:rPr lang="ko-KR" altLang="en-US" sz="700" dirty="0" smtClean="0"/>
              <a:t>으로 초기화</a:t>
            </a:r>
            <a:endParaRPr lang="en-US" altLang="ko-KR" sz="7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934741" y="804145"/>
            <a:ext cx="24614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\15,000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\40,000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\[0]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\30,000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34741" y="3420246"/>
            <a:ext cx="2200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상품가격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할인 </a:t>
            </a:r>
            <a:r>
              <a:rPr lang="ko-KR" altLang="en-US" sz="700" dirty="0" err="1" smtClean="0"/>
              <a:t>변경시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할인금액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적용후</a:t>
            </a:r>
            <a:r>
              <a:rPr lang="ko-KR" altLang="en-US" sz="700" dirty="0" smtClean="0"/>
              <a:t> 총액 변경</a:t>
            </a:r>
            <a:endParaRPr lang="en-US" altLang="ko-KR" sz="700" dirty="0"/>
          </a:p>
          <a:p>
            <a:r>
              <a:rPr lang="en-US" altLang="ko-KR" sz="700" dirty="0" smtClean="0"/>
              <a:t>1-1. </a:t>
            </a:r>
            <a:r>
              <a:rPr lang="ko-KR" altLang="en-US" sz="700" dirty="0" smtClean="0"/>
              <a:t>포인트 사용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포인트 </a:t>
            </a:r>
            <a:r>
              <a:rPr lang="ko-KR" altLang="en-US" sz="700" dirty="0" err="1" smtClean="0"/>
              <a:t>잔액일경우</a:t>
            </a:r>
            <a:endParaRPr lang="en-US" altLang="ko-KR" sz="700" dirty="0" smtClean="0"/>
          </a:p>
          <a:p>
            <a:r>
              <a:rPr lang="ko-KR" altLang="en-US" sz="700" dirty="0" smtClean="0"/>
              <a:t>총결제금액만 </a:t>
            </a:r>
            <a:r>
              <a:rPr lang="en-US" altLang="ko-KR" sz="700" dirty="0" smtClean="0"/>
              <a:t>0</a:t>
            </a:r>
            <a:r>
              <a:rPr lang="ko-KR" altLang="en-US" sz="700" dirty="0" smtClean="0"/>
              <a:t>으로 초기화</a:t>
            </a:r>
            <a:r>
              <a:rPr lang="en-US" altLang="ko-KR" sz="700" dirty="0" smtClean="0"/>
              <a:t>,</a:t>
            </a:r>
          </a:p>
          <a:p>
            <a:r>
              <a:rPr lang="ko-KR" altLang="en-US" sz="700" dirty="0" smtClean="0"/>
              <a:t>빨간 </a:t>
            </a:r>
            <a:r>
              <a:rPr lang="en-US" altLang="ko-KR" sz="700" dirty="0" smtClean="0"/>
              <a:t>alert </a:t>
            </a:r>
            <a:r>
              <a:rPr lang="ko-KR" altLang="en-US" sz="700" dirty="0" smtClean="0"/>
              <a:t>문구 출력</a:t>
            </a:r>
            <a:endParaRPr lang="en-US" altLang="ko-KR" sz="700" dirty="0" smtClean="0"/>
          </a:p>
          <a:p>
            <a:r>
              <a:rPr lang="en-US" altLang="ko-KR" sz="700" dirty="0" smtClean="0"/>
              <a:t>1-2. </a:t>
            </a:r>
            <a:r>
              <a:rPr lang="ko-KR" altLang="en-US" sz="700" dirty="0" smtClean="0"/>
              <a:t>포인트 사용 </a:t>
            </a:r>
            <a:r>
              <a:rPr lang="en-US" altLang="ko-KR" sz="700" dirty="0" smtClean="0"/>
              <a:t>&lt;= </a:t>
            </a:r>
            <a:r>
              <a:rPr lang="ko-KR" altLang="en-US" sz="700" dirty="0" smtClean="0"/>
              <a:t>포인트 </a:t>
            </a:r>
            <a:r>
              <a:rPr lang="ko-KR" altLang="en-US" sz="700" dirty="0" err="1" smtClean="0"/>
              <a:t>잔액일경우</a:t>
            </a:r>
            <a:endParaRPr lang="en-US" altLang="ko-KR" sz="700" dirty="0" smtClean="0"/>
          </a:p>
          <a:p>
            <a:r>
              <a:rPr lang="ko-KR" altLang="en-US" sz="700" dirty="0" smtClean="0"/>
              <a:t>총결제금액까지 변경</a:t>
            </a:r>
            <a:endParaRPr lang="en-US" altLang="ko-KR" sz="700" dirty="0" smtClean="0"/>
          </a:p>
          <a:p>
            <a:endParaRPr lang="en-US" altLang="ko-KR" sz="700" dirty="0"/>
          </a:p>
          <a:p>
            <a:r>
              <a:rPr lang="en-US" altLang="ko-KR" sz="700" dirty="0" smtClean="0"/>
              <a:t>2. </a:t>
            </a:r>
            <a:r>
              <a:rPr lang="ko-KR" altLang="en-US" sz="700" dirty="0" smtClean="0"/>
              <a:t>포인트 사용 </a:t>
            </a:r>
            <a:r>
              <a:rPr lang="ko-KR" altLang="en-US" sz="700" dirty="0" err="1" smtClean="0"/>
              <a:t>변경시</a:t>
            </a:r>
            <a:endParaRPr lang="en-US" altLang="ko-KR" sz="700" dirty="0"/>
          </a:p>
          <a:p>
            <a:r>
              <a:rPr lang="ko-KR" altLang="en-US" sz="700" dirty="0" err="1" smtClean="0"/>
              <a:t>총결제금액</a:t>
            </a:r>
            <a:r>
              <a:rPr lang="ko-KR" altLang="en-US" sz="700" dirty="0" smtClean="0"/>
              <a:t> 변경</a:t>
            </a:r>
            <a:endParaRPr lang="en-US" altLang="ko-KR" sz="7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88089" y="804144"/>
            <a:ext cx="2461437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SILVER </a:t>
            </a:r>
            <a:endParaRPr lang="en-US" altLang="ko-KR" sz="1000" dirty="0"/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GOLD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 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VIP(</a:t>
            </a:r>
            <a:r>
              <a:rPr lang="ko-KR" altLang="en-US" sz="1000" dirty="0" smtClean="0"/>
              <a:t>아이콘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VIP</a:t>
            </a:r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err="1" smtClean="0"/>
              <a:t>제품검색</a:t>
            </a:r>
            <a:r>
              <a:rPr lang="ko-KR" altLang="en-US" sz="1000" dirty="0" smtClean="0"/>
              <a:t>            </a:t>
            </a:r>
            <a:r>
              <a:rPr lang="en-US" altLang="ko-KR" sz="1000" dirty="0" smtClean="0"/>
              <a:t>|               </a:t>
            </a:r>
            <a:r>
              <a:rPr lang="ko-KR" altLang="en-US" sz="1000" dirty="0" smtClean="0"/>
              <a:t>직접입력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en-US" altLang="ko-KR" sz="1000" dirty="0"/>
              <a:t>[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/>
              <a:t>------------------------------------------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 err="1" smtClean="0"/>
              <a:t>남자커트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(\20,000)</a:t>
            </a:r>
            <a:endParaRPr lang="en-US" altLang="ko-KR" sz="1000" dirty="0"/>
          </a:p>
          <a:p>
            <a:r>
              <a:rPr lang="en-US" altLang="ko-KR" sz="1000" dirty="0" smtClean="0"/>
              <a:t>V </a:t>
            </a:r>
            <a:r>
              <a:rPr lang="ko-KR" altLang="en-US" sz="1000" dirty="0" err="1" smtClean="0"/>
              <a:t>열펌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(\50,000)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 err="1" smtClean="0"/>
              <a:t>여자커트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(\40,000)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 err="1" smtClean="0"/>
              <a:t>호일펌</a:t>
            </a:r>
            <a:r>
              <a:rPr lang="en-US" altLang="ko-KR" sz="1000" dirty="0" smtClean="0"/>
              <a:t>(\20,000)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 err="1" smtClean="0"/>
              <a:t>폭포수펌</a:t>
            </a:r>
            <a:r>
              <a:rPr lang="en-US" altLang="ko-KR" sz="1000" dirty="0" smtClean="0"/>
              <a:t>(\10,000)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\0</a:t>
            </a:r>
          </a:p>
          <a:p>
            <a:r>
              <a:rPr lang="en-US" altLang="ko-KR" sz="1000" dirty="0"/>
              <a:t>-------------------------------------------</a:t>
            </a:r>
          </a:p>
          <a:p>
            <a:r>
              <a:rPr lang="ko-KR" altLang="en-US" sz="1000" dirty="0" err="1" smtClean="0"/>
              <a:t>퍼센트할인</a:t>
            </a:r>
            <a:r>
              <a:rPr lang="en-US" altLang="ko-KR" sz="1000" dirty="0" smtClean="0"/>
              <a:t>[0%]    |   </a:t>
            </a:r>
            <a:r>
              <a:rPr lang="ko-KR" altLang="en-US" sz="1000" dirty="0" smtClean="0"/>
              <a:t>지정금액할인</a:t>
            </a:r>
            <a:r>
              <a:rPr lang="en-US" altLang="ko-KR" sz="1000" dirty="0" smtClean="0"/>
              <a:t>[\0]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\0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089" y="5636801"/>
            <a:ext cx="22009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A|B</a:t>
            </a:r>
            <a:r>
              <a:rPr lang="ko-KR" altLang="en-US" sz="700" dirty="0" err="1" smtClean="0"/>
              <a:t>의경우</a:t>
            </a:r>
            <a:r>
              <a:rPr lang="ko-KR" altLang="en-US" sz="700" dirty="0" smtClean="0"/>
              <a:t> 체크박스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하단 </a:t>
            </a:r>
            <a:r>
              <a:rPr lang="en-US" altLang="ko-KR" sz="700" dirty="0" smtClean="0"/>
              <a:t>div show(), hide()</a:t>
            </a:r>
          </a:p>
          <a:p>
            <a:r>
              <a:rPr lang="ko-KR" altLang="en-US" sz="700" dirty="0" smtClean="0"/>
              <a:t>회원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할인</a:t>
            </a:r>
            <a:r>
              <a:rPr lang="en-US" altLang="ko-KR" sz="700" dirty="0" smtClean="0"/>
              <a:t>,</a:t>
            </a:r>
            <a:r>
              <a:rPr lang="ko-KR" altLang="en-US" sz="700" dirty="0" smtClean="0"/>
              <a:t>포인트 변경</a:t>
            </a:r>
            <a:endParaRPr lang="en-US" altLang="ko-KR" sz="700" dirty="0" smtClean="0"/>
          </a:p>
          <a:p>
            <a:r>
              <a:rPr lang="ko-KR" altLang="en-US" sz="700" dirty="0"/>
              <a:t>검색 </a:t>
            </a:r>
            <a:r>
              <a:rPr lang="en-US" altLang="ko-KR" sz="700" dirty="0"/>
              <a:t>: keyword</a:t>
            </a:r>
            <a:r>
              <a:rPr lang="ko-KR" altLang="en-US" sz="700" dirty="0" err="1"/>
              <a:t>없을시</a:t>
            </a:r>
            <a:r>
              <a:rPr lang="ko-KR" altLang="en-US" sz="700" dirty="0"/>
              <a:t> </a:t>
            </a:r>
            <a:r>
              <a:rPr lang="ko-KR" altLang="en-US" sz="700" dirty="0" err="1" smtClean="0"/>
              <a:t>전체출력</a:t>
            </a:r>
            <a:endParaRPr lang="en-US" altLang="ko-KR" sz="700" dirty="0" smtClean="0"/>
          </a:p>
          <a:p>
            <a:r>
              <a:rPr lang="ko-KR" altLang="en-US" sz="700" dirty="0" err="1" smtClean="0"/>
              <a:t>퍼센트할인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수정시</a:t>
            </a:r>
            <a:r>
              <a:rPr lang="ko-KR" altLang="en-US" sz="700" dirty="0" smtClean="0"/>
              <a:t> 고객 </a:t>
            </a:r>
            <a:r>
              <a:rPr lang="ko-KR" altLang="en-US" sz="700" dirty="0" err="1" smtClean="0"/>
              <a:t>등급따라</a:t>
            </a:r>
            <a:r>
              <a:rPr lang="ko-KR" altLang="en-US" sz="700" dirty="0" smtClean="0"/>
              <a:t> 주의알림출력</a:t>
            </a:r>
            <a:endParaRPr lang="en-US" altLang="ko-KR" sz="700" dirty="0"/>
          </a:p>
          <a:p>
            <a:endParaRPr lang="en-US" altLang="ko-KR" sz="7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88089" y="6151726"/>
            <a:ext cx="23391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리스트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상품가격</a:t>
            </a:r>
            <a:r>
              <a:rPr lang="en-US" altLang="ko-KR" sz="700" dirty="0" smtClean="0"/>
              <a:t>input</a:t>
            </a:r>
            <a:r>
              <a:rPr lang="ko-KR" altLang="en-US" sz="700" dirty="0" smtClean="0"/>
              <a:t>값 변경 </a:t>
            </a:r>
            <a:r>
              <a:rPr lang="en-US" altLang="ko-KR" sz="700" dirty="0" smtClean="0"/>
              <a:t>-&gt; </a:t>
            </a:r>
            <a:r>
              <a:rPr lang="ko-KR" altLang="en-US" sz="700" dirty="0" err="1" smtClean="0"/>
              <a:t>리스너</a:t>
            </a:r>
            <a:r>
              <a:rPr lang="ko-KR" altLang="en-US" sz="700" dirty="0" smtClean="0"/>
              <a:t> 실행</a:t>
            </a:r>
            <a:endParaRPr lang="en-US" altLang="ko-KR" sz="700" dirty="0" smtClean="0"/>
          </a:p>
        </p:txBody>
      </p:sp>
      <p:cxnSp>
        <p:nvCxnSpPr>
          <p:cNvPr id="21" name="직선 화살표 연결선 20"/>
          <p:cNvCxnSpPr>
            <a:stCxn id="19" idx="3"/>
            <a:endCxn id="15" idx="1"/>
          </p:cNvCxnSpPr>
          <p:nvPr/>
        </p:nvCxnSpPr>
        <p:spPr>
          <a:xfrm flipV="1">
            <a:off x="2727251" y="4005022"/>
            <a:ext cx="3207490" cy="224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49227" y="1130627"/>
            <a:ext cx="2339162" cy="11024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7200" y="2655208"/>
            <a:ext cx="2339162" cy="11024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8602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등록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13641" y="1578336"/>
            <a:ext cx="2461437" cy="4247317"/>
            <a:chOff x="388089" y="804144"/>
            <a:chExt cx="2461437" cy="4247317"/>
          </a:xfrm>
        </p:grpSpPr>
        <p:sp>
          <p:nvSpPr>
            <p:cNvPr id="16" name="TextBox 15"/>
            <p:cNvSpPr txBox="1"/>
            <p:nvPr/>
          </p:nvSpPr>
          <p:spPr>
            <a:xfrm>
              <a:off x="388089" y="804144"/>
              <a:ext cx="2461437" cy="42473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V</a:t>
              </a:r>
              <a:r>
                <a:rPr lang="ko-KR" altLang="en-US" sz="1000" dirty="0" smtClean="0"/>
                <a:t>회원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                |               </a:t>
              </a:r>
              <a:r>
                <a:rPr lang="ko-KR" altLang="en-US" sz="1000" dirty="0" smtClean="0"/>
                <a:t>비회원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------------------------------------------</a:t>
              </a:r>
              <a:endParaRPr lang="en-US" altLang="ko-KR" sz="1000" dirty="0"/>
            </a:p>
            <a:p>
              <a:r>
                <a:rPr lang="en-US" altLang="ko-KR" sz="1000" dirty="0" smtClean="0"/>
                <a:t>[</a:t>
              </a:r>
              <a:r>
                <a:rPr lang="en-US" altLang="ko-KR" sz="1000" dirty="0"/>
                <a:t>	]</a:t>
              </a:r>
              <a:r>
                <a:rPr lang="ko-KR" altLang="en-US" sz="1000" dirty="0"/>
                <a:t>검색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</a:t>
              </a:r>
              <a:endParaRPr lang="en-US" altLang="ko-KR" sz="1000" dirty="0"/>
            </a:p>
            <a:p>
              <a:r>
                <a:rPr lang="en-US" altLang="ko-KR" sz="1000" dirty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SILVER </a:t>
              </a:r>
              <a:endParaRPr lang="en-US" altLang="ko-KR" sz="1000" dirty="0"/>
            </a:p>
            <a:p>
              <a:r>
                <a:rPr lang="en-US" altLang="ko-KR" sz="1000" dirty="0" smtClean="0"/>
                <a:t>V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GOLD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</a:t>
              </a:r>
              <a:r>
                <a:rPr lang="en-US" altLang="ko-KR" sz="1000" dirty="0" smtClean="0"/>
                <a:t>01088993885) </a:t>
              </a:r>
            </a:p>
            <a:p>
              <a:r>
                <a:rPr lang="en-US" altLang="ko-KR" sz="1000" dirty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VIP(</a:t>
              </a:r>
              <a:r>
                <a:rPr lang="ko-KR" altLang="en-US" sz="1000" dirty="0" smtClean="0"/>
                <a:t>아이콘</a:t>
              </a:r>
              <a:r>
                <a:rPr lang="en-US" altLang="ko-KR" sz="1000" dirty="0" smtClean="0"/>
                <a:t>)</a:t>
              </a:r>
              <a:endParaRPr lang="en-US" altLang="ko-KR" sz="1000" dirty="0"/>
            </a:p>
            <a:p>
              <a:r>
                <a:rPr lang="en-US" altLang="ko-KR" sz="1000" dirty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VIP</a:t>
              </a:r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ko-KR" altLang="en-US" sz="1000" dirty="0" err="1" smtClean="0"/>
                <a:t>제품검색</a:t>
              </a:r>
              <a:r>
                <a:rPr lang="ko-KR" altLang="en-US" sz="1000" dirty="0" smtClean="0"/>
                <a:t>            </a:t>
              </a:r>
              <a:r>
                <a:rPr lang="en-US" altLang="ko-KR" sz="1000" dirty="0" smtClean="0"/>
                <a:t>|               </a:t>
              </a:r>
              <a:r>
                <a:rPr lang="ko-KR" altLang="en-US" sz="1000" dirty="0" smtClean="0"/>
                <a:t>직접입력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en-US" altLang="ko-KR" sz="1000" dirty="0"/>
                <a:t>[	]</a:t>
              </a:r>
              <a:r>
                <a:rPr lang="ko-KR" altLang="en-US" sz="1000" dirty="0"/>
                <a:t>검색</a:t>
              </a:r>
              <a:endParaRPr lang="en-US" altLang="ko-KR" sz="1000" dirty="0"/>
            </a:p>
            <a:p>
              <a:r>
                <a:rPr lang="en-US" altLang="ko-KR" sz="1000" dirty="0"/>
                <a:t>------------------------------------------</a:t>
              </a:r>
            </a:p>
            <a:p>
              <a:r>
                <a:rPr lang="en-US" altLang="ko-KR" sz="1000" dirty="0"/>
                <a:t>O </a:t>
              </a:r>
              <a:r>
                <a:rPr lang="ko-KR" altLang="en-US" sz="1000" dirty="0" err="1" smtClean="0"/>
                <a:t>남자커트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(\20,000)</a:t>
              </a:r>
              <a:endParaRPr lang="en-US" altLang="ko-KR" sz="1000" dirty="0"/>
            </a:p>
            <a:p>
              <a:r>
                <a:rPr lang="en-US" altLang="ko-KR" sz="1000" dirty="0" smtClean="0"/>
                <a:t>V </a:t>
              </a:r>
              <a:r>
                <a:rPr lang="ko-KR" altLang="en-US" sz="1000" dirty="0" err="1" smtClean="0"/>
                <a:t>열펌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(\50,000)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 err="1" smtClean="0"/>
                <a:t>여자커트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(\40,000)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 err="1" smtClean="0"/>
                <a:t>호일펌</a:t>
              </a:r>
              <a:r>
                <a:rPr lang="en-US" altLang="ko-KR" sz="1000" dirty="0" smtClean="0"/>
                <a:t>(\20,000)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 err="1" smtClean="0"/>
                <a:t>폭포수펌</a:t>
              </a:r>
              <a:r>
                <a:rPr lang="en-US" altLang="ko-KR" sz="1000" dirty="0" smtClean="0"/>
                <a:t>(\10,000)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ko-KR" altLang="en-US" sz="1000" dirty="0" smtClean="0"/>
                <a:t>상품가격 </a:t>
              </a:r>
              <a:r>
                <a:rPr lang="en-US" altLang="ko-KR" sz="1000" dirty="0" smtClean="0"/>
                <a:t>: \0</a:t>
              </a:r>
            </a:p>
            <a:p>
              <a:r>
                <a:rPr lang="en-US" altLang="ko-KR" sz="1000" dirty="0"/>
                <a:t>-------------------------------------------</a:t>
              </a:r>
            </a:p>
            <a:p>
              <a:r>
                <a:rPr lang="ko-KR" altLang="en-US" sz="1000" dirty="0" err="1" smtClean="0"/>
                <a:t>퍼센트할인</a:t>
              </a:r>
              <a:r>
                <a:rPr lang="en-US" altLang="ko-KR" sz="1000" dirty="0" smtClean="0"/>
                <a:t>[0%]    |   </a:t>
              </a:r>
              <a:r>
                <a:rPr lang="ko-KR" altLang="en-US" sz="1000" dirty="0" smtClean="0"/>
                <a:t>지정금액할인</a:t>
              </a:r>
              <a:r>
                <a:rPr lang="en-US" altLang="ko-KR" sz="1000" dirty="0" smtClean="0"/>
                <a:t>[\0]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ko-KR" altLang="en-US" sz="1000" dirty="0" smtClean="0"/>
                <a:t>총액 </a:t>
              </a:r>
              <a:r>
                <a:rPr lang="en-US" altLang="ko-KR" sz="1000" dirty="0" smtClean="0"/>
                <a:t>: \0</a:t>
              </a:r>
            </a:p>
            <a:p>
              <a:r>
                <a:rPr lang="ko-KR" altLang="en-US" sz="1000" dirty="0" smtClean="0"/>
                <a:t>포인트 사용 </a:t>
              </a:r>
              <a:r>
                <a:rPr lang="en-US" altLang="ko-KR" sz="1000" dirty="0" smtClean="0"/>
                <a:t>: \0 / \100,500</a:t>
              </a:r>
            </a:p>
            <a:p>
              <a:r>
                <a:rPr lang="ko-KR" altLang="en-US" sz="1000" dirty="0" err="1" smtClean="0"/>
                <a:t>총결제금액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: \0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49227" y="1130627"/>
              <a:ext cx="2339162" cy="110246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7200" y="2655208"/>
              <a:ext cx="2339162" cy="110246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91840" y="1700784"/>
            <a:ext cx="3816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show()</a:t>
            </a:r>
            <a:br>
              <a:rPr lang="en-US" altLang="ko-KR" sz="1000" dirty="0" smtClean="0"/>
            </a:br>
            <a:r>
              <a:rPr lang="en-US" altLang="ko-KR" sz="1000" dirty="0" smtClean="0"/>
              <a:t>  - div</a:t>
            </a:r>
            <a:r>
              <a:rPr lang="ko-KR" altLang="en-US" sz="1000" dirty="0" smtClean="0"/>
              <a:t>가 이미 </a:t>
            </a:r>
            <a:r>
              <a:rPr lang="ko-KR" altLang="en-US" sz="1000" dirty="0" err="1" smtClean="0"/>
              <a:t>열려있을때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X</a:t>
            </a:r>
          </a:p>
          <a:p>
            <a:r>
              <a:rPr lang="en-US" altLang="ko-KR" sz="1000" dirty="0" smtClean="0"/>
              <a:t>  - div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닫겨있을때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X</a:t>
            </a:r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hide()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포인트 </a:t>
            </a:r>
            <a:r>
              <a:rPr lang="en-US" altLang="ko-KR" sz="1000" dirty="0" smtClean="0"/>
              <a:t>0/0</a:t>
            </a:r>
            <a:r>
              <a:rPr lang="ko-KR" altLang="en-US" sz="1000" dirty="0" smtClean="0"/>
              <a:t>초기화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비활성화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회색글씨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회원 </a:t>
            </a:r>
            <a:r>
              <a:rPr lang="ko-KR" altLang="en-US" sz="1000" dirty="0" err="1" smtClean="0"/>
              <a:t>목록하나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클릭시</a:t>
            </a:r>
            <a:endParaRPr lang="en-US" altLang="ko-KR" sz="1000" dirty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퍼센트할인</a:t>
            </a:r>
            <a:r>
              <a:rPr lang="ko-KR" altLang="en-US" sz="1000" dirty="0" smtClean="0"/>
              <a:t> 체크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할인율 변경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포인트 </a:t>
            </a:r>
            <a:r>
              <a:rPr lang="en-US" altLang="ko-KR" sz="1000" dirty="0" smtClean="0"/>
              <a:t>0/xxx </a:t>
            </a:r>
            <a:r>
              <a:rPr lang="ko-KR" altLang="en-US" sz="1000" dirty="0" smtClean="0"/>
              <a:t>입력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활성화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제품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show()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직접입력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hide()</a:t>
            </a:r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제품 </a:t>
            </a:r>
            <a:r>
              <a:rPr lang="ko-KR" altLang="en-US" sz="1000" dirty="0" err="1" smtClean="0"/>
              <a:t>선택시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smtClean="0"/>
              <a:t>상품가격 변경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612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고객 등록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46784"/>
              </p:ext>
            </p:extLst>
          </p:nvPr>
        </p:nvGraphicFramePr>
        <p:xfrm>
          <a:off x="833120" y="2629746"/>
          <a:ext cx="10313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332775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  <a:gridCol w="1618905">
                  <a:extLst>
                    <a:ext uri="{9D8B030D-6E8A-4147-A177-3AD203B41FA5}">
                      <a16:colId xmlns:a16="http://schemas.microsoft.com/office/drawing/2014/main" val="3579584069"/>
                    </a:ext>
                  </a:extLst>
                </a:gridCol>
                <a:gridCol w="1361352">
                  <a:extLst>
                    <a:ext uri="{9D8B030D-6E8A-4147-A177-3AD203B41FA5}">
                      <a16:colId xmlns:a16="http://schemas.microsoft.com/office/drawing/2014/main" val="588228593"/>
                    </a:ext>
                  </a:extLst>
                </a:gridCol>
                <a:gridCol w="2696813">
                  <a:extLst>
                    <a:ext uri="{9D8B030D-6E8A-4147-A177-3AD203B41FA5}">
                      <a16:colId xmlns:a16="http://schemas.microsoft.com/office/drawing/2014/main" val="2278893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포인트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마지막 </a:t>
                      </a:r>
                      <a:r>
                        <a:rPr lang="ko-KR" altLang="en-US" dirty="0" err="1" smtClean="0"/>
                        <a:t>방문일자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SILVER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\215888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2020-11-15</a:t>
                      </a:r>
                      <a:r>
                        <a:rPr lang="en-US" altLang="ko-KR" baseline="0" dirty="0" smtClean="0"/>
                        <a:t> 15:00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2020-11-15</a:t>
                      </a:r>
                      <a:r>
                        <a:rPr lang="en-US" altLang="ko-KR" baseline="0" dirty="0" smtClean="0"/>
                        <a:t> 15:00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27356" y="2007261"/>
            <a:ext cx="1117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47276" y="2007261"/>
            <a:ext cx="30683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02779" y="170641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Column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Filtering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803" y="5984111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235533" y="374226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고객등록창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4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272" y="1572651"/>
            <a:ext cx="545123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text</a:t>
            </a:r>
          </a:p>
          <a:p>
            <a:r>
              <a:rPr lang="ko-KR" altLang="en-US" dirty="0" smtClean="0"/>
              <a:t>번호 </a:t>
            </a:r>
            <a:r>
              <a:rPr lang="en-US" altLang="ko-KR" dirty="0" smtClean="0"/>
              <a:t>: phone</a:t>
            </a:r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text</a:t>
            </a:r>
          </a:p>
          <a:p>
            <a:r>
              <a:rPr lang="en-US" altLang="ko-KR" dirty="0" smtClean="0"/>
              <a:t>VIP : </a:t>
            </a:r>
            <a:r>
              <a:rPr lang="en-US" altLang="ko-KR" dirty="0" err="1" smtClean="0"/>
              <a:t>selectbox</a:t>
            </a:r>
            <a:endParaRPr lang="en-US" altLang="ko-KR" dirty="0"/>
          </a:p>
          <a:p>
            <a:r>
              <a:rPr lang="ko-KR" altLang="en-US" dirty="0" smtClean="0"/>
              <a:t>없음</a:t>
            </a:r>
            <a:r>
              <a:rPr lang="en-US" altLang="ko-KR" dirty="0" smtClean="0"/>
              <a:t>/SILVER(10%)/GOLD(20%)/VIP(30%) : </a:t>
            </a:r>
            <a:r>
              <a:rPr lang="en-US" altLang="ko-KR" dirty="0" err="1" smtClean="0"/>
              <a:t>selectbox</a:t>
            </a:r>
            <a:endParaRPr lang="en-US" altLang="ko-KR" dirty="0" smtClean="0"/>
          </a:p>
          <a:p>
            <a:r>
              <a:rPr lang="ko-KR" altLang="en-US" dirty="0" smtClean="0"/>
              <a:t>포인트 </a:t>
            </a:r>
            <a:r>
              <a:rPr lang="en-US" altLang="ko-KR" dirty="0" smtClean="0"/>
              <a:t>: \ 100,500 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저장버튼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toggle]</a:t>
            </a:r>
          </a:p>
          <a:p>
            <a:r>
              <a:rPr lang="en-US" altLang="ko-KR" dirty="0" smtClean="0"/>
              <a:t>Comment : </a:t>
            </a:r>
            <a:r>
              <a:rPr lang="ko-KR" altLang="en-US" dirty="0" smtClean="0"/>
              <a:t>특이사항</a:t>
            </a:r>
            <a:endParaRPr lang="en-US" altLang="ko-KR" dirty="0"/>
          </a:p>
          <a:p>
            <a:r>
              <a:rPr lang="ko-KR" altLang="en-US" dirty="0" smtClean="0"/>
              <a:t>취소</a:t>
            </a:r>
            <a:r>
              <a:rPr lang="en-US" altLang="ko-KR" dirty="0" smtClean="0"/>
              <a:t>	</a:t>
            </a:r>
            <a:r>
              <a:rPr lang="ko-KR" altLang="en-US" dirty="0" smtClean="0"/>
              <a:t>저장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등록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업데이트창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7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제품 등록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08925"/>
              </p:ext>
            </p:extLst>
          </p:nvPr>
        </p:nvGraphicFramePr>
        <p:xfrm>
          <a:off x="3255647" y="2922738"/>
          <a:ext cx="46362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332775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</a:tblGrid>
              <a:tr h="284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27356" y="2007261"/>
            <a:ext cx="1117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47276" y="2007261"/>
            <a:ext cx="30683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02779" y="170641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Column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Filtering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803" y="5984111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235533" y="374226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제품등록창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5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272" y="1572651"/>
            <a:ext cx="64448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분류없음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남성커트</a:t>
            </a:r>
            <a:endParaRPr lang="en-US" altLang="ko-KR" dirty="0" smtClean="0"/>
          </a:p>
          <a:p>
            <a:r>
              <a:rPr lang="ko-KR" altLang="en-US" dirty="0" smtClean="0"/>
              <a:t>금액 </a:t>
            </a:r>
            <a:r>
              <a:rPr lang="en-US" altLang="ko-KR" dirty="0" smtClean="0"/>
              <a:t>: \ 100,500 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저장버튼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toggle] </a:t>
            </a:r>
            <a:r>
              <a:rPr lang="en-US" altLang="ko-KR" dirty="0" err="1" smtClean="0"/>
              <a:t>numberOnly</a:t>
            </a:r>
            <a:endParaRPr lang="en-US" altLang="ko-KR" dirty="0"/>
          </a:p>
          <a:p>
            <a:r>
              <a:rPr lang="ko-KR" altLang="en-US" dirty="0" smtClean="0"/>
              <a:t>취소</a:t>
            </a:r>
            <a:r>
              <a:rPr lang="en-US" altLang="ko-KR" dirty="0" smtClean="0"/>
              <a:t>	</a:t>
            </a:r>
            <a:r>
              <a:rPr lang="ko-KR" altLang="en-US" dirty="0" smtClean="0"/>
              <a:t>저장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등록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업데이트창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29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4343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포인트 시나리오</a:t>
            </a:r>
            <a:r>
              <a:rPr lang="en-US" altLang="ko-KR" dirty="0" smtClean="0"/>
              <a:t>1 :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장부등록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04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4343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포인트 시나리오</a:t>
            </a:r>
            <a:r>
              <a:rPr lang="en-US" altLang="ko-KR" dirty="0" smtClean="0"/>
              <a:t>1 :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포인트 추가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1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330</Words>
  <Application>Microsoft Office PowerPoint</Application>
  <PresentationFormat>와이드스크린</PresentationFormat>
  <Paragraphs>213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</dc:creator>
  <cp:lastModifiedBy>송식</cp:lastModifiedBy>
  <cp:revision>43</cp:revision>
  <dcterms:created xsi:type="dcterms:W3CDTF">2020-11-15T07:17:46Z</dcterms:created>
  <dcterms:modified xsi:type="dcterms:W3CDTF">2020-11-30T15:27:42Z</dcterms:modified>
</cp:coreProperties>
</file>