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00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23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15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34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8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46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7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149E-3CBA-498E-A8E1-26A062342D96}" type="datetimeFigureOut">
              <a:rPr lang="ko-KR" altLang="en-US" smtClean="0"/>
              <a:t>2020-11-24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D19B-9626-439F-95BA-0B4D63128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9033"/>
              </p:ext>
            </p:extLst>
          </p:nvPr>
        </p:nvGraphicFramePr>
        <p:xfrm>
          <a:off x="939350" y="1935265"/>
          <a:ext cx="76164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926501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789224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시술명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금액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 (</a:t>
                      </a:r>
                      <a:r>
                        <a:rPr lang="ko-KR" altLang="en-US" dirty="0" smtClean="0"/>
                        <a:t>아이콘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커트남자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52027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37360" y="4662145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일지등록창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mtClean="0"/>
              <a:t>+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3120" y="1131332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2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8067" y="804144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/>
              <a:t>상품가격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\15,000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\10,000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415" y="804145"/>
            <a:ext cx="2461437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</a:t>
            </a:r>
            <a:r>
              <a:rPr lang="en-US" altLang="ko-KR" sz="1000" dirty="0" smtClean="0">
                <a:solidFill>
                  <a:srgbClr val="FF0000"/>
                </a:solidFill>
              </a:rPr>
              <a:t>\100,000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할인이 상품가격보다 많습니다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1415" y="3449891"/>
            <a:ext cx="22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할인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상품가격일시 빨간 </a:t>
            </a:r>
            <a:r>
              <a:rPr lang="en-US" altLang="ko-KR" sz="700" dirty="0" smtClean="0"/>
              <a:t>alert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ko-KR" altLang="en-US" sz="700" dirty="0" smtClean="0"/>
              <a:t>총액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포인트사용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34741" y="804145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\15,000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4741" y="3420246"/>
            <a:ext cx="2200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상품가격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할인 </a:t>
            </a:r>
            <a:r>
              <a:rPr lang="ko-KR" altLang="en-US" sz="700" dirty="0" err="1" smtClean="0"/>
              <a:t>변경시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할인금액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총액 변경</a:t>
            </a:r>
            <a:endParaRPr lang="en-US" altLang="ko-KR" sz="700" dirty="0"/>
          </a:p>
          <a:p>
            <a:r>
              <a:rPr lang="en-US" altLang="ko-KR" sz="700" dirty="0" smtClean="0"/>
              <a:t>1-1.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총결제금액만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빨간 </a:t>
            </a:r>
            <a:r>
              <a:rPr lang="en-US" altLang="ko-KR" sz="700" dirty="0" smtClean="0"/>
              <a:t>alert 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en-US" altLang="ko-KR" sz="700" dirty="0" smtClean="0"/>
              <a:t>1-2.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&lt;=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총결제금액까지 변경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포인트 사용 </a:t>
            </a:r>
            <a:r>
              <a:rPr lang="ko-KR" altLang="en-US" sz="700" dirty="0" err="1" smtClean="0"/>
              <a:t>변경시</a:t>
            </a:r>
            <a:endParaRPr lang="en-US" altLang="ko-KR" sz="700" dirty="0"/>
          </a:p>
          <a:p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변경</a:t>
            </a:r>
            <a:endParaRPr lang="en-US" altLang="ko-KR" sz="7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8089" y="804144"/>
            <a:ext cx="2461437" cy="409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err="1" smtClean="0"/>
              <a:t>제품검색</a:t>
            </a:r>
            <a:r>
              <a:rPr lang="ko-KR" altLang="en-US" sz="1000" dirty="0" smtClean="0"/>
              <a:t>            </a:t>
            </a:r>
            <a:r>
              <a:rPr lang="en-US" altLang="ko-KR" sz="1000" dirty="0" smtClean="0"/>
              <a:t>|               </a:t>
            </a:r>
            <a:r>
              <a:rPr lang="ko-KR" altLang="en-US" sz="1000" dirty="0" smtClean="0"/>
              <a:t>직접입력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en-US" altLang="ko-KR" sz="1000" dirty="0"/>
              <a:t>[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/>
              <a:t>------------------------------------------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 err="1" smtClean="0"/>
              <a:t>남자커트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(\20,000)</a:t>
            </a:r>
            <a:endParaRPr lang="en-US" altLang="ko-KR" sz="1000" dirty="0"/>
          </a:p>
          <a:p>
            <a:r>
              <a:rPr lang="en-US" altLang="ko-KR" sz="1000" dirty="0" smtClean="0"/>
              <a:t>V </a:t>
            </a:r>
            <a:r>
              <a:rPr lang="ko-KR" altLang="en-US" sz="1000" dirty="0" err="1" smtClean="0"/>
              <a:t>열펌</a:t>
            </a:r>
            <a:r>
              <a:rPr lang="en-US" altLang="ko-KR" sz="1000" dirty="0" smtClean="0"/>
              <a:t>(\50,000)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-------------------------------------------</a:t>
            </a:r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089" y="5026270"/>
            <a:ext cx="220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A|B</a:t>
            </a:r>
            <a:r>
              <a:rPr lang="ko-KR" altLang="en-US" sz="700" dirty="0" err="1" smtClean="0"/>
              <a:t>의경우</a:t>
            </a:r>
            <a:r>
              <a:rPr lang="ko-KR" altLang="en-US" sz="700" dirty="0" smtClean="0"/>
              <a:t> 체크박스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하단 </a:t>
            </a:r>
            <a:r>
              <a:rPr lang="en-US" altLang="ko-KR" sz="700" dirty="0" smtClean="0"/>
              <a:t>div show(), hide()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8089" y="5345920"/>
            <a:ext cx="22009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검색 </a:t>
            </a:r>
            <a:r>
              <a:rPr lang="en-US" altLang="ko-KR" sz="700" dirty="0" smtClean="0"/>
              <a:t>: keyword</a:t>
            </a:r>
            <a:r>
              <a:rPr lang="ko-KR" altLang="en-US" sz="700" dirty="0" err="1" smtClean="0"/>
              <a:t>없을시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전체출력</a:t>
            </a:r>
            <a:endParaRPr lang="en-US" altLang="ko-KR" sz="7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88089" y="5716288"/>
            <a:ext cx="23391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/>
              <a:t>리스트 </a:t>
            </a:r>
            <a:r>
              <a:rPr lang="ko-KR" altLang="en-US" sz="700" dirty="0" err="1" smtClean="0"/>
              <a:t>클릭시</a:t>
            </a:r>
            <a:r>
              <a:rPr lang="ko-KR" altLang="en-US" sz="700" dirty="0" smtClean="0"/>
              <a:t> 상품가격</a:t>
            </a:r>
            <a:r>
              <a:rPr lang="en-US" altLang="ko-KR" sz="700" dirty="0" smtClean="0"/>
              <a:t>input</a:t>
            </a:r>
            <a:r>
              <a:rPr lang="ko-KR" altLang="en-US" sz="700" dirty="0" smtClean="0"/>
              <a:t>값 변경 </a:t>
            </a:r>
            <a:r>
              <a:rPr lang="en-US" altLang="ko-KR" sz="700" dirty="0" smtClean="0"/>
              <a:t>-&gt; </a:t>
            </a:r>
            <a:r>
              <a:rPr lang="ko-KR" altLang="en-US" sz="700" dirty="0" err="1" smtClean="0"/>
              <a:t>리스너</a:t>
            </a:r>
            <a:r>
              <a:rPr lang="ko-KR" altLang="en-US" sz="700" dirty="0" smtClean="0"/>
              <a:t> 실행</a:t>
            </a:r>
            <a:endParaRPr lang="en-US" altLang="ko-KR" sz="700" dirty="0" smtClean="0"/>
          </a:p>
        </p:txBody>
      </p:sp>
      <p:cxnSp>
        <p:nvCxnSpPr>
          <p:cNvPr id="21" name="직선 화살표 연결선 20"/>
          <p:cNvCxnSpPr>
            <a:stCxn id="19" idx="3"/>
            <a:endCxn id="15" idx="1"/>
          </p:cNvCxnSpPr>
          <p:nvPr/>
        </p:nvCxnSpPr>
        <p:spPr>
          <a:xfrm flipV="1">
            <a:off x="2727251" y="4005022"/>
            <a:ext cx="3207490" cy="181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0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일지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비회원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8067" y="804144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/>
              <a:t>상품가격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\15,000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\10,000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61415" y="804145"/>
            <a:ext cx="2461437" cy="261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- </a:t>
            </a:r>
            <a:r>
              <a:rPr lang="en-US" altLang="ko-KR" sz="1000" dirty="0" smtClean="0">
                <a:solidFill>
                  <a:srgbClr val="FF0000"/>
                </a:solidFill>
              </a:rPr>
              <a:t>\100,000</a:t>
            </a:r>
          </a:p>
          <a:p>
            <a:r>
              <a:rPr lang="ko-KR" altLang="en-US" sz="700" dirty="0" smtClean="0">
                <a:solidFill>
                  <a:srgbClr val="FF0000"/>
                </a:solidFill>
              </a:rPr>
              <a:t>할인이 상품가격보다 많습니다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</a:t>
            </a:r>
            <a:r>
              <a:rPr lang="en-US" altLang="ko-KR" sz="1000" dirty="0" smtClean="0">
                <a:solidFill>
                  <a:schemeClr val="tx1"/>
                </a:solidFill>
              </a:rPr>
              <a:t>\0</a:t>
            </a: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1415" y="3449891"/>
            <a:ext cx="220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할인 </a:t>
            </a:r>
            <a:r>
              <a:rPr lang="en-US" altLang="ko-KR" sz="700" dirty="0" smtClean="0"/>
              <a:t>&gt; </a:t>
            </a:r>
            <a:r>
              <a:rPr lang="ko-KR" altLang="en-US" sz="700" dirty="0" err="1" smtClean="0"/>
              <a:t>금액일시</a:t>
            </a:r>
            <a:r>
              <a:rPr lang="ko-KR" altLang="en-US" sz="700" dirty="0" smtClean="0"/>
              <a:t> 빨간 </a:t>
            </a:r>
            <a:r>
              <a:rPr lang="en-US" altLang="ko-KR" sz="700" dirty="0" smtClean="0"/>
              <a:t>alert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ko-KR" altLang="en-US" sz="700" dirty="0" smtClean="0"/>
              <a:t>총액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포인트사용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endParaRPr lang="en-US" altLang="ko-KR" sz="7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934741" y="804145"/>
            <a:ext cx="2461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V</a:t>
            </a:r>
            <a:r>
              <a:rPr lang="ko-KR" altLang="en-US" sz="1000" dirty="0" smtClean="0"/>
              <a:t>회원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                |               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 smtClean="0"/>
              <a:t>[</a:t>
            </a:r>
            <a:r>
              <a:rPr lang="en-US" altLang="ko-KR" sz="1000" dirty="0"/>
              <a:t>	]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 smtClean="0"/>
              <a:t>V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</a:t>
            </a:r>
            <a:r>
              <a:rPr lang="en-US" altLang="ko-KR" sz="1000" dirty="0" smtClean="0"/>
              <a:t>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(01088993885)</a:t>
            </a:r>
          </a:p>
          <a:p>
            <a:r>
              <a:rPr lang="en-US" altLang="ko-KR" sz="1000" dirty="0"/>
              <a:t>O </a:t>
            </a:r>
            <a:r>
              <a:rPr lang="ko-KR" altLang="en-US" sz="1000" dirty="0"/>
              <a:t>김동우 </a:t>
            </a:r>
            <a:r>
              <a:rPr lang="en-US" altLang="ko-KR" sz="1000" dirty="0"/>
              <a:t>(01088993885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금액 </a:t>
            </a:r>
            <a:r>
              <a:rPr lang="en-US" altLang="ko-KR" sz="1000" dirty="0" smtClean="0"/>
              <a:t>: \55,000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\15,000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총액 </a:t>
            </a:r>
            <a:r>
              <a:rPr lang="en-US" altLang="ko-KR" sz="1000" dirty="0" smtClean="0"/>
              <a:t>: \40,000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포인트 사용 </a:t>
            </a:r>
            <a:r>
              <a:rPr lang="en-US" altLang="ko-KR" sz="1000" dirty="0" smtClean="0"/>
              <a:t>: \[0] / \100,500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\30,000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34741" y="3420246"/>
            <a:ext cx="22009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1. </a:t>
            </a:r>
            <a:r>
              <a:rPr lang="ko-KR" altLang="en-US" sz="700" dirty="0" smtClean="0"/>
              <a:t>금액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할인 </a:t>
            </a:r>
            <a:r>
              <a:rPr lang="ko-KR" altLang="en-US" sz="700" dirty="0" err="1" smtClean="0"/>
              <a:t>변경시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할인금액</a:t>
            </a:r>
            <a:r>
              <a:rPr lang="ko-KR" altLang="en-US" sz="700" dirty="0" smtClean="0"/>
              <a:t> </a:t>
            </a:r>
            <a:r>
              <a:rPr lang="ko-KR" altLang="en-US" sz="700" dirty="0" err="1" smtClean="0"/>
              <a:t>적용후</a:t>
            </a:r>
            <a:r>
              <a:rPr lang="ko-KR" altLang="en-US" sz="700" dirty="0" smtClean="0"/>
              <a:t> 총액 변경</a:t>
            </a:r>
            <a:endParaRPr lang="en-US" altLang="ko-KR" sz="700" dirty="0"/>
          </a:p>
          <a:p>
            <a:r>
              <a:rPr lang="en-US" altLang="ko-KR" sz="700" dirty="0" smtClean="0"/>
              <a:t>1-1.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총결제금액만 </a:t>
            </a:r>
            <a:r>
              <a:rPr lang="en-US" altLang="ko-KR" sz="700" dirty="0" smtClean="0"/>
              <a:t>0</a:t>
            </a:r>
            <a:r>
              <a:rPr lang="ko-KR" altLang="en-US" sz="700" dirty="0" smtClean="0"/>
              <a:t>으로 초기화</a:t>
            </a:r>
            <a:r>
              <a:rPr lang="en-US" altLang="ko-KR" sz="700" dirty="0" smtClean="0"/>
              <a:t>,</a:t>
            </a:r>
          </a:p>
          <a:p>
            <a:r>
              <a:rPr lang="ko-KR" altLang="en-US" sz="700" dirty="0" smtClean="0"/>
              <a:t>빨간 </a:t>
            </a:r>
            <a:r>
              <a:rPr lang="en-US" altLang="ko-KR" sz="700" dirty="0" smtClean="0"/>
              <a:t>alert </a:t>
            </a:r>
            <a:r>
              <a:rPr lang="ko-KR" altLang="en-US" sz="700" dirty="0" smtClean="0"/>
              <a:t>문구 출력</a:t>
            </a:r>
            <a:endParaRPr lang="en-US" altLang="ko-KR" sz="700" dirty="0" smtClean="0"/>
          </a:p>
          <a:p>
            <a:r>
              <a:rPr lang="en-US" altLang="ko-KR" sz="700" dirty="0" smtClean="0"/>
              <a:t>1-2. </a:t>
            </a:r>
            <a:r>
              <a:rPr lang="ko-KR" altLang="en-US" sz="700" dirty="0" smtClean="0"/>
              <a:t>포인트 사용 </a:t>
            </a:r>
            <a:r>
              <a:rPr lang="en-US" altLang="ko-KR" sz="700" dirty="0" smtClean="0"/>
              <a:t>&lt;= </a:t>
            </a:r>
            <a:r>
              <a:rPr lang="ko-KR" altLang="en-US" sz="700" dirty="0" smtClean="0"/>
              <a:t>포인트 </a:t>
            </a:r>
            <a:r>
              <a:rPr lang="ko-KR" altLang="en-US" sz="700" dirty="0" err="1" smtClean="0"/>
              <a:t>잔액일경우</a:t>
            </a:r>
            <a:endParaRPr lang="en-US" altLang="ko-KR" sz="700" dirty="0" smtClean="0"/>
          </a:p>
          <a:p>
            <a:r>
              <a:rPr lang="ko-KR" altLang="en-US" sz="700" dirty="0" smtClean="0"/>
              <a:t>총결제금액까지 변경</a:t>
            </a:r>
            <a:endParaRPr lang="en-US" altLang="ko-KR" sz="700" dirty="0" smtClean="0"/>
          </a:p>
          <a:p>
            <a:endParaRPr lang="en-US" altLang="ko-KR" sz="700" dirty="0"/>
          </a:p>
          <a:p>
            <a:r>
              <a:rPr lang="en-US" altLang="ko-KR" sz="700" dirty="0" smtClean="0"/>
              <a:t>2. </a:t>
            </a:r>
            <a:r>
              <a:rPr lang="ko-KR" altLang="en-US" sz="700" dirty="0" smtClean="0"/>
              <a:t>포인트 사용 </a:t>
            </a:r>
            <a:r>
              <a:rPr lang="ko-KR" altLang="en-US" sz="700" dirty="0" err="1" smtClean="0"/>
              <a:t>변경시</a:t>
            </a:r>
            <a:endParaRPr lang="en-US" altLang="ko-KR" sz="700" dirty="0"/>
          </a:p>
          <a:p>
            <a:r>
              <a:rPr lang="ko-KR" altLang="en-US" sz="700" dirty="0" err="1" smtClean="0"/>
              <a:t>총결제금액</a:t>
            </a:r>
            <a:r>
              <a:rPr lang="ko-KR" altLang="en-US" sz="700" dirty="0" smtClean="0"/>
              <a:t> 변경</a:t>
            </a:r>
            <a:endParaRPr lang="en-US" altLang="ko-KR" sz="7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88089" y="804144"/>
            <a:ext cx="2461437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smtClean="0"/>
              <a:t>회원 </a:t>
            </a:r>
            <a:r>
              <a:rPr lang="en-US" altLang="ko-KR" sz="1000" dirty="0" smtClean="0"/>
              <a:t>                 |              V</a:t>
            </a:r>
            <a:r>
              <a:rPr lang="ko-KR" altLang="en-US" sz="1000" dirty="0" smtClean="0"/>
              <a:t>비회원</a:t>
            </a:r>
            <a:endParaRPr lang="en-US" altLang="ko-KR" sz="1000" dirty="0" smtClean="0"/>
          </a:p>
          <a:p>
            <a:r>
              <a:rPr lang="en-US" altLang="ko-KR" sz="1000" dirty="0" smtClean="0"/>
              <a:t>------------------------------------------</a:t>
            </a:r>
            <a:endParaRPr lang="en-US" altLang="ko-KR" sz="1000" dirty="0"/>
          </a:p>
          <a:p>
            <a:r>
              <a:rPr lang="ko-KR" altLang="en-US" sz="1000" dirty="0" smtClean="0"/>
              <a:t>상품가격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smtClean="0"/>
              <a:t>할인 </a:t>
            </a:r>
            <a:r>
              <a:rPr lang="en-US" altLang="ko-KR" sz="1000" dirty="0" smtClean="0"/>
              <a:t>: \0</a:t>
            </a:r>
          </a:p>
          <a:p>
            <a:r>
              <a:rPr lang="ko-KR" altLang="en-US" sz="1000" dirty="0" err="1" smtClean="0"/>
              <a:t>총결제금액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\0</a:t>
            </a:r>
            <a:endParaRPr lang="en-US" altLang="ko-KR" sz="1000" dirty="0"/>
          </a:p>
          <a:p>
            <a:r>
              <a:rPr lang="en-US" altLang="ko-KR" sz="1000" dirty="0" smtClean="0"/>
              <a:t>-----------------------------------------</a:t>
            </a:r>
          </a:p>
          <a:p>
            <a:r>
              <a:rPr lang="en-US" altLang="ko-KR" sz="1000" dirty="0" smtClean="0"/>
              <a:t>Comment</a:t>
            </a:r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3317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고객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46784"/>
              </p:ext>
            </p:extLst>
          </p:nvPr>
        </p:nvGraphicFramePr>
        <p:xfrm>
          <a:off x="833120" y="2629746"/>
          <a:ext cx="103133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  <a:gridCol w="1618905">
                  <a:extLst>
                    <a:ext uri="{9D8B030D-6E8A-4147-A177-3AD203B41FA5}">
                      <a16:colId xmlns:a16="http://schemas.microsoft.com/office/drawing/2014/main" val="3579584069"/>
                    </a:ext>
                  </a:extLst>
                </a:gridCol>
                <a:gridCol w="1361352">
                  <a:extLst>
                    <a:ext uri="{9D8B030D-6E8A-4147-A177-3AD203B41FA5}">
                      <a16:colId xmlns:a16="http://schemas.microsoft.com/office/drawing/2014/main" val="588228593"/>
                    </a:ext>
                  </a:extLst>
                </a:gridCol>
                <a:gridCol w="2696813">
                  <a:extLst>
                    <a:ext uri="{9D8B030D-6E8A-4147-A177-3AD203B41FA5}">
                      <a16:colId xmlns:a16="http://schemas.microsoft.com/office/drawing/2014/main" val="2278893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포인트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마지막 </a:t>
                      </a:r>
                      <a:r>
                        <a:rPr lang="ko-KR" altLang="en-US" dirty="0" err="1" smtClean="0"/>
                        <a:t>방문일자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SILVER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\215888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2020-11-15</a:t>
                      </a:r>
                      <a:r>
                        <a:rPr lang="en-US" altLang="ko-KR" baseline="0" dirty="0" smtClean="0"/>
                        <a:t> 15:00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고객등록창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4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545123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이름 </a:t>
            </a:r>
            <a:r>
              <a:rPr lang="en-US" altLang="ko-KR" dirty="0" smtClean="0"/>
              <a:t>: text</a:t>
            </a:r>
          </a:p>
          <a:p>
            <a:r>
              <a:rPr lang="ko-KR" altLang="en-US" dirty="0" smtClean="0"/>
              <a:t>번호 </a:t>
            </a:r>
            <a:r>
              <a:rPr lang="en-US" altLang="ko-KR" dirty="0" smtClean="0"/>
              <a:t>: phone</a:t>
            </a:r>
          </a:p>
          <a:p>
            <a:r>
              <a:rPr lang="ko-KR" altLang="en-US" dirty="0" smtClean="0"/>
              <a:t>주소 </a:t>
            </a:r>
            <a:r>
              <a:rPr lang="en-US" altLang="ko-KR" dirty="0" smtClean="0"/>
              <a:t>: text</a:t>
            </a:r>
          </a:p>
          <a:p>
            <a:r>
              <a:rPr lang="en-US" altLang="ko-KR" dirty="0" smtClean="0"/>
              <a:t>VIP : </a:t>
            </a:r>
            <a:r>
              <a:rPr lang="en-US" altLang="ko-KR" dirty="0" err="1" smtClean="0"/>
              <a:t>selectbox</a:t>
            </a:r>
            <a:endParaRPr lang="en-US" altLang="ko-KR" dirty="0"/>
          </a:p>
          <a:p>
            <a:r>
              <a:rPr lang="ko-KR" altLang="en-US" dirty="0" smtClean="0"/>
              <a:t>없음</a:t>
            </a:r>
            <a:r>
              <a:rPr lang="en-US" altLang="ko-KR" dirty="0" smtClean="0"/>
              <a:t>/SILVER(10%)/GOLD(20%)/VIP(30%) : </a:t>
            </a:r>
            <a:r>
              <a:rPr lang="en-US" altLang="ko-KR" dirty="0" err="1" smtClean="0"/>
              <a:t>selectbox</a:t>
            </a:r>
            <a:endParaRPr lang="en-US" altLang="ko-KR" dirty="0" smtClean="0"/>
          </a:p>
          <a:p>
            <a:r>
              <a:rPr lang="ko-KR" altLang="en-US" dirty="0" smtClean="0"/>
              <a:t>포인트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</a:t>
            </a:r>
          </a:p>
          <a:p>
            <a:r>
              <a:rPr lang="en-US" altLang="ko-KR" dirty="0" smtClean="0"/>
              <a:t>Comment : </a:t>
            </a:r>
            <a:r>
              <a:rPr lang="ko-KR" altLang="en-US" dirty="0" smtClean="0"/>
              <a:t>특이사항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7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</a:t>
            </a:r>
            <a:r>
              <a:rPr lang="ko-KR" altLang="en-US" dirty="0" err="1" smtClean="0"/>
              <a:t>리스트화면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3120" y="762000"/>
            <a:ext cx="18084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+</a:t>
            </a:r>
            <a:r>
              <a:rPr lang="ko-KR" altLang="en-US" dirty="0" smtClean="0"/>
              <a:t>제품 등록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08925"/>
              </p:ext>
            </p:extLst>
          </p:nvPr>
        </p:nvGraphicFramePr>
        <p:xfrm>
          <a:off x="3255647" y="2922738"/>
          <a:ext cx="463623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774">
                  <a:extLst>
                    <a:ext uri="{9D8B030D-6E8A-4147-A177-3AD203B41FA5}">
                      <a16:colId xmlns:a16="http://schemas.microsoft.com/office/drawing/2014/main" val="3213272915"/>
                    </a:ext>
                  </a:extLst>
                </a:gridCol>
                <a:gridCol w="2027681">
                  <a:extLst>
                    <a:ext uri="{9D8B030D-6E8A-4147-A177-3AD203B41FA5}">
                      <a16:colId xmlns:a16="http://schemas.microsoft.com/office/drawing/2014/main" val="436997297"/>
                    </a:ext>
                  </a:extLst>
                </a:gridCol>
                <a:gridCol w="1332775">
                  <a:extLst>
                    <a:ext uri="{9D8B030D-6E8A-4147-A177-3AD203B41FA5}">
                      <a16:colId xmlns:a16="http://schemas.microsoft.com/office/drawing/2014/main" val="740991761"/>
                    </a:ext>
                  </a:extLst>
                </a:gridCol>
              </a:tblGrid>
              <a:tr h="2841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4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김동우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01088993885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김미향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0103333333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단지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458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627356" y="2007261"/>
            <a:ext cx="1117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47276" y="2007261"/>
            <a:ext cx="30683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02779" y="170641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Column </a:t>
            </a:r>
            <a:r>
              <a:rPr lang="ko-KR" altLang="en-US" dirty="0" err="1" smtClean="0"/>
              <a:t>클릭시</a:t>
            </a:r>
            <a:endParaRPr lang="en-US" altLang="ko-KR" dirty="0" smtClean="0"/>
          </a:p>
          <a:p>
            <a:r>
              <a:rPr lang="en-US" altLang="ko-KR" dirty="0" smtClean="0"/>
              <a:t>Filtering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0803" y="5984111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19" name="TextBox 18"/>
          <p:cNvSpPr txBox="1"/>
          <p:nvPr/>
        </p:nvSpPr>
        <p:spPr>
          <a:xfrm>
            <a:off x="1235533" y="3742266"/>
            <a:ext cx="180848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Row </a:t>
            </a:r>
            <a:r>
              <a:rPr lang="ko-KR" altLang="en-US" dirty="0" err="1" smtClean="0"/>
              <a:t>더블클릭시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제품등록창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272" y="1572651"/>
            <a:ext cx="644480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분류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selectbox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분류없음</a:t>
            </a:r>
            <a:r>
              <a:rPr lang="en-US" altLang="ko-KR" dirty="0" smtClean="0"/>
              <a:t>,</a:t>
            </a:r>
            <a:r>
              <a:rPr lang="ko-KR" altLang="en-US" dirty="0" smtClean="0"/>
              <a:t>커트</a:t>
            </a:r>
            <a:r>
              <a:rPr lang="en-US" altLang="ko-KR" dirty="0" smtClean="0"/>
              <a:t>,</a:t>
            </a:r>
            <a:r>
              <a:rPr lang="ko-KR" altLang="en-US" dirty="0" smtClean="0"/>
              <a:t>펌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남성커트</a:t>
            </a:r>
            <a:endParaRPr lang="en-US" altLang="ko-KR" dirty="0" smtClean="0"/>
          </a:p>
          <a:p>
            <a:r>
              <a:rPr lang="ko-KR" altLang="en-US" dirty="0" smtClean="0"/>
              <a:t>금액 </a:t>
            </a:r>
            <a:r>
              <a:rPr lang="en-US" altLang="ko-KR" dirty="0" smtClean="0"/>
              <a:t>: \ 100,500 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toggle] </a:t>
            </a:r>
            <a:r>
              <a:rPr lang="en-US" altLang="ko-KR" dirty="0" err="1" smtClean="0"/>
              <a:t>numberOnly</a:t>
            </a:r>
            <a:endParaRPr lang="en-US" altLang="ko-KR" dirty="0"/>
          </a:p>
          <a:p>
            <a:r>
              <a:rPr lang="ko-KR" altLang="en-US" dirty="0" smtClean="0"/>
              <a:t>취소</a:t>
            </a:r>
            <a:r>
              <a:rPr lang="en-US" altLang="ko-KR" dirty="0" smtClean="0"/>
              <a:t>	</a:t>
            </a:r>
            <a:r>
              <a:rPr lang="ko-KR" altLang="en-US" dirty="0" smtClean="0"/>
              <a:t>저장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2560"/>
            <a:ext cx="419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제품 등록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업데이트창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61291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29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381</Words>
  <Application>Microsoft Office PowerPoint</Application>
  <PresentationFormat>와이드스크린</PresentationFormat>
  <Paragraphs>234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</dc:creator>
  <cp:lastModifiedBy>송식</cp:lastModifiedBy>
  <cp:revision>28</cp:revision>
  <dcterms:created xsi:type="dcterms:W3CDTF">2020-11-15T07:17:46Z</dcterms:created>
  <dcterms:modified xsi:type="dcterms:W3CDTF">2020-11-23T16:07:29Z</dcterms:modified>
</cp:coreProperties>
</file>