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78C40-3EE3-4DCB-A31E-B2DB4556B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AFB91-6383-4F3C-ACC0-A69A5CEF9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3BE55-CB74-4001-BAF3-236F7E405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9A35-F406-4C10-B7AF-086C0A66A4E2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EBE71-60FF-4F99-ACCE-AD21595CA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195DB-FD61-4ABD-B633-E9D5C02AF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C33A-CDB4-4ADE-A348-052D5830D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20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3CD32-7F4A-4D65-BC1B-475D846FC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9014C4-315A-47D3-BCFD-346B9A500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B1237-BD55-4702-BDD2-6BCF466E8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9A35-F406-4C10-B7AF-086C0A66A4E2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1D9C5-A5E5-420B-84EE-8CCE37AC2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03668-EC87-40D7-ADFD-0EDFE7B1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C33A-CDB4-4ADE-A348-052D5830D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80D502-DA7B-4DE6-990D-A875A2262A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E15A4F-D9DF-4F2F-B17C-AABF9003F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1C84D-8E39-4DEA-84F5-9321EA419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9A35-F406-4C10-B7AF-086C0A66A4E2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D0528-D4E5-40B6-B27C-147E45AC9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AF612-54BF-4B78-8D35-3A0352FC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C33A-CDB4-4ADE-A348-052D5830D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1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287DA-04B3-4979-8A47-2B654F59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D5FDD-C346-41CD-9C3F-9BA39A78C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CA7DA-DA8F-4BC6-869D-04AD70E95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9A35-F406-4C10-B7AF-086C0A66A4E2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38137-D9CD-4750-9F5A-3C70559AF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0CEA7-B188-42EC-B713-481D3DF41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C33A-CDB4-4ADE-A348-052D5830D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7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3C98D-FEAC-42CE-9C7E-4573E4512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1BFAF-37DA-424E-8EA9-352BF1D9C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D920B-913F-4998-95A2-E2D2F186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9A35-F406-4C10-B7AF-086C0A66A4E2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F83FD-8717-4FFF-8124-C82AB4B12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4A1E7-705D-4F89-8E6F-0D3BBE759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C33A-CDB4-4ADE-A348-052D5830D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33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B03ED-C00A-4220-8DA4-1F4259B39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5368A-DF0A-4859-8B4A-015A0F64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46430-43A3-4031-A389-50A2AC1B6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D66BC-820A-4E0D-A83A-9D8BF198D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9A35-F406-4C10-B7AF-086C0A66A4E2}" type="datetimeFigureOut">
              <a:rPr lang="en-US" smtClean="0"/>
              <a:t>6/27/25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4F084-990E-4C71-834C-46B742A9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89BB8-1E4D-4D35-818E-7A9B2AC04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C33A-CDB4-4ADE-A348-052D5830D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29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87E0F-4E68-4787-8A07-206483AEA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7B417-14B8-487D-94BE-1377EF836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D35F4C-E1C4-4EFA-AE78-BC949DD03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BDA251-6DB3-4344-BFBB-5F0980DDCC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B2E215-4ECD-46F4-A0C1-40FD92D9B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40FC0-1108-465E-A102-AF51F8C6E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9A35-F406-4C10-B7AF-086C0A66A4E2}" type="datetimeFigureOut">
              <a:rPr lang="en-US" smtClean="0"/>
              <a:t>6/27/25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159D21-1BFF-467B-AE23-D7502D5BA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DC3537-858E-43B7-9271-0BB90FCC9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C33A-CDB4-4ADE-A348-052D5830D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13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7B0A1-049D-455D-A8A2-52CEF8B55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F05E1E-015A-40A6-BA70-2DA2938B1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9A35-F406-4C10-B7AF-086C0A66A4E2}" type="datetimeFigureOut">
              <a:rPr lang="en-US" smtClean="0"/>
              <a:t>6/27/25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911F9-9D25-4BB4-A120-37A441103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3D20E3-B7BD-4659-A776-4453A4895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C33A-CDB4-4ADE-A348-052D5830D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86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FBAED-32BD-4E29-B06F-C1F4DBE6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9A35-F406-4C10-B7AF-086C0A66A4E2}" type="datetimeFigureOut">
              <a:rPr lang="en-US" smtClean="0"/>
              <a:t>6/27/25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BDDE6F-C59F-448A-B1CE-A096DB00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B4396-EB62-4339-87BE-C8F457CE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C33A-CDB4-4ADE-A348-052D5830D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64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3BA6F-2F55-4082-817F-F3FC04AB4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3A231-FA53-413F-B8F0-EA67855BB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9F90D-E897-40E6-9543-FA4AB251D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65A6D-CCAA-435E-9487-703D45163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9A35-F406-4C10-B7AF-086C0A66A4E2}" type="datetimeFigureOut">
              <a:rPr lang="en-US" smtClean="0"/>
              <a:t>6/27/25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19894-E8D7-4F87-997D-88E030C36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F3C5D-30DB-4033-BC72-7F449F38C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C33A-CDB4-4ADE-A348-052D5830D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2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9E166-DB7E-4289-9D07-3DC60A611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7F5BD9-3E6A-4737-881F-045606C9BA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CAEC5-4CC6-4C92-8BBE-BF6CE9B47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A34FA-72A3-4B31-BB66-3C04CD69F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9A35-F406-4C10-B7AF-086C0A66A4E2}" type="datetimeFigureOut">
              <a:rPr lang="en-US" smtClean="0"/>
              <a:t>6/27/25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B3857-9DF3-495A-A146-F145B6BA8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33BD4-A8CF-4FC7-A271-445CDF2F7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C33A-CDB4-4ADE-A348-052D5830D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18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044DEC-F5DF-4CFC-8F66-7F02B0C40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1DE0E-92A9-46E9-BEA5-B7C9AF93D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1B1C2-180F-4297-A6A4-D6746C8A3F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99A35-F406-4C10-B7AF-086C0A66A4E2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CDDC5-7D36-4040-9695-6054A5E1AE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65AB-A4D9-4A66-9630-8A24DEF2B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2C33A-CDB4-4ADE-A348-052D5830D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16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opbox.com/scl/fi/2kx4qmgunusmk8j0xaks3/JHK_COWELL_2025-_250626.pdf?rlkey=yhkxb1251vbvolav08ibfvqvu&amp;dl=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72413C-8AF3-45D4-A12D-0AC66C2DD34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04210" y="1"/>
            <a:ext cx="15400419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7122F5-7924-4A6A-B1FE-0B7B35775C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+mn-ea"/>
                <a:ea typeface="+mn-ea"/>
              </a:rPr>
              <a:t>2025 </a:t>
            </a:r>
            <a:r>
              <a:rPr lang="ko-KR" altLang="en-US" sz="5400" b="1" dirty="0">
                <a:latin typeface="+mn-ea"/>
                <a:ea typeface="+mn-ea"/>
              </a:rPr>
              <a:t>글로벌 금융환경 연수</a:t>
            </a:r>
            <a:endParaRPr lang="en-US" sz="5400" b="1" dirty="0">
              <a:latin typeface="+mn-ea"/>
              <a:ea typeface="+mn-ea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C32ED-14C3-4B94-B1CB-7EC0E9554D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sz="4000" b="1" dirty="0"/>
          </a:p>
          <a:p>
            <a:r>
              <a:rPr lang="ko-KR" altLang="en-US" sz="4000" b="1" dirty="0"/>
              <a:t>오리엔테이션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09228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9DA77-E679-487B-9862-328A78A8E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연수에 임하는 태도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6D692-B65B-4DE3-B3B5-6BBB1B699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호기심</a:t>
            </a:r>
            <a:endParaRPr lang="en-US" altLang="ko-KR" dirty="0"/>
          </a:p>
          <a:p>
            <a:pPr lvl="1"/>
            <a:r>
              <a:rPr lang="ko-KR" altLang="en-US" dirty="0"/>
              <a:t>소극적인 태도 지양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내가 얼마나 아는 게 많은 지를 자랑할 필요</a:t>
            </a:r>
            <a:r>
              <a:rPr lang="en-US" altLang="ko-KR" dirty="0"/>
              <a:t> X.</a:t>
            </a:r>
          </a:p>
          <a:p>
            <a:pPr lvl="1"/>
            <a:r>
              <a:rPr lang="ko-KR" altLang="en-US" dirty="0"/>
              <a:t>설령 나의 진로와 완벽히 맞는 방문이 아닐지라도 관심 유지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열린 자세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감사함</a:t>
            </a:r>
            <a:endParaRPr lang="en-US" altLang="ko-KR" dirty="0"/>
          </a:p>
          <a:p>
            <a:pPr lvl="1"/>
            <a:r>
              <a:rPr lang="ko-KR" altLang="en-US" dirty="0"/>
              <a:t>아무리 부자라도 생면부지 학생들에게 큰 돈 쓸 수 있는 사람 많지 않음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프로그램의 유지가 동문회장님의 마음에 달려있음</a:t>
            </a:r>
            <a:r>
              <a:rPr lang="en-US" altLang="ko-KR" dirty="0"/>
              <a:t>. </a:t>
            </a:r>
          </a:p>
          <a:p>
            <a:pPr lvl="1"/>
            <a:endParaRPr lang="en-US" dirty="0"/>
          </a:p>
          <a:p>
            <a:r>
              <a:rPr lang="ko-KR" altLang="en-US" dirty="0"/>
              <a:t>예의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압존법</a:t>
            </a:r>
            <a:r>
              <a:rPr lang="en-US" altLang="ko-KR" dirty="0"/>
              <a:t>(?)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025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9DA77-E679-487B-9862-328A78A8E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홍콩 출국 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6D692-B65B-4DE3-B3B5-6BBB1B699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+mn-ea"/>
              </a:rPr>
              <a:t>참가비 </a:t>
            </a:r>
            <a:r>
              <a:rPr lang="en-US" altLang="ko-KR" dirty="0">
                <a:latin typeface="+mn-ea"/>
              </a:rPr>
              <a:t>20</a:t>
            </a:r>
            <a:r>
              <a:rPr lang="ko-KR" altLang="en-US" dirty="0">
                <a:latin typeface="+mn-ea"/>
              </a:rPr>
              <a:t>만원 계좌이체 </a:t>
            </a:r>
            <a:r>
              <a:rPr lang="en-US" altLang="ko-KR" dirty="0">
                <a:latin typeface="+mn-ea"/>
              </a:rPr>
              <a:t>ASAP</a:t>
            </a:r>
          </a:p>
          <a:p>
            <a:pPr lvl="1">
              <a:lnSpc>
                <a:spcPct val="100000"/>
              </a:lnSpc>
            </a:pPr>
            <a:r>
              <a:rPr lang="ko-KR" altLang="en-US" i="1" dirty="0">
                <a:latin typeface="+mn-ea"/>
              </a:rPr>
              <a:t>우리은행 </a:t>
            </a:r>
            <a:r>
              <a:rPr lang="en-US" altLang="ko-KR" i="1" dirty="0">
                <a:latin typeface="+mn-ea"/>
              </a:rPr>
              <a:t>265 939176 18 130 (</a:t>
            </a:r>
            <a:r>
              <a:rPr lang="ko-KR" altLang="en-US" i="1" dirty="0">
                <a:latin typeface="+mn-ea"/>
              </a:rPr>
              <a:t>학</a:t>
            </a:r>
            <a:r>
              <a:rPr lang="en-US" altLang="ko-KR" i="1" dirty="0">
                <a:latin typeface="+mn-ea"/>
              </a:rPr>
              <a:t>) </a:t>
            </a:r>
            <a:r>
              <a:rPr lang="ko-KR" altLang="en-US" i="1" dirty="0">
                <a:latin typeface="+mn-ea"/>
              </a:rPr>
              <a:t>연세대학교</a:t>
            </a: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+mn-ea"/>
              </a:rPr>
              <a:t>프로그램 후원하신 곽정환 경제학과 동문회장님에 대해 조금이라도 알고 오면 좋겠음</a:t>
            </a:r>
            <a:r>
              <a:rPr lang="en-US" altLang="ko-KR" dirty="0">
                <a:latin typeface="+mn-ea"/>
              </a:rPr>
              <a:t>. 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+mn-ea"/>
              </a:rPr>
              <a:t>[</a:t>
            </a:r>
            <a:r>
              <a:rPr lang="ko-KR" altLang="en-US" dirty="0">
                <a:latin typeface="+mn-ea"/>
                <a:hlinkClick r:id="rId2"/>
              </a:rPr>
              <a:t>소개자료</a:t>
            </a:r>
            <a:r>
              <a:rPr lang="en-US" altLang="ko-KR" dirty="0">
                <a:latin typeface="+mn-ea"/>
              </a:rPr>
              <a:t>] </a:t>
            </a: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+mn-ea"/>
              </a:rPr>
              <a:t>참신한 질문 하나씩 생각</a:t>
            </a: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+mn-ea"/>
              </a:rPr>
              <a:t>프로그램상 방문하는 회사들에 대한 기본적인 이해 필요</a:t>
            </a:r>
            <a:r>
              <a:rPr lang="en-US" altLang="ko-KR" dirty="0">
                <a:latin typeface="+mn-ea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+mn-ea"/>
              </a:rPr>
              <a:t>해외출국 관련 주의사항 개별 숙지</a:t>
            </a:r>
            <a:r>
              <a:rPr lang="en-US" altLang="ko-KR" dirty="0">
                <a:latin typeface="+mn-ea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US" altLang="ko-KR" dirty="0" err="1">
                <a:latin typeface="+mn-ea"/>
              </a:rPr>
              <a:t>eSim</a:t>
            </a:r>
            <a:r>
              <a:rPr lang="ko-KR" altLang="en-US" dirty="0">
                <a:latin typeface="+mn-ea"/>
              </a:rPr>
              <a:t>가입 혹은 로밍 등 알아봐서 연락 이어질 수 있도록 준비</a:t>
            </a:r>
            <a:r>
              <a:rPr lang="en-US" altLang="ko-KR" dirty="0">
                <a:latin typeface="+mn-ea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+mn-ea"/>
              </a:rPr>
              <a:t>여행자보험은 단체로 들 예정</a:t>
            </a:r>
            <a:r>
              <a:rPr lang="en-US" altLang="ko-KR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7060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F752F06-32F7-42B9-B356-862E3BB8F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5719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출국</a:t>
            </a:r>
            <a:r>
              <a:rPr lang="en-US" altLang="ko-KR" dirty="0">
                <a:latin typeface="+mn-ea"/>
              </a:rPr>
              <a:t>: 8</a:t>
            </a:r>
            <a:r>
              <a:rPr lang="ko-KR" altLang="en-US" dirty="0">
                <a:latin typeface="+mn-ea"/>
              </a:rPr>
              <a:t>월</a:t>
            </a:r>
            <a:r>
              <a:rPr lang="en-US" altLang="ko-KR" dirty="0">
                <a:latin typeface="+mn-ea"/>
              </a:rPr>
              <a:t>10</a:t>
            </a:r>
            <a:r>
              <a:rPr lang="ko-KR" altLang="en-US" dirty="0">
                <a:latin typeface="+mn-ea"/>
              </a:rPr>
              <a:t>일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일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KE 173</a:t>
            </a:r>
            <a:r>
              <a:rPr lang="ko-KR" altLang="en-US" dirty="0">
                <a:latin typeface="+mn-ea"/>
              </a:rPr>
              <a:t>편 인천</a:t>
            </a:r>
            <a:r>
              <a:rPr lang="en-US" altLang="ko-KR" dirty="0">
                <a:latin typeface="+mn-ea"/>
              </a:rPr>
              <a:t>&gt;</a:t>
            </a:r>
            <a:r>
              <a:rPr lang="ko-KR" altLang="en-US" dirty="0">
                <a:latin typeface="+mn-ea"/>
              </a:rPr>
              <a:t>홍콩 </a:t>
            </a:r>
            <a:r>
              <a:rPr lang="en-US" altLang="ko-KR" dirty="0">
                <a:latin typeface="+mn-ea"/>
              </a:rPr>
              <a:t>07:45—10:40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ko-KR" altLang="en-US" dirty="0">
                <a:latin typeface="+mn-ea"/>
              </a:rPr>
              <a:t>귀국</a:t>
            </a:r>
            <a:r>
              <a:rPr lang="en-US" altLang="ko-KR" dirty="0">
                <a:latin typeface="+mn-ea"/>
              </a:rPr>
              <a:t>: 8</a:t>
            </a:r>
            <a:r>
              <a:rPr lang="ko-KR" altLang="en-US" dirty="0">
                <a:latin typeface="+mn-ea"/>
              </a:rPr>
              <a:t>월</a:t>
            </a:r>
            <a:r>
              <a:rPr lang="en-US" altLang="ko-KR" dirty="0">
                <a:latin typeface="+mn-ea"/>
              </a:rPr>
              <a:t>14</a:t>
            </a:r>
            <a:r>
              <a:rPr lang="ko-KR" altLang="en-US" dirty="0">
                <a:latin typeface="+mn-ea"/>
              </a:rPr>
              <a:t>일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목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KE 176</a:t>
            </a:r>
            <a:r>
              <a:rPr lang="ko-KR" altLang="en-US" dirty="0">
                <a:latin typeface="+mn-ea"/>
              </a:rPr>
              <a:t>편 홍콩</a:t>
            </a:r>
            <a:r>
              <a:rPr lang="en-US" altLang="ko-KR" dirty="0">
                <a:latin typeface="+mn-ea"/>
              </a:rPr>
              <a:t>&gt;</a:t>
            </a:r>
            <a:r>
              <a:rPr lang="ko-KR" altLang="en-US" dirty="0">
                <a:latin typeface="+mn-ea"/>
              </a:rPr>
              <a:t>인천 </a:t>
            </a:r>
            <a:r>
              <a:rPr lang="en-US" altLang="ko-KR" dirty="0">
                <a:latin typeface="+mn-ea"/>
              </a:rPr>
              <a:t>17:55—22:45 </a:t>
            </a:r>
            <a:endParaRPr lang="en-US" dirty="0">
              <a:latin typeface="+mn-e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886AE9-23B2-4DCA-85E5-97034DFCC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방문일정 </a:t>
            </a:r>
            <a:r>
              <a:rPr lang="en-US" altLang="ko-KR" dirty="0"/>
              <a:t>(as of 06/25/2025)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CF681D3-A5D6-4216-B728-A452E952A0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085210"/>
              </p:ext>
            </p:extLst>
          </p:nvPr>
        </p:nvGraphicFramePr>
        <p:xfrm>
          <a:off x="2032000" y="2465187"/>
          <a:ext cx="8128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4252915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312306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317727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08366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8/11 (Mon)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8/12 (Tue)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8/13 (Wed)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44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10:00—12:00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Blackrock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Blackstone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Invesco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549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12:00—14:00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170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14:00—16:00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Apollo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Lexington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Amundi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97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16:00—16:30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920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16:30—18:30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931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300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B153A-3AD0-412B-AC91-0AD882503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연수 기간 중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FB21B-EFB7-48C7-B3B2-D1E75BC9F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방은 동일성별 </a:t>
            </a:r>
            <a:r>
              <a:rPr lang="en-US" altLang="ko-KR" dirty="0"/>
              <a:t>2</a:t>
            </a:r>
            <a:r>
              <a:rPr lang="ko-KR" altLang="en-US" dirty="0"/>
              <a:t>인 </a:t>
            </a:r>
            <a:r>
              <a:rPr lang="en-US" altLang="ko-KR" dirty="0"/>
              <a:t>1</a:t>
            </a:r>
            <a:r>
              <a:rPr lang="ko-KR" altLang="en-US" dirty="0"/>
              <a:t>실로 임의배정</a:t>
            </a:r>
            <a:endParaRPr lang="en-US" altLang="ko-KR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/>
              <a:t>[</a:t>
            </a:r>
            <a:r>
              <a:rPr lang="ko-KR" altLang="en-US" dirty="0"/>
              <a:t>임정환</a:t>
            </a:r>
            <a:r>
              <a:rPr lang="en-US" altLang="ko-KR" dirty="0"/>
              <a:t>/</a:t>
            </a:r>
            <a:r>
              <a:rPr lang="ko-KR" altLang="en-US" dirty="0"/>
              <a:t>조민재</a:t>
            </a:r>
            <a:r>
              <a:rPr lang="en-US" altLang="ko-KR" dirty="0"/>
              <a:t>][</a:t>
            </a:r>
            <a:r>
              <a:rPr lang="ko-KR" altLang="en-US" dirty="0" err="1"/>
              <a:t>남혁우</a:t>
            </a:r>
            <a:r>
              <a:rPr lang="en-US" altLang="ko-KR" dirty="0"/>
              <a:t>/</a:t>
            </a:r>
            <a:r>
              <a:rPr lang="ko-KR" altLang="en-US" dirty="0"/>
              <a:t>이지상</a:t>
            </a:r>
            <a:r>
              <a:rPr lang="en-US" altLang="ko-KR" dirty="0"/>
              <a:t>][</a:t>
            </a:r>
            <a:r>
              <a:rPr lang="ko-KR" altLang="en-US" dirty="0"/>
              <a:t>양정우</a:t>
            </a:r>
            <a:r>
              <a:rPr lang="en-US" altLang="ko-KR" dirty="0"/>
              <a:t>/</a:t>
            </a:r>
            <a:r>
              <a:rPr lang="ko-KR" altLang="en-US" dirty="0"/>
              <a:t>이건희</a:t>
            </a:r>
            <a:r>
              <a:rPr lang="en-US" altLang="ko-KR" dirty="0"/>
              <a:t>][</a:t>
            </a:r>
            <a:r>
              <a:rPr lang="ko-KR" altLang="en-US" dirty="0"/>
              <a:t>김현아</a:t>
            </a:r>
            <a:r>
              <a:rPr lang="en-US" altLang="ko-KR" dirty="0"/>
              <a:t>/</a:t>
            </a:r>
            <a:r>
              <a:rPr lang="ko-KR" altLang="en-US" dirty="0"/>
              <a:t>정서윤</a:t>
            </a:r>
            <a:r>
              <a:rPr lang="en-US" altLang="ko-KR" dirty="0"/>
              <a:t>][</a:t>
            </a:r>
            <a:r>
              <a:rPr lang="ko-KR" altLang="en-US" dirty="0"/>
              <a:t>김예빈</a:t>
            </a:r>
            <a:r>
              <a:rPr lang="en-US" altLang="ko-KR" dirty="0"/>
              <a:t>/</a:t>
            </a:r>
            <a:r>
              <a:rPr lang="ko-KR" altLang="en-US" dirty="0"/>
              <a:t>정서진</a:t>
            </a:r>
            <a:r>
              <a:rPr lang="en-US" altLang="ko-KR" dirty="0"/>
              <a:t>]</a:t>
            </a:r>
            <a:endParaRPr lang="ko-KR" altLang="en-US" dirty="0"/>
          </a:p>
          <a:p>
            <a:pPr>
              <a:lnSpc>
                <a:spcPct val="100000"/>
              </a:lnSpc>
            </a:pPr>
            <a:r>
              <a:rPr lang="ko-KR" altLang="en-US" dirty="0"/>
              <a:t>여행사를 통해 섭외한 차를 타고 이동할 예정</a:t>
            </a:r>
            <a:r>
              <a:rPr lang="en-US" altLang="ko-KR" dirty="0"/>
              <a:t>. </a:t>
            </a:r>
            <a:r>
              <a:rPr lang="ko-KR" altLang="en-US" dirty="0"/>
              <a:t>모이는 </a:t>
            </a:r>
            <a:r>
              <a:rPr lang="ko-KR" altLang="en-US" b="1" dirty="0"/>
              <a:t>시간 엄수</a:t>
            </a:r>
            <a:r>
              <a:rPr lang="en-US" altLang="ko-KR" dirty="0"/>
              <a:t>. 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금융기관 방문 시 </a:t>
            </a:r>
            <a:r>
              <a:rPr lang="ko-KR" altLang="en-US" b="1" dirty="0"/>
              <a:t>여권 지참</a:t>
            </a:r>
            <a:r>
              <a:rPr lang="ko-KR" alt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복장은 정장 또는 </a:t>
            </a:r>
            <a:r>
              <a:rPr lang="ko-KR" altLang="en-US" b="1" dirty="0"/>
              <a:t>비즈니스 캐주얼 </a:t>
            </a:r>
            <a:r>
              <a:rPr lang="en-US" altLang="ko-KR" dirty="0"/>
              <a:t>(</a:t>
            </a:r>
            <a:r>
              <a:rPr lang="ko-KR" altLang="en-US" dirty="0"/>
              <a:t>보통 면접 때 착용하는 복장</a:t>
            </a:r>
            <a:r>
              <a:rPr lang="en-US" altLang="ko-KR" dirty="0"/>
              <a:t>) </a:t>
            </a:r>
          </a:p>
          <a:p>
            <a:pPr>
              <a:lnSpc>
                <a:spcPct val="100000"/>
              </a:lnSpc>
            </a:pPr>
            <a:r>
              <a:rPr lang="en-US" altLang="ko-KR" b="1" dirty="0"/>
              <a:t>[</a:t>
            </a:r>
            <a:r>
              <a:rPr lang="ko-KR" altLang="en-US" b="1" dirty="0"/>
              <a:t>중요</a:t>
            </a:r>
            <a:r>
              <a:rPr lang="en-US" altLang="ko-KR" b="1" dirty="0"/>
              <a:t>] </a:t>
            </a:r>
            <a:r>
              <a:rPr lang="ko-KR" altLang="en-US" dirty="0"/>
              <a:t>방문한 금융기관에서 공식 인턴을 한 것 처럼 온라인에 올리지 않아야 함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b="1" dirty="0"/>
              <a:t>[</a:t>
            </a:r>
            <a:r>
              <a:rPr lang="ko-KR" altLang="en-US" b="1" dirty="0"/>
              <a:t>중요</a:t>
            </a:r>
            <a:r>
              <a:rPr lang="en-US" altLang="ko-KR" b="1" dirty="0"/>
              <a:t>]</a:t>
            </a:r>
            <a:r>
              <a:rPr lang="en-US" altLang="ko-KR" dirty="0"/>
              <a:t> 1</a:t>
            </a:r>
            <a:r>
              <a:rPr lang="ko-KR" altLang="en-US" dirty="0"/>
              <a:t>회 때 부터 일정 끝나면 참가학생들이 </a:t>
            </a:r>
            <a:r>
              <a:rPr lang="ko-KR" altLang="en-US" b="1" dirty="0"/>
              <a:t>후원 감사편지</a:t>
            </a:r>
            <a:r>
              <a:rPr lang="ko-KR" altLang="en-US" dirty="0"/>
              <a:t> 드리고 한국으로 귀국했음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176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79CC-0EF0-4B23-B1FC-F9AB78257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한국에 돌아와서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549B5-2BBC-4AD4-9D9E-6CB9CECA0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소감문 작성 </a:t>
            </a:r>
            <a:r>
              <a:rPr lang="en-US" altLang="ko-KR" dirty="0"/>
              <a:t>(1</a:t>
            </a:r>
            <a:r>
              <a:rPr lang="ko-KR" altLang="en-US" dirty="0"/>
              <a:t>페이지 이상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연수기간 찍은 사진 영상 선별 후 공유</a:t>
            </a:r>
            <a:endParaRPr lang="en-US" altLang="ko-KR" dirty="0"/>
          </a:p>
          <a:p>
            <a:r>
              <a:rPr lang="ko-KR" altLang="en-US" dirty="0" err="1"/>
              <a:t>선배님들과의</a:t>
            </a:r>
            <a:r>
              <a:rPr lang="ko-KR" altLang="en-US" dirty="0"/>
              <a:t> 연락</a:t>
            </a:r>
            <a:r>
              <a:rPr lang="en-US" altLang="ko-KR" dirty="0"/>
              <a:t>(email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006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304</Words>
  <Application>Microsoft Macintosh PowerPoint</Application>
  <PresentationFormat>Widescreen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2025 글로벌 금융환경 연수</vt:lpstr>
      <vt:lpstr>연수에 임하는 태도</vt:lpstr>
      <vt:lpstr>홍콩 출국 전</vt:lpstr>
      <vt:lpstr>방문일정 (as of 06/25/2025)</vt:lpstr>
      <vt:lpstr>연수 기간 중</vt:lpstr>
      <vt:lpstr>한국에 돌아와서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2025 글로벌 금융환경 연수</dc:title>
  <dc:creator>Duk Gyoo Kim</dc:creator>
  <cp:lastModifiedBy>Daeyoung Jeong</cp:lastModifiedBy>
  <cp:revision>13</cp:revision>
  <dcterms:created xsi:type="dcterms:W3CDTF">2025-06-25T04:37:55Z</dcterms:created>
  <dcterms:modified xsi:type="dcterms:W3CDTF">2025-06-27T08:04:00Z</dcterms:modified>
</cp:coreProperties>
</file>