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87" r:id="rId3"/>
    <p:sldId id="261" r:id="rId4"/>
    <p:sldId id="265" r:id="rId5"/>
    <p:sldId id="28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hbit" initials="o" lastIdx="1" clrIdx="0">
    <p:extLst>
      <p:ext uri="{19B8F6BF-5375-455C-9EA6-DF929625EA0E}">
        <p15:presenceInfo xmlns:p15="http://schemas.microsoft.com/office/powerpoint/2012/main" userId="ohb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8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1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kimduuukbae/2DGP/graphs/commit-activ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사진, 장난감, 방, 테이블이(가) 표시된 사진&#10;&#10;자동 생성된 설명">
            <a:extLst>
              <a:ext uri="{FF2B5EF4-FFF2-40B4-BE49-F238E27FC236}">
                <a16:creationId xmlns:a16="http://schemas.microsoft.com/office/drawing/2014/main" id="{EA673A42-1955-4A52-BC4F-8B95F4AFC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4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41061" y="651944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2014180025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오한빛찬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8768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게임 컨셉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3B6ED-F4CA-4880-947B-5C5E59A6C5C9}"/>
              </a:ext>
            </a:extLst>
          </p:cNvPr>
          <p:cNvSpPr txBox="1"/>
          <p:nvPr/>
        </p:nvSpPr>
        <p:spPr>
          <a:xfrm>
            <a:off x="669932" y="1127531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랜덤으로 주어진 주사위를 가지고 적군과 싸워 보스까지 클리어하기</a:t>
            </a:r>
            <a:endParaRPr lang="ko-KR" altLang="en-US" sz="2000" b="1" dirty="0"/>
          </a:p>
        </p:txBody>
      </p:sp>
      <p:pic>
        <p:nvPicPr>
          <p:cNvPr id="7" name="그림 6" descr="시계이(가) 표시된 사진&#10;&#10;자동 생성된 설명">
            <a:extLst>
              <a:ext uri="{FF2B5EF4-FFF2-40B4-BE49-F238E27FC236}">
                <a16:creationId xmlns:a16="http://schemas.microsoft.com/office/drawing/2014/main" id="{16075C5F-7AAD-4449-AF14-8DFE92B8F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996" y="1714500"/>
            <a:ext cx="4572000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524FAF-6BA0-496F-AC7A-0D99BDB31AB2}"/>
              </a:ext>
            </a:extLst>
          </p:cNvPr>
          <p:cNvSpPr txBox="1"/>
          <p:nvPr/>
        </p:nvSpPr>
        <p:spPr>
          <a:xfrm>
            <a:off x="571958" y="5384135"/>
            <a:ext cx="8037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 진행에 필요한 행동들을 인터페이스로 구성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행동 조건에 맞는 주사위를 </a:t>
            </a:r>
            <a:r>
              <a:rPr lang="en-US" altLang="ko-KR" dirty="0"/>
              <a:t>Drag &amp; Drop </a:t>
            </a:r>
            <a:r>
              <a:rPr lang="ko-KR" altLang="en-US" dirty="0"/>
              <a:t>하여 전투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8769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개발 범위</a:t>
            </a:r>
          </a:p>
        </p:txBody>
      </p:sp>
      <p:graphicFrame>
        <p:nvGraphicFramePr>
          <p:cNvPr id="7" name="표 31">
            <a:extLst>
              <a:ext uri="{FF2B5EF4-FFF2-40B4-BE49-F238E27FC236}">
                <a16:creationId xmlns:a16="http://schemas.microsoft.com/office/drawing/2014/main" id="{CC47B4BD-8B94-47EA-8B33-22ABEA229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727768"/>
              </p:ext>
            </p:extLst>
          </p:nvPr>
        </p:nvGraphicFramePr>
        <p:xfrm>
          <a:off x="323528" y="1151797"/>
          <a:ext cx="8496944" cy="54209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37411">
                  <a:extLst>
                    <a:ext uri="{9D8B030D-6E8A-4147-A177-3AD203B41FA5}">
                      <a16:colId xmlns:a16="http://schemas.microsoft.com/office/drawing/2014/main" val="385199537"/>
                    </a:ext>
                  </a:extLst>
                </a:gridCol>
                <a:gridCol w="7259533">
                  <a:extLst>
                    <a:ext uri="{9D8B030D-6E8A-4147-A177-3AD203B41FA5}">
                      <a16:colId xmlns:a16="http://schemas.microsoft.com/office/drawing/2014/main" val="474686776"/>
                    </a:ext>
                  </a:extLst>
                </a:gridCol>
              </a:tblGrid>
              <a:tr h="395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018465"/>
                  </a:ext>
                </a:extLst>
              </a:tr>
              <a:tr h="354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캐릭터컨트롤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원하는 </a:t>
                      </a:r>
                      <a:r>
                        <a:rPr lang="ko-KR" altLang="en-US" sz="1500" b="1" dirty="0" err="1"/>
                        <a:t>맵을</a:t>
                      </a:r>
                      <a:r>
                        <a:rPr lang="ko-KR" altLang="en-US" sz="1500" b="1" dirty="0"/>
                        <a:t> 누르면</a:t>
                      </a:r>
                      <a:r>
                        <a:rPr lang="en-US" altLang="ko-KR" sz="1500" b="1" dirty="0"/>
                        <a:t>, </a:t>
                      </a:r>
                      <a:r>
                        <a:rPr lang="ko-KR" altLang="en-US" sz="1500" b="1" dirty="0"/>
                        <a:t>캐릭터가 자동으로 길을 찾으면서 이동</a:t>
                      </a:r>
                      <a:endParaRPr lang="en-US" altLang="ko-KR" sz="1500" b="1" dirty="0"/>
                    </a:p>
                    <a:p>
                      <a:pPr algn="ctr" latinLnBrk="1"/>
                      <a:r>
                        <a:rPr lang="ko-KR" altLang="en-US" sz="1500" b="1" dirty="0"/>
                        <a:t>사용할 주사위를 행동에 </a:t>
                      </a:r>
                      <a:r>
                        <a:rPr lang="en-US" altLang="ko-KR" sz="1500" b="1" dirty="0"/>
                        <a:t>Drag</a:t>
                      </a:r>
                      <a:r>
                        <a:rPr lang="ko-KR" altLang="en-US" sz="1500" b="1" dirty="0"/>
                        <a:t> </a:t>
                      </a:r>
                      <a:r>
                        <a:rPr lang="en-US" altLang="ko-KR" sz="1500" b="1" dirty="0"/>
                        <a:t>&amp;</a:t>
                      </a:r>
                      <a:r>
                        <a:rPr lang="ko-KR" altLang="en-US" sz="1500" b="1" dirty="0"/>
                        <a:t> </a:t>
                      </a:r>
                      <a:r>
                        <a:rPr lang="en-US" altLang="ko-KR" sz="1500" b="1" dirty="0"/>
                        <a:t>Drop</a:t>
                      </a:r>
                      <a:r>
                        <a:rPr lang="ko-KR" altLang="en-US" sz="1500" b="1" dirty="0"/>
                        <a:t> 하면 조건에 맞을 시</a:t>
                      </a:r>
                      <a:r>
                        <a:rPr lang="en-US" altLang="ko-KR" sz="1500" b="1" dirty="0"/>
                        <a:t>, </a:t>
                      </a:r>
                      <a:r>
                        <a:rPr lang="ko-KR" altLang="en-US" sz="1500" b="1" dirty="0"/>
                        <a:t>행동함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825638"/>
                  </a:ext>
                </a:extLst>
              </a:tr>
              <a:tr h="627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캐릭터 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주사위를 통한 공격과 방어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주사위 분할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병합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다시 굴리기 등 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297856"/>
                  </a:ext>
                </a:extLst>
              </a:tr>
              <a:tr h="3840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전투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스테이지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상점 배경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ko-KR" altLang="en-US" sz="1400" b="1" dirty="0"/>
                        <a:t>등 </a:t>
                      </a:r>
                      <a:r>
                        <a:rPr lang="en-US" altLang="ko-KR" sz="1400" b="1" dirty="0"/>
                        <a:t>3</a:t>
                      </a:r>
                      <a:r>
                        <a:rPr lang="ko-KR" altLang="en-US" sz="1400" b="1" dirty="0"/>
                        <a:t>종 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52823"/>
                  </a:ext>
                </a:extLst>
              </a:tr>
              <a:tr h="627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적 </a:t>
                      </a:r>
                      <a:r>
                        <a:rPr lang="en-US" altLang="ko-KR" sz="1200" b="1" dirty="0"/>
                        <a:t>AI ( </a:t>
                      </a:r>
                      <a:r>
                        <a:rPr lang="ko-KR" altLang="en-US" sz="1200" b="1" dirty="0"/>
                        <a:t>난이도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적은 획득한 </a:t>
                      </a:r>
                      <a:r>
                        <a:rPr lang="en-US" altLang="ko-KR" sz="1400" b="1" dirty="0"/>
                        <a:t>‘ </a:t>
                      </a:r>
                      <a:r>
                        <a:rPr lang="ko-KR" altLang="en-US" sz="1400" b="1" dirty="0"/>
                        <a:t>주사위 </a:t>
                      </a:r>
                      <a:r>
                        <a:rPr lang="en-US" altLang="ko-KR" sz="1400" b="1" dirty="0"/>
                        <a:t>‘</a:t>
                      </a:r>
                      <a:r>
                        <a:rPr lang="ko-KR" altLang="en-US" sz="1400" b="1" dirty="0"/>
                        <a:t>를 사용하여  가장 데미지를 높게 줄 수 있는 공격부터 실행함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16096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게임의 난이도는 한 가지로 고정되어 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843254"/>
                  </a:ext>
                </a:extLst>
              </a:tr>
              <a:tr h="1252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게임 코어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/>
                        <a:t>주사위의 </a:t>
                      </a:r>
                      <a:r>
                        <a:rPr lang="en-US" altLang="ko-KR" sz="1050" b="1" dirty="0"/>
                        <a:t>Drag &amp; Drop </a:t>
                      </a:r>
                      <a:r>
                        <a:rPr lang="ko-KR" altLang="en-US" sz="1050" b="1" dirty="0"/>
                        <a:t>과 행동 박스의 충돌체크</a:t>
                      </a:r>
                      <a:endParaRPr lang="en-US" altLang="ko-KR" sz="1050" b="1" dirty="0"/>
                    </a:p>
                    <a:p>
                      <a:pPr algn="l" latinLnBrk="1"/>
                      <a:r>
                        <a:rPr lang="ko-KR" altLang="en-US" sz="1050" b="1" dirty="0"/>
                        <a:t>모든 버튼이 될 수 있는 </a:t>
                      </a:r>
                      <a:r>
                        <a:rPr lang="en-US" altLang="ko-KR" sz="1050" b="1" dirty="0"/>
                        <a:t>Object </a:t>
                      </a:r>
                      <a:r>
                        <a:rPr lang="ko-KR" altLang="en-US" sz="1050" b="1" dirty="0"/>
                        <a:t>들의 </a:t>
                      </a:r>
                      <a:endParaRPr lang="en-US" altLang="ko-KR" sz="1050" b="1" dirty="0"/>
                    </a:p>
                    <a:p>
                      <a:pPr algn="l" latinLnBrk="1"/>
                      <a:r>
                        <a:rPr lang="en-US" altLang="ko-KR" sz="1050" b="1" dirty="0"/>
                        <a:t>Click Event</a:t>
                      </a:r>
                      <a:r>
                        <a:rPr lang="ko-KR" altLang="en-US" sz="1050" b="1" dirty="0"/>
                        <a:t>와 </a:t>
                      </a:r>
                      <a:r>
                        <a:rPr lang="en-US" altLang="ko-KR" sz="1050" b="1" dirty="0"/>
                        <a:t>Overlap Event</a:t>
                      </a:r>
                    </a:p>
                    <a:p>
                      <a:pPr algn="l" latinLnBrk="1"/>
                      <a:r>
                        <a:rPr lang="ko-KR" altLang="en-US" sz="1050" b="1" dirty="0" err="1"/>
                        <a:t>맵을</a:t>
                      </a:r>
                      <a:r>
                        <a:rPr lang="ko-KR" altLang="en-US" sz="1050" b="1" dirty="0"/>
                        <a:t> 클릭했을 때</a:t>
                      </a:r>
                      <a:r>
                        <a:rPr lang="en-US" altLang="ko-KR" sz="1050" b="1" dirty="0"/>
                        <a:t>, </a:t>
                      </a:r>
                      <a:r>
                        <a:rPr lang="ko-KR" altLang="en-US" sz="1050" b="1" dirty="0"/>
                        <a:t>캐릭터가 자동으로 </a:t>
                      </a:r>
                      <a:r>
                        <a:rPr lang="ko-KR" altLang="en-US" sz="1050" b="1" dirty="0" err="1"/>
                        <a:t>길찾는</a:t>
                      </a:r>
                      <a:r>
                        <a:rPr lang="ko-KR" altLang="en-US" sz="1050" b="1" dirty="0"/>
                        <a:t> 알고리즘</a:t>
                      </a:r>
                      <a:endParaRPr lang="en-US" altLang="ko-KR" sz="1050" b="1" dirty="0"/>
                    </a:p>
                    <a:p>
                      <a:pPr algn="l" latinLnBrk="1"/>
                      <a:r>
                        <a:rPr lang="ko-KR" altLang="en-US" sz="1050" b="1" dirty="0" err="1"/>
                        <a:t>맵을</a:t>
                      </a:r>
                      <a:r>
                        <a:rPr lang="ko-KR" altLang="en-US" sz="1050" b="1" dirty="0"/>
                        <a:t> 생성해주고</a:t>
                      </a:r>
                      <a:r>
                        <a:rPr lang="en-US" altLang="ko-KR" sz="1050" b="1" dirty="0"/>
                        <a:t>, </a:t>
                      </a:r>
                      <a:r>
                        <a:rPr lang="ko-KR" altLang="en-US" sz="1050" b="1" dirty="0"/>
                        <a:t>다리를 연결하는 </a:t>
                      </a:r>
                      <a:r>
                        <a:rPr lang="en-US" altLang="ko-KR" sz="1050" b="1" dirty="0" err="1"/>
                        <a:t>FileStream</a:t>
                      </a:r>
                      <a:endParaRPr lang="en-US" altLang="ko-KR" sz="1050" b="1" dirty="0"/>
                    </a:p>
                    <a:p>
                      <a:pPr algn="l" latinLnBrk="1"/>
                      <a:r>
                        <a:rPr lang="ko-KR" altLang="en-US" sz="1050" b="1" dirty="0"/>
                        <a:t>유저의 행동과 적의 행동의 특수한 성질 </a:t>
                      </a:r>
                      <a:r>
                        <a:rPr lang="en-US" altLang="ko-KR" sz="1050" b="1" dirty="0"/>
                        <a:t>( </a:t>
                      </a:r>
                      <a:r>
                        <a:rPr lang="ko-KR" altLang="en-US" sz="1050" b="1" dirty="0"/>
                        <a:t>독</a:t>
                      </a:r>
                      <a:r>
                        <a:rPr lang="en-US" altLang="ko-KR" sz="1050" b="1" dirty="0"/>
                        <a:t>, </a:t>
                      </a:r>
                      <a:r>
                        <a:rPr lang="ko-KR" altLang="en-US" sz="1050" b="1" dirty="0"/>
                        <a:t>마비 등</a:t>
                      </a:r>
                      <a:r>
                        <a:rPr lang="en-US" altLang="ko-KR" sz="1050" b="1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121383"/>
                  </a:ext>
                </a:extLst>
              </a:tr>
              <a:tr h="627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행동을 할 때 주사위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스테이지 클리어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피격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공격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메뉴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배경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ko-KR" altLang="en-US" sz="1600" b="1" dirty="0"/>
                        <a:t>등 약 </a:t>
                      </a:r>
                      <a:r>
                        <a:rPr lang="en-US" altLang="ko-KR" sz="1600" b="1" dirty="0"/>
                        <a:t>6</a:t>
                      </a:r>
                      <a:r>
                        <a:rPr lang="ko-KR" altLang="en-US" sz="1600" b="1" dirty="0"/>
                        <a:t>종 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1286548"/>
                  </a:ext>
                </a:extLst>
              </a:tr>
              <a:tr h="627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캐릭터 일러스트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공격 모션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피격 모션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적군 등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1893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88769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개발 상황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08CED23-C20D-4384-B3C9-6BF70C590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0929"/>
              </p:ext>
            </p:extLst>
          </p:nvPr>
        </p:nvGraphicFramePr>
        <p:xfrm>
          <a:off x="531985" y="653664"/>
          <a:ext cx="8080030" cy="591071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5806">
                  <a:extLst>
                    <a:ext uri="{9D8B030D-6E8A-4147-A177-3AD203B41FA5}">
                      <a16:colId xmlns:a16="http://schemas.microsoft.com/office/drawing/2014/main" val="3532760747"/>
                    </a:ext>
                  </a:extLst>
                </a:gridCol>
                <a:gridCol w="3061776">
                  <a:extLst>
                    <a:ext uri="{9D8B030D-6E8A-4147-A177-3AD203B41FA5}">
                      <a16:colId xmlns:a16="http://schemas.microsoft.com/office/drawing/2014/main" val="4055039232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15405732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계획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313181"/>
                  </a:ext>
                </a:extLst>
              </a:tr>
              <a:tr h="123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리소스 수집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="1" dirty="0"/>
                        <a:t>( 100% )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b="1" dirty="0"/>
                        <a:t>게임 제작에 필요한 리소스 수집</a:t>
                      </a:r>
                      <a:endParaRPr lang="en-US" altLang="ko-KR" sz="1400" b="1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스프라이트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사운드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ko-KR" altLang="en-US" sz="1400" b="1" dirty="0"/>
                        <a:t>등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6614713"/>
                  </a:ext>
                </a:extLst>
              </a:tr>
              <a:tr h="51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2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마우스 동작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="1" dirty="0"/>
                        <a:t>( 100% ) </a:t>
                      </a:r>
                      <a:r>
                        <a:rPr lang="ko-KR" altLang="en-US" sz="1400" b="1" dirty="0"/>
                        <a:t>각종 버튼과 드래그 앤 드롭 등</a:t>
                      </a:r>
                      <a:endParaRPr lang="en-US" altLang="ko-KR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327188"/>
                  </a:ext>
                </a:extLst>
              </a:tr>
              <a:tr h="51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3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기본 리소스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="1" dirty="0"/>
                        <a:t>( 100% ) </a:t>
                      </a:r>
                      <a:r>
                        <a:rPr lang="ko-KR" altLang="en-US" sz="1400" b="1" dirty="0"/>
                        <a:t>배경화면과 버튼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간단한 </a:t>
                      </a:r>
                      <a:r>
                        <a:rPr lang="en-US" altLang="ko-KR" sz="1400" b="1" dirty="0"/>
                        <a:t>UI </a:t>
                      </a:r>
                      <a:r>
                        <a:rPr lang="ko-KR" altLang="en-US" sz="1400" b="1" dirty="0"/>
                        <a:t>배치</a:t>
                      </a:r>
                      <a:endParaRPr lang="en-US" altLang="ko-KR" sz="1400" b="1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b="1" dirty="0"/>
                        <a:t>( 100% ) </a:t>
                      </a:r>
                      <a:r>
                        <a:rPr lang="ko-KR" altLang="en-US" sz="1400" b="1" dirty="0"/>
                        <a:t>사운드와 기타 리소스 배치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083366"/>
                  </a:ext>
                </a:extLst>
              </a:tr>
              <a:tr h="51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추가 리소스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="1" dirty="0"/>
                        <a:t>( 80% )</a:t>
                      </a:r>
                      <a:r>
                        <a:rPr lang="ko-KR" altLang="en-US" sz="1400" b="1" dirty="0"/>
                        <a:t>실제로 사용될 메뉴를 배치</a:t>
                      </a:r>
                      <a:endParaRPr lang="en-US" altLang="ko-KR" sz="1400" b="1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b="1" dirty="0"/>
                        <a:t>( 100% )</a:t>
                      </a:r>
                      <a:r>
                        <a:rPr lang="ko-KR" altLang="en-US" sz="1400" b="1" dirty="0"/>
                        <a:t>게임 내에서 사용될 지도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274807"/>
                  </a:ext>
                </a:extLst>
              </a:tr>
              <a:tr h="51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5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플레이어 리소스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400" b="1" dirty="0"/>
                        <a:t>캐릭터의 공격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피격 이미지 적용</a:t>
                      </a:r>
                      <a:endParaRPr lang="en-US" altLang="ko-KR" sz="1400" b="1" dirty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400" b="1" dirty="0"/>
                        <a:t>주사위와 행동 구성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968353"/>
                  </a:ext>
                </a:extLst>
              </a:tr>
              <a:tr h="51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6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적 리소스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400" b="1" dirty="0"/>
                        <a:t>적들의 이미지 집합 </a:t>
                      </a:r>
                      <a:r>
                        <a:rPr lang="en-US" altLang="ko-KR" sz="1400" b="1" dirty="0"/>
                        <a:t>(atlas) </a:t>
                      </a:r>
                      <a:r>
                        <a:rPr lang="ko-KR" altLang="en-US" sz="1400" b="1" dirty="0"/>
                        <a:t>생성</a:t>
                      </a:r>
                      <a:endParaRPr lang="en-US" altLang="ko-KR" sz="1400" b="1" dirty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400" b="1" dirty="0"/>
                        <a:t>적들의 공격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피격 이미지 적용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2094703"/>
                  </a:ext>
                </a:extLst>
              </a:tr>
              <a:tr h="51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7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상호작용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400" b="1" dirty="0"/>
                        <a:t>캐릭터의 행동 개발</a:t>
                      </a:r>
                      <a:endParaRPr lang="en-US" altLang="ko-KR" sz="1400" b="1" dirty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400" b="1" dirty="0"/>
                        <a:t>적의 행동 개발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2792549"/>
                  </a:ext>
                </a:extLst>
              </a:tr>
              <a:tr h="51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8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적 </a:t>
                      </a:r>
                      <a:r>
                        <a:rPr lang="en-US" altLang="ko-KR" sz="1400" b="1" dirty="0"/>
                        <a:t>AI </a:t>
                      </a:r>
                      <a:r>
                        <a:rPr lang="ko-KR" altLang="en-US" sz="1400" b="1" dirty="0"/>
                        <a:t>개발 </a:t>
                      </a:r>
                      <a:r>
                        <a:rPr lang="en-US" altLang="ko-KR" sz="1400" b="1" dirty="0"/>
                        <a:t>/ </a:t>
                      </a:r>
                    </a:p>
                    <a:p>
                      <a:pPr algn="ctr" latinLnBrk="1"/>
                      <a:r>
                        <a:rPr lang="ko-KR" altLang="en-US" sz="1400" b="1" dirty="0"/>
                        <a:t>쉼터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 상점 개발</a:t>
                      </a:r>
                      <a:endParaRPr lang="en-US" altLang="ko-K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적의 행동을 조금 더 유기적으로 작용하도록 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ko-KR" altLang="en-US" sz="1400" b="1" dirty="0"/>
                        <a:t>    </a:t>
                      </a:r>
                      <a:r>
                        <a:rPr lang="en-US" altLang="ko-KR" sz="1400" b="1" dirty="0"/>
                        <a:t>AI</a:t>
                      </a:r>
                      <a:r>
                        <a:rPr lang="ko-KR" altLang="en-US" sz="1400" b="1" dirty="0"/>
                        <a:t>를 수정함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ko-KR" altLang="en-US" sz="1400" b="1" dirty="0"/>
                        <a:t>쉼터와 상점을 개발함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4903322"/>
                  </a:ext>
                </a:extLst>
              </a:tr>
              <a:tr h="51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9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쉼터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상점 개발 및 </a:t>
                      </a:r>
                      <a:r>
                        <a:rPr lang="ko-KR" altLang="en-US" sz="1400" b="1" dirty="0" err="1"/>
                        <a:t>보스전</a:t>
                      </a:r>
                      <a:r>
                        <a:rPr lang="ko-KR" altLang="en-US" sz="1400" b="1" dirty="0"/>
                        <a:t> 구상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400" b="1" dirty="0"/>
                        <a:t>쉼터와 상점을 조금 더 유저가 사용하기 쉽도록 수정</a:t>
                      </a:r>
                      <a:endParaRPr lang="en-US" altLang="ko-KR" sz="1400" b="1" dirty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400" b="1" dirty="0"/>
                        <a:t>간단한 </a:t>
                      </a:r>
                      <a:r>
                        <a:rPr lang="ko-KR" altLang="en-US" sz="1400" b="1" dirty="0" err="1"/>
                        <a:t>보스전</a:t>
                      </a:r>
                      <a:r>
                        <a:rPr lang="ko-KR" altLang="en-US" sz="1400" b="1" dirty="0"/>
                        <a:t> 구상 및 개발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819423"/>
                  </a:ext>
                </a:extLst>
              </a:tr>
              <a:tr h="51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10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보스전</a:t>
                      </a:r>
                      <a:r>
                        <a:rPr lang="ko-KR" altLang="en-US" sz="1400" b="1" dirty="0"/>
                        <a:t> 개발 및 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400" b="1" dirty="0" err="1"/>
                        <a:t>보스전</a:t>
                      </a:r>
                      <a:r>
                        <a:rPr lang="ko-KR" altLang="en-US" sz="1400" b="1" dirty="0"/>
                        <a:t> 개발 </a:t>
                      </a:r>
                      <a:endParaRPr lang="en-US" altLang="ko-KR" sz="1400" b="1" dirty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400" b="1" dirty="0"/>
                        <a:t>패키징 및 최적화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마무리 단계 작업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8788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88769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개발 상황</a:t>
            </a:r>
          </a:p>
        </p:txBody>
      </p:sp>
      <p:pic>
        <p:nvPicPr>
          <p:cNvPr id="7" name="그림 6" descr="지도이(가) 표시된 사진&#10;&#10;자동 생성된 설명">
            <a:extLst>
              <a:ext uri="{FF2B5EF4-FFF2-40B4-BE49-F238E27FC236}">
                <a16:creationId xmlns:a16="http://schemas.microsoft.com/office/drawing/2014/main" id="{440A6C02-AFD1-4578-B4BC-5C68B90E3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336"/>
            <a:ext cx="9144000" cy="59766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DC503B-31DF-4622-94D3-AB4BF51D369C}"/>
              </a:ext>
            </a:extLst>
          </p:cNvPr>
          <p:cNvSpPr txBox="1"/>
          <p:nvPr/>
        </p:nvSpPr>
        <p:spPr>
          <a:xfrm>
            <a:off x="488769" y="239783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https://github.com/kimduuukbae/2DGP/graphs/commit-activity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73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TM04033923[[fn=깊이]]</Template>
  <TotalTime>1534</TotalTime>
  <Words>450</Words>
  <Application>Microsoft Office PowerPoint</Application>
  <PresentationFormat>화면 슬라이드 쇼(4:3)</PresentationFormat>
  <Paragraphs>90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ohbit</cp:lastModifiedBy>
  <cp:revision>43</cp:revision>
  <dcterms:created xsi:type="dcterms:W3CDTF">2016-11-03T20:47:04Z</dcterms:created>
  <dcterms:modified xsi:type="dcterms:W3CDTF">2019-10-31T01:36:42Z</dcterms:modified>
</cp:coreProperties>
</file>