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5" r:id="rId3"/>
    <p:sldId id="28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hbit" initials="o" lastIdx="1" clrIdx="0">
    <p:extLst>
      <p:ext uri="{19B8F6BF-5375-455C-9EA6-DF929625EA0E}">
        <p15:presenceInfo xmlns:p15="http://schemas.microsoft.com/office/powerpoint/2012/main" userId="ohb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1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사진, 장난감, 방, 테이블이(가) 표시된 사진&#10;&#10;자동 생성된 설명">
            <a:extLst>
              <a:ext uri="{FF2B5EF4-FFF2-40B4-BE49-F238E27FC236}">
                <a16:creationId xmlns:a16="http://schemas.microsoft.com/office/drawing/2014/main" id="{EA673A42-1955-4A52-BC4F-8B95F4AFC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4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41061" y="651944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2014180025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오한빛찬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88769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개발 상황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08CED23-C20D-4384-B3C9-6BF70C590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571180"/>
              </p:ext>
            </p:extLst>
          </p:nvPr>
        </p:nvGraphicFramePr>
        <p:xfrm>
          <a:off x="531985" y="738507"/>
          <a:ext cx="8080030" cy="575831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85806">
                  <a:extLst>
                    <a:ext uri="{9D8B030D-6E8A-4147-A177-3AD203B41FA5}">
                      <a16:colId xmlns:a16="http://schemas.microsoft.com/office/drawing/2014/main" val="3532760747"/>
                    </a:ext>
                  </a:extLst>
                </a:gridCol>
                <a:gridCol w="3061776">
                  <a:extLst>
                    <a:ext uri="{9D8B030D-6E8A-4147-A177-3AD203B41FA5}">
                      <a16:colId xmlns:a16="http://schemas.microsoft.com/office/drawing/2014/main" val="4055039232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15405732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계획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313181"/>
                  </a:ext>
                </a:extLst>
              </a:tr>
              <a:tr h="123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주차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리소스 수집 </a:t>
                      </a:r>
                      <a:r>
                        <a:rPr lang="en-US" altLang="ko-KR" sz="1400" b="1" dirty="0"/>
                        <a:t>( 100% 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="1" dirty="0"/>
                        <a:t>( 100% ) </a:t>
                      </a:r>
                      <a:r>
                        <a:rPr lang="ko-KR" altLang="en-US" sz="1400" b="1" dirty="0"/>
                        <a:t>게임 제작에 필요한 리소스 수집</a:t>
                      </a:r>
                      <a:endParaRPr lang="en-US" altLang="ko-KR" sz="1400" b="1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스프라이트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사운드</a:t>
                      </a:r>
                      <a:r>
                        <a:rPr lang="en-US" altLang="ko-KR" sz="1400" b="1" dirty="0"/>
                        <a:t> </a:t>
                      </a:r>
                      <a:r>
                        <a:rPr lang="ko-KR" altLang="en-US" sz="1400" b="1" dirty="0"/>
                        <a:t>등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6614713"/>
                  </a:ext>
                </a:extLst>
              </a:tr>
              <a:tr h="51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2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마우스 동작 </a:t>
                      </a:r>
                      <a:r>
                        <a:rPr lang="en-US" altLang="ko-KR" sz="1400" b="1" dirty="0"/>
                        <a:t>( 100 % )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="1" dirty="0"/>
                        <a:t>( 100% ) </a:t>
                      </a:r>
                      <a:r>
                        <a:rPr lang="ko-KR" altLang="en-US" sz="1400" b="1" dirty="0"/>
                        <a:t>각종 버튼과 드래그 앤 드롭 등</a:t>
                      </a:r>
                      <a:endParaRPr lang="en-US" altLang="ko-KR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327188"/>
                  </a:ext>
                </a:extLst>
              </a:tr>
              <a:tr h="51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3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기본 리소스 적용 </a:t>
                      </a:r>
                      <a:r>
                        <a:rPr lang="en-US" altLang="ko-KR" sz="1400" b="1" dirty="0"/>
                        <a:t>( 100 % )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="1" dirty="0"/>
                        <a:t>( 100% ) </a:t>
                      </a:r>
                      <a:r>
                        <a:rPr lang="ko-KR" altLang="en-US" sz="1400" b="1" dirty="0"/>
                        <a:t>배경화면과 버튼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간단한 </a:t>
                      </a:r>
                      <a:r>
                        <a:rPr lang="en-US" altLang="ko-KR" sz="1400" b="1" dirty="0"/>
                        <a:t>UI </a:t>
                      </a:r>
                      <a:r>
                        <a:rPr lang="ko-KR" altLang="en-US" sz="1400" b="1" dirty="0"/>
                        <a:t>배치</a:t>
                      </a:r>
                      <a:endParaRPr lang="en-US" altLang="ko-KR" sz="1400" b="1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b="1" dirty="0"/>
                        <a:t>( 100% ) </a:t>
                      </a:r>
                      <a:r>
                        <a:rPr lang="ko-KR" altLang="en-US" sz="1400" b="1" dirty="0"/>
                        <a:t>사운드와 기타 리소스 배치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083366"/>
                  </a:ext>
                </a:extLst>
              </a:tr>
              <a:tr h="51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4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추가 리소스 적용 </a:t>
                      </a:r>
                      <a:r>
                        <a:rPr lang="en-US" altLang="ko-KR" sz="1400" b="1" dirty="0"/>
                        <a:t>( 100 % )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="1" dirty="0"/>
                        <a:t>( 100% )</a:t>
                      </a:r>
                      <a:r>
                        <a:rPr lang="ko-KR" altLang="en-US" sz="1400" b="1" dirty="0"/>
                        <a:t>실제로 사용될 메뉴를 배치</a:t>
                      </a:r>
                      <a:endParaRPr lang="en-US" altLang="ko-KR" sz="1400" b="1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b="1" dirty="0"/>
                        <a:t>( 100% )</a:t>
                      </a:r>
                      <a:r>
                        <a:rPr lang="ko-KR" altLang="en-US" sz="1400" b="1" dirty="0"/>
                        <a:t>게임 내에서 사용될 지도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274807"/>
                  </a:ext>
                </a:extLst>
              </a:tr>
              <a:tr h="51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5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플레이어 리소스 적용 </a:t>
                      </a:r>
                      <a:r>
                        <a:rPr lang="en-US" altLang="ko-KR" sz="1400" b="1" dirty="0"/>
                        <a:t>( 95 % )</a:t>
                      </a:r>
                    </a:p>
                    <a:p>
                      <a:pPr algn="ctr" latinLnBrk="1"/>
                      <a:r>
                        <a:rPr lang="ko-KR" altLang="en-US" sz="1100" b="1" dirty="0"/>
                        <a:t>이펙트 대신 효과 추가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="1" dirty="0"/>
                        <a:t>( 95% ) </a:t>
                      </a:r>
                      <a:r>
                        <a:rPr lang="ko-KR" altLang="en-US" sz="1400" b="1" dirty="0"/>
                        <a:t>캐릭터의 공격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피격 </a:t>
                      </a:r>
                      <a:r>
                        <a:rPr lang="ko-KR" altLang="en-US" sz="1400" b="1" strike="sngStrike" dirty="0"/>
                        <a:t>이미지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ko-KR" altLang="en-US" sz="1100" b="1" dirty="0"/>
                        <a:t>이펙트</a:t>
                      </a:r>
                      <a:r>
                        <a:rPr lang="ko-KR" altLang="en-US" sz="1200" b="1" dirty="0"/>
                        <a:t> </a:t>
                      </a:r>
                      <a:r>
                        <a:rPr lang="ko-KR" altLang="en-US" sz="1400" b="1" dirty="0"/>
                        <a:t>적용</a:t>
                      </a:r>
                      <a:r>
                        <a:rPr lang="en-US" altLang="ko-KR" sz="1400" b="1" dirty="0"/>
                        <a:t>( 100% )</a:t>
                      </a:r>
                      <a:r>
                        <a:rPr lang="ko-KR" altLang="en-US" sz="1400" b="1" dirty="0"/>
                        <a:t>주사위와 행동 구성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968353"/>
                  </a:ext>
                </a:extLst>
              </a:tr>
              <a:tr h="51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6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적 리소스 적용 </a:t>
                      </a:r>
                      <a:r>
                        <a:rPr lang="en-US" altLang="ko-KR" sz="1400" b="1" dirty="0"/>
                        <a:t>( 95 % )</a:t>
                      </a:r>
                    </a:p>
                    <a:p>
                      <a:pPr algn="ctr" latinLnBrk="1"/>
                      <a:r>
                        <a:rPr lang="ko-KR" altLang="en-US" sz="1100" b="1" dirty="0"/>
                        <a:t>이펙트 대신 효과 추가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="1" dirty="0"/>
                        <a:t>( 100% ) </a:t>
                      </a:r>
                      <a:r>
                        <a:rPr lang="ko-KR" altLang="en-US" sz="1400" b="1" dirty="0"/>
                        <a:t>적들의 이미지 집합 </a:t>
                      </a:r>
                      <a:r>
                        <a:rPr lang="en-US" altLang="ko-KR" sz="1400" b="1" dirty="0"/>
                        <a:t>(atlas) </a:t>
                      </a:r>
                      <a:r>
                        <a:rPr lang="ko-KR" altLang="en-US" sz="1400" b="1" dirty="0"/>
                        <a:t>생성</a:t>
                      </a:r>
                      <a:endParaRPr lang="en-US" altLang="ko-KR" sz="1400" b="1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b="1" dirty="0"/>
                        <a:t>( 95% )</a:t>
                      </a:r>
                      <a:r>
                        <a:rPr lang="ko-KR" altLang="en-US" sz="1400" b="1" dirty="0"/>
                        <a:t>적들의 공격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피격 </a:t>
                      </a:r>
                      <a:r>
                        <a:rPr lang="ko-KR" altLang="en-US" sz="1400" b="1" strike="sngStrike" dirty="0"/>
                        <a:t>이미지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ko-KR" altLang="en-US" sz="1200" b="1" dirty="0"/>
                        <a:t>이펙트</a:t>
                      </a:r>
                      <a:r>
                        <a:rPr lang="ko-KR" altLang="en-US" sz="1600" b="1" dirty="0"/>
                        <a:t> </a:t>
                      </a:r>
                      <a:r>
                        <a:rPr lang="ko-KR" altLang="en-US" sz="1400" b="1" dirty="0"/>
                        <a:t>적용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2094703"/>
                  </a:ext>
                </a:extLst>
              </a:tr>
              <a:tr h="51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7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상호작용 개발 </a:t>
                      </a:r>
                      <a:r>
                        <a:rPr lang="en-US" altLang="ko-KR" sz="1400" b="1" dirty="0"/>
                        <a:t>( 100 % )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="1" dirty="0"/>
                        <a:t>( 100% ) </a:t>
                      </a:r>
                      <a:r>
                        <a:rPr lang="ko-KR" altLang="en-US" sz="1400" b="1" dirty="0"/>
                        <a:t>캐릭터의 행동 개발</a:t>
                      </a:r>
                      <a:endParaRPr lang="en-US" altLang="ko-KR" sz="1400" b="1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b="1" dirty="0"/>
                        <a:t>( 100% ) </a:t>
                      </a:r>
                      <a:r>
                        <a:rPr lang="ko-KR" altLang="en-US" sz="1400" b="1" dirty="0"/>
                        <a:t>적의 행동 개발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2792549"/>
                  </a:ext>
                </a:extLst>
              </a:tr>
              <a:tr h="51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8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적 </a:t>
                      </a:r>
                      <a:r>
                        <a:rPr lang="en-US" altLang="ko-KR" sz="1400" b="1" dirty="0"/>
                        <a:t>AI </a:t>
                      </a:r>
                      <a:r>
                        <a:rPr lang="ko-KR" altLang="en-US" sz="1400" b="1" dirty="0"/>
                        <a:t>개발 </a:t>
                      </a:r>
                      <a:r>
                        <a:rPr lang="en-US" altLang="ko-KR" sz="1400" b="1" dirty="0"/>
                        <a:t>/ </a:t>
                      </a:r>
                    </a:p>
                    <a:p>
                      <a:pPr algn="ctr" latinLnBrk="1"/>
                      <a:r>
                        <a:rPr lang="ko-KR" altLang="en-US" sz="1400" b="1" dirty="0"/>
                        <a:t>쉼터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 상점 개발 </a:t>
                      </a:r>
                      <a:r>
                        <a:rPr lang="en-US" altLang="ko-KR" sz="1400" b="1" dirty="0"/>
                        <a:t>( 80 %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( 100 % ) </a:t>
                      </a:r>
                      <a:r>
                        <a:rPr lang="ko-KR" altLang="en-US" sz="1400" b="1" dirty="0"/>
                        <a:t>적의 </a:t>
                      </a:r>
                      <a:r>
                        <a:rPr lang="en-US" altLang="ko-KR" sz="1400" b="1" dirty="0"/>
                        <a:t>AI</a:t>
                      </a:r>
                      <a:r>
                        <a:rPr lang="ko-KR" altLang="en-US" sz="1400" b="1" dirty="0"/>
                        <a:t> 추가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( 80 % </a:t>
                      </a:r>
                      <a:r>
                        <a:rPr lang="en-US" altLang="ko-KR" sz="1600" b="1" dirty="0"/>
                        <a:t>) </a:t>
                      </a:r>
                      <a:r>
                        <a:rPr lang="ko-KR" altLang="en-US" sz="1400" b="1" strike="sngStrike" dirty="0"/>
                        <a:t>쉼터와 상점을 개발함</a:t>
                      </a:r>
                      <a:endParaRPr lang="en-US" altLang="ko-KR" sz="1400" b="1" strike="sngStrike" dirty="0"/>
                    </a:p>
                    <a:p>
                      <a:pPr latinLnBrk="1"/>
                      <a:r>
                        <a:rPr lang="ko-KR" altLang="en-US" sz="1400" b="1" strike="noStrike" dirty="0"/>
                        <a:t>상점이 사과로 대체 되었음</a:t>
                      </a:r>
                      <a:r>
                        <a:rPr lang="en-US" altLang="ko-KR" sz="1400" b="1" strike="noStrike" dirty="0"/>
                        <a:t>.</a:t>
                      </a:r>
                      <a:endParaRPr lang="ko-KR" altLang="en-US" sz="1600" b="1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4903322"/>
                  </a:ext>
                </a:extLst>
              </a:tr>
              <a:tr h="51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9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trike="noStrike" dirty="0"/>
                        <a:t>소스 </a:t>
                      </a:r>
                      <a:r>
                        <a:rPr lang="ko-KR" altLang="en-US" sz="1400" b="1" strike="noStrike" dirty="0" err="1"/>
                        <a:t>리팩토링</a:t>
                      </a:r>
                      <a:r>
                        <a:rPr lang="ko-KR" altLang="en-US" sz="1400" b="1" strike="noStrike" dirty="0"/>
                        <a:t> 및 </a:t>
                      </a:r>
                      <a:r>
                        <a:rPr lang="ko-KR" altLang="en-US" sz="1400" b="1" strike="noStrike" dirty="0" err="1"/>
                        <a:t>보스전</a:t>
                      </a:r>
                      <a:r>
                        <a:rPr lang="ko-KR" altLang="en-US" sz="1400" b="1" strike="noStrike" dirty="0"/>
                        <a:t> 구상 </a:t>
                      </a:r>
                      <a:r>
                        <a:rPr lang="en-US" altLang="ko-KR" sz="1400" b="1" strike="noStrike" dirty="0"/>
                        <a:t>( 100 %)</a:t>
                      </a:r>
                      <a:endParaRPr lang="ko-KR" altLang="en-US" sz="1400" b="1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( 100% )</a:t>
                      </a:r>
                      <a:r>
                        <a:rPr lang="ko-KR" altLang="en-US" sz="1400" b="1" dirty="0"/>
                        <a:t>간단한 </a:t>
                      </a:r>
                      <a:r>
                        <a:rPr lang="ko-KR" altLang="en-US" sz="1400" b="1" dirty="0" err="1"/>
                        <a:t>보스전</a:t>
                      </a:r>
                      <a:r>
                        <a:rPr lang="ko-KR" altLang="en-US" sz="1400" b="1" dirty="0"/>
                        <a:t> 구상 및 개발</a:t>
                      </a:r>
                      <a:endParaRPr lang="en-US" altLang="ko-KR" sz="1400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( 100% ) </a:t>
                      </a:r>
                      <a:r>
                        <a:rPr lang="ko-KR" altLang="en-US" sz="1400" b="1" dirty="0"/>
                        <a:t>소스 </a:t>
                      </a:r>
                      <a:r>
                        <a:rPr lang="ko-KR" altLang="en-US" sz="1400" b="1" dirty="0" err="1"/>
                        <a:t>리팩토링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819423"/>
                  </a:ext>
                </a:extLst>
              </a:tr>
              <a:tr h="51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10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보스전</a:t>
                      </a:r>
                      <a:r>
                        <a:rPr lang="ko-KR" altLang="en-US" sz="1400" b="1" dirty="0"/>
                        <a:t> 개발 및 마무리 </a:t>
                      </a:r>
                      <a:r>
                        <a:rPr lang="en-US" altLang="ko-KR" sz="1400" b="1" dirty="0"/>
                        <a:t>( 100 % )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="1" dirty="0"/>
                        <a:t>( 100% )</a:t>
                      </a:r>
                      <a:r>
                        <a:rPr lang="ko-KR" altLang="en-US" sz="1400" b="1" dirty="0" err="1"/>
                        <a:t>보스전</a:t>
                      </a:r>
                      <a:r>
                        <a:rPr lang="ko-KR" altLang="en-US" sz="1400" b="1" dirty="0"/>
                        <a:t> 개발 </a:t>
                      </a:r>
                      <a:r>
                        <a:rPr lang="en-US" altLang="ko-KR" sz="1400" b="1" dirty="0"/>
                        <a:t>+ </a:t>
                      </a:r>
                      <a:r>
                        <a:rPr lang="ko-KR" altLang="en-US" sz="1400" b="1" dirty="0" err="1"/>
                        <a:t>페이즈</a:t>
                      </a:r>
                      <a:r>
                        <a:rPr lang="ko-KR" altLang="en-US" sz="1400" b="1" dirty="0"/>
                        <a:t> 추가</a:t>
                      </a:r>
                      <a:endParaRPr lang="en-US" altLang="ko-KR" sz="1400" b="1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b="1" dirty="0"/>
                        <a:t>( 100% )</a:t>
                      </a:r>
                      <a:r>
                        <a:rPr lang="ko-KR" altLang="en-US" sz="1400" b="1" dirty="0"/>
                        <a:t>패키징 및 최적화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마무리 단계 작업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8788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88769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개발 상황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22D533A1-7730-46D6-A23B-29EE38AE9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31505"/>
              </p:ext>
            </p:extLst>
          </p:nvPr>
        </p:nvGraphicFramePr>
        <p:xfrm>
          <a:off x="2051720" y="3080684"/>
          <a:ext cx="5256584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92">
                  <a:extLst>
                    <a:ext uri="{9D8B030D-6E8A-4147-A177-3AD203B41FA5}">
                      <a16:colId xmlns:a16="http://schemas.microsoft.com/office/drawing/2014/main" val="579552617"/>
                    </a:ext>
                  </a:extLst>
                </a:gridCol>
                <a:gridCol w="2628292">
                  <a:extLst>
                    <a:ext uri="{9D8B030D-6E8A-4147-A177-3AD203B41FA5}">
                      <a16:colId xmlns:a16="http://schemas.microsoft.com/office/drawing/2014/main" val="2508569431"/>
                    </a:ext>
                  </a:extLst>
                </a:gridCol>
              </a:tblGrid>
              <a:tr h="2903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939568"/>
                  </a:ext>
                </a:extLst>
              </a:tr>
              <a:tr h="294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32437"/>
                  </a:ext>
                </a:extLst>
              </a:tr>
              <a:tr h="294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394251"/>
                  </a:ext>
                </a:extLst>
              </a:tr>
              <a:tr h="294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67368"/>
                  </a:ext>
                </a:extLst>
              </a:tr>
              <a:tr h="294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486928"/>
                  </a:ext>
                </a:extLst>
              </a:tr>
              <a:tr h="294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182178"/>
                  </a:ext>
                </a:extLst>
              </a:tr>
              <a:tr h="294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177835"/>
                  </a:ext>
                </a:extLst>
              </a:tr>
              <a:tr h="294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073235"/>
                  </a:ext>
                </a:extLst>
              </a:tr>
              <a:tr h="2903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457216"/>
                  </a:ext>
                </a:extLst>
              </a:tr>
              <a:tr h="2903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80900"/>
                  </a:ext>
                </a:extLst>
              </a:tr>
              <a:tr h="2903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27217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43EAE09-CF16-4823-B664-22B7D4C6E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21" y="4594"/>
            <a:ext cx="8796059" cy="307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3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TM04033923[[fn=깊이]]</Template>
  <TotalTime>1603</TotalTime>
  <Words>348</Words>
  <Application>Microsoft Office PowerPoint</Application>
  <PresentationFormat>화면 슬라이드 쇼(4:3)</PresentationFormat>
  <Paragraphs>76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ohbit</cp:lastModifiedBy>
  <cp:revision>50</cp:revision>
  <dcterms:created xsi:type="dcterms:W3CDTF">2016-11-03T20:47:04Z</dcterms:created>
  <dcterms:modified xsi:type="dcterms:W3CDTF">2019-12-12T11:35:45Z</dcterms:modified>
</cp:coreProperties>
</file>