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8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bit" initials="o" lastIdx="1" clrIdx="0">
    <p:extLst>
      <p:ext uri="{19B8F6BF-5375-455C-9EA6-DF929625EA0E}">
        <p15:presenceInfo xmlns:p15="http://schemas.microsoft.com/office/powerpoint/2012/main" userId="ohb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장난감, 방, 테이블이(가) 표시된 사진&#10;&#10;자동 생성된 설명">
            <a:extLst>
              <a:ext uri="{FF2B5EF4-FFF2-40B4-BE49-F238E27FC236}">
                <a16:creationId xmlns:a16="http://schemas.microsoft.com/office/drawing/2014/main" id="{EA673A42-1955-4A52-BC4F-8B95F4AFC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1061" y="651944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2014180025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오한빛찬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08CED23-C20D-4384-B3C9-6BF70C59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41335"/>
              </p:ext>
            </p:extLst>
          </p:nvPr>
        </p:nvGraphicFramePr>
        <p:xfrm>
          <a:off x="531985" y="738507"/>
          <a:ext cx="8080030" cy="575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5806">
                  <a:extLst>
                    <a:ext uri="{9D8B030D-6E8A-4147-A177-3AD203B41FA5}">
                      <a16:colId xmlns:a16="http://schemas.microsoft.com/office/drawing/2014/main" val="3532760747"/>
                    </a:ext>
                  </a:extLst>
                </a:gridCol>
                <a:gridCol w="3061776">
                  <a:extLst>
                    <a:ext uri="{9D8B030D-6E8A-4147-A177-3AD203B41FA5}">
                      <a16:colId xmlns:a16="http://schemas.microsoft.com/office/drawing/2014/main" val="405503923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1540573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3181"/>
                  </a:ext>
                </a:extLst>
              </a:tr>
              <a:tr h="123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b="1" dirty="0"/>
                        <a:t>게임 제작에 필요한 리소스 수집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스프라이트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사운드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등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61471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각종 버튼과 드래그 앤 드롭 등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327188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배경화면과 버튼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간단한 </a:t>
                      </a:r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배치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사운드와 기타 리소스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83366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추가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실제로 사용될 메뉴를 배치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게임 내에서 사용될 지도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74807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플레이어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( 80 % ) </a:t>
                      </a:r>
                      <a:r>
                        <a:rPr lang="ko-KR" altLang="en-US" sz="1400" b="1" dirty="0"/>
                        <a:t>캐릭터의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</a:t>
                      </a:r>
                      <a:r>
                        <a:rPr lang="ko-KR" altLang="en-US" sz="1400" b="1" strike="sngStrike" dirty="0"/>
                        <a:t>이미지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100" b="1" dirty="0"/>
                        <a:t>이펙트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400" b="1" dirty="0"/>
                        <a:t>적용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주사위와 행동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96835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적들의 이미지 집합 </a:t>
                      </a:r>
                      <a:r>
                        <a:rPr lang="en-US" altLang="ko-KR" sz="1400" b="1" dirty="0"/>
                        <a:t>(atlas) </a:t>
                      </a:r>
                      <a:r>
                        <a:rPr lang="ko-KR" altLang="en-US" sz="1400" b="1" dirty="0"/>
                        <a:t>생성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( 80% )</a:t>
                      </a:r>
                      <a:r>
                        <a:rPr lang="ko-KR" altLang="en-US" sz="1400" b="1" dirty="0"/>
                        <a:t>적들의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</a:t>
                      </a:r>
                      <a:r>
                        <a:rPr lang="ko-KR" altLang="en-US" sz="1400" b="1" strike="sngStrike" dirty="0"/>
                        <a:t>이미지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200" b="1" dirty="0"/>
                        <a:t>이펙트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400" b="1" dirty="0"/>
                        <a:t>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09470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상호작용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캐릭터의 행동 개발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적의 행동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792549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개발 </a:t>
                      </a:r>
                      <a:r>
                        <a:rPr lang="en-US" altLang="ko-KR" sz="1400" b="1" dirty="0"/>
                        <a:t>/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쉼터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상점 개발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( 40 % ) </a:t>
                      </a:r>
                      <a:r>
                        <a:rPr lang="ko-KR" altLang="en-US" sz="1400" b="1" dirty="0"/>
                        <a:t>적의 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 추가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( 80 % </a:t>
                      </a:r>
                      <a:r>
                        <a:rPr lang="en-US" altLang="ko-KR" sz="1600" b="1" dirty="0"/>
                        <a:t>) </a:t>
                      </a:r>
                      <a:r>
                        <a:rPr lang="ko-KR" altLang="en-US" sz="1400" b="1" dirty="0"/>
                        <a:t>쉼터와 상점을 개발함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903322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trike="sngStrike" dirty="0"/>
                        <a:t>쉼터</a:t>
                      </a:r>
                      <a:r>
                        <a:rPr lang="en-US" altLang="ko-KR" sz="1400" b="1" strike="sngStrike" dirty="0"/>
                        <a:t>, </a:t>
                      </a:r>
                      <a:r>
                        <a:rPr lang="ko-KR" altLang="en-US" sz="1400" b="1" strike="sngStrike" dirty="0"/>
                        <a:t>상점 개발 및 </a:t>
                      </a:r>
                      <a:r>
                        <a:rPr lang="ko-KR" altLang="en-US" sz="1400" b="1" strike="sngStrike" dirty="0" err="1"/>
                        <a:t>보스전</a:t>
                      </a:r>
                      <a:r>
                        <a:rPr lang="ko-KR" altLang="en-US" sz="1400" b="1" strike="sngStrike" dirty="0"/>
                        <a:t> 구상</a:t>
                      </a:r>
                      <a:endParaRPr lang="en-US" altLang="ko-KR" sz="1400" b="1" strike="sngStrike" dirty="0"/>
                    </a:p>
                    <a:p>
                      <a:pPr algn="ctr" latinLnBrk="1"/>
                      <a:r>
                        <a:rPr lang="ko-KR" altLang="en-US" sz="1400" b="1" strike="noStrike" dirty="0"/>
                        <a:t>소스 </a:t>
                      </a:r>
                      <a:r>
                        <a:rPr lang="ko-KR" altLang="en-US" sz="1400" b="1" strike="noStrike" dirty="0" err="1"/>
                        <a:t>리팩토링</a:t>
                      </a:r>
                      <a:r>
                        <a:rPr lang="ko-KR" altLang="en-US" sz="1400" b="1" strike="noStrike" dirty="0"/>
                        <a:t> 및 </a:t>
                      </a:r>
                      <a:r>
                        <a:rPr lang="ko-KR" altLang="en-US" sz="1400" b="1" strike="noStrike" dirty="0" err="1"/>
                        <a:t>보스전</a:t>
                      </a:r>
                      <a:r>
                        <a:rPr lang="ko-KR" altLang="en-US" sz="1400" b="1" strike="noStrike" dirty="0"/>
                        <a:t> 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trike="sngStrike" dirty="0"/>
                        <a:t>쉼터와 상점 개선</a:t>
                      </a:r>
                      <a:endParaRPr lang="en-US" altLang="ko-KR" sz="1400" b="1" strike="sngStrike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( 50% )</a:t>
                      </a:r>
                      <a:r>
                        <a:rPr lang="ko-KR" altLang="en-US" sz="1400" b="1" dirty="0"/>
                        <a:t>간단한 </a:t>
                      </a: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구상 및 개발</a:t>
                      </a:r>
                      <a:endParaRPr lang="en-US" altLang="ko-KR" sz="14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( 10% ) </a:t>
                      </a:r>
                      <a:r>
                        <a:rPr lang="ko-KR" altLang="en-US" sz="1400" b="1" dirty="0"/>
                        <a:t>소스 </a:t>
                      </a:r>
                      <a:r>
                        <a:rPr lang="ko-KR" altLang="en-US" sz="1400" b="1" dirty="0" err="1"/>
                        <a:t>리팩토링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1942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개발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개발 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패키징 및 최적화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마무리 단계 작업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878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상황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2D533A1-7730-46D6-A23B-29EE38AE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40004"/>
              </p:ext>
            </p:extLst>
          </p:nvPr>
        </p:nvGraphicFramePr>
        <p:xfrm>
          <a:off x="1907704" y="3488773"/>
          <a:ext cx="609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95526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08569431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3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3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8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7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7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57216"/>
                  </a:ext>
                </a:extLst>
              </a:tr>
            </a:tbl>
          </a:graphicData>
        </a:graphic>
      </p:graphicFrame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D9C1610-A6DD-4D9E-A0FB-FE1A776E9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2738"/>
            <a:ext cx="8999984" cy="34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1550</TotalTime>
  <Words>289</Words>
  <Application>Microsoft Office PowerPoint</Application>
  <PresentationFormat>화면 슬라이드 쇼(4:3)</PresentationFormat>
  <Paragraphs>72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ohbit</cp:lastModifiedBy>
  <cp:revision>47</cp:revision>
  <dcterms:created xsi:type="dcterms:W3CDTF">2016-11-03T20:47:04Z</dcterms:created>
  <dcterms:modified xsi:type="dcterms:W3CDTF">2019-11-26T10:43:13Z</dcterms:modified>
</cp:coreProperties>
</file>