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12"/>
  </p:notesMasterIdLst>
  <p:sldIdLst>
    <p:sldId id="256" r:id="rId3"/>
    <p:sldId id="308" r:id="rId4"/>
    <p:sldId id="309" r:id="rId5"/>
    <p:sldId id="310" r:id="rId6"/>
    <p:sldId id="311" r:id="rId7"/>
    <p:sldId id="313" r:id="rId8"/>
    <p:sldId id="312" r:id="rId9"/>
    <p:sldId id="314" r:id="rId10"/>
    <p:sldId id="290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3451582@o365.skku.edu" initials="p" lastIdx="1" clrIdx="0">
    <p:extLst>
      <p:ext uri="{19B8F6BF-5375-455C-9EA6-DF929625EA0E}">
        <p15:presenceInfo xmlns:p15="http://schemas.microsoft.com/office/powerpoint/2012/main" userId="p3451582@o365.skku.ed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DBB9F-10C5-B000-EF04-113F904F6306}" v="27" dt="2021-04-05T11:55:53.894"/>
    <p1510:client id="{58BB579C-C691-4868-9103-2785C788C493}" v="1761" dt="2021-04-05T11:57:30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1316" autoAdjust="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EC0B-29B0-479C-9252-C77D161DC0C9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9473E-3F8E-46E4-B70B-7C4E1A9F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/>
              <a:t>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9473E-3F8E-46E4-B70B-7C4E1A9F7E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4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맑은 고딕"/>
                <a:cs typeface="+mn-cs"/>
              </a:rPr>
              <a:t>예를 들어 위 그림에서 왼쪽 고양이에 해당하는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맑은 고딕"/>
                <a:cs typeface="+mn-cs"/>
              </a:rPr>
              <a:t>bounding box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맑은 고딕"/>
                <a:cs typeface="+mn-cs"/>
              </a:rPr>
              <a:t>중에서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맑은 고딕"/>
              <a:cs typeface="+mn-cs"/>
            </a:endParaRPr>
          </a:p>
          <a:p>
            <a:r>
              <a:rPr lang="ko-KR" altLang="en-US" dirty="0">
                <a:ea typeface="맑은 고딕"/>
              </a:rPr>
              <a:t> 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  <a:ea typeface="맑은 고딕"/>
              </a:rPr>
              <a:t>confidence score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  <a:ea typeface="맑은 고딕"/>
              </a:rPr>
              <a:t>가 더 높은 빨간색 상자만 남겨두고 노란색 상자는 제거하는 식으로 겹치는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  <a:ea typeface="맑은 고딕"/>
              </a:rPr>
              <a:t>box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  <a:ea typeface="맑은 고딕"/>
              </a:rPr>
              <a:t>를 모두 </a:t>
            </a:r>
            <a:r>
              <a:rPr lang="ko-KR" altLang="en-US" b="0" i="0" dirty="0" smtClean="0">
                <a:solidFill>
                  <a:srgbClr val="222831"/>
                </a:solidFill>
                <a:effectLst/>
                <a:latin typeface="-apple-system"/>
                <a:ea typeface="맑은 고딕"/>
              </a:rPr>
              <a:t>제거함으로써 </a:t>
            </a:r>
            <a:r>
              <a:rPr lang="en-US" altLang="ko-KR" b="0" i="0" dirty="0" smtClean="0">
                <a:solidFill>
                  <a:srgbClr val="222831"/>
                </a:solidFill>
                <a:effectLst/>
                <a:latin typeface="-apple-system"/>
                <a:ea typeface="맑은 고딕"/>
              </a:rPr>
              <a:t>detection</a:t>
            </a:r>
            <a:r>
              <a:rPr lang="ko-KR" altLang="en-US" b="0" i="0" dirty="0" smtClean="0">
                <a:solidFill>
                  <a:srgbClr val="222831"/>
                </a:solidFill>
                <a:effectLst/>
                <a:latin typeface="-apple-system"/>
                <a:ea typeface="맑은 고딕"/>
              </a:rPr>
              <a:t>을 적용합니다</a:t>
            </a:r>
            <a:r>
              <a:rPr lang="en-US" altLang="ko-KR" b="0" i="0" dirty="0" smtClean="0">
                <a:solidFill>
                  <a:srgbClr val="222831"/>
                </a:solidFill>
                <a:effectLst/>
                <a:latin typeface="-apple-system"/>
                <a:ea typeface="맑은 고딕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맑은 고딕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9473E-3F8E-46E4-B70B-7C4E1A9F7E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이상으로 발표를 마치겠습니다</a:t>
            </a:r>
            <a:r>
              <a:rPr lang="en-US" altLang="ko-KR"/>
              <a:t>.</a:t>
            </a:r>
          </a:p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9473E-3F8E-46E4-B70B-7C4E1A9F7E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3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2C3D-F41B-41B6-A904-82346E3708B3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7A67-45FF-4F78-BBC2-DD3464BDF153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4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8D94-932F-49D3-9EDD-DE432A8A4C83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1F4A-1909-42DF-BBC8-748B8263D390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3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E91-BF7A-458B-8917-33EA9129CA39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0160" y="108204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4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2928-B6BB-4BD2-9773-67A2F5FC36D5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54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DE91-BF7A-458B-8917-33EA9129CA39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6DFF-60B1-4628-AC30-E7FF683A6921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46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1397-A155-4D4B-A812-3D3AE103007B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5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6619-CCAD-467D-89BB-4119CC048F4F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33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8DEA-2657-4396-92FF-248FB6B0B7B4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9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5AE0-CC8C-4797-A547-A7BC6B5A168C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1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2B8189-6401-4F87-9FC1-AD242B1DA457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78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5A7E-D878-4D2D-976F-3B624450A8C9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10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07D-0E69-46C5-9283-90708411E3AC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65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A8E2-AF0C-4D4D-8EF6-C4A6F762B4A5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7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B336-DB52-4BED-8B2B-CBECCEB13DD7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5F5F-344B-4238-B412-96B5983D90E0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6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8786-887F-4D2B-BA7E-4368F2C28CA0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F2A-029C-4478-8313-F24F6EAB9C3F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F078-59DC-4C76-AB73-E16ADF1E63BD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9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11B-A8FD-4EBB-973C-949A3125E761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4E65-387E-4CA9-83ED-AEEBA84F7D5B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6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65DF3D-ADD7-45E2-A71A-84CBDAF88167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6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DEC7F3-5298-4EAC-A00E-C17E991B3FB2}" type="datetime1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0562C6-32E9-429B-A7AB-67E849EF13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6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4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F8D1-DE45-4BE5-9440-3F49B4E5E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25727"/>
            <a:ext cx="10058400" cy="220037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dirty="0" err="1" smtClean="0">
                <a:latin typeface="+mj-ea"/>
              </a:rPr>
              <a:t>Kaggle</a:t>
            </a:r>
            <a:r>
              <a:rPr lang="en-US" altLang="ko-KR" sz="6600" b="1" dirty="0" smtClean="0">
                <a:latin typeface="+mj-ea"/>
              </a:rPr>
              <a:t/>
            </a:r>
            <a:br>
              <a:rPr lang="en-US" altLang="ko-KR" sz="6600" b="1" dirty="0" smtClean="0">
                <a:latin typeface="+mj-ea"/>
              </a:rPr>
            </a:br>
            <a:r>
              <a:rPr lang="ko-KR" altLang="en-US" sz="6600" b="1" dirty="0" smtClean="0">
                <a:latin typeface="+mj-ea"/>
              </a:rPr>
              <a:t>보스턴 집값 예측</a:t>
            </a:r>
            <a:endParaRPr lang="ko-KR" altLang="en-US" sz="66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40B78-113F-42A6-9334-E3ACC9B06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/>
              <a:t>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96237-6AEE-499B-A5D8-4AD347F5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4825B-A4ED-4D37-ADA0-2137305C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+mj-lt"/>
                <a:cs typeface="+mj-lt"/>
              </a:rPr>
              <a:t>수치형</a:t>
            </a:r>
            <a:r>
              <a:rPr lang="ko-KR" altLang="en-US" dirty="0" smtClean="0">
                <a:ea typeface="+mj-lt"/>
                <a:cs typeface="+mj-lt"/>
              </a:rPr>
              <a:t> 데이터</a:t>
            </a:r>
            <a:endParaRPr lang="ko-KR" dirty="0">
              <a:ea typeface="+mj-lt"/>
              <a:cs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3CC10-1BB8-410C-A22C-E1680264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57A7337-1686-4F30-ACCB-5A1C26A089E1}"/>
              </a:ext>
            </a:extLst>
          </p:cNvPr>
          <p:cNvSpPr txBox="1">
            <a:spLocks/>
          </p:cNvSpPr>
          <p:nvPr/>
        </p:nvSpPr>
        <p:spPr>
          <a:xfrm>
            <a:off x="-1" y="6459785"/>
            <a:ext cx="7924801" cy="329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dirty="0"/>
          </a:p>
        </p:txBody>
      </p:sp>
      <p:sp>
        <p:nvSpPr>
          <p:cNvPr id="3" name="AutoShape 2" descr="data:image/png;base64,iVBORw0KGgoAAAANSUhEUgAABVgAAASkCAYAAACW3WEHAAAABHNCSVQICAgIfAhkiAAAAAlwSFlzAAALEgAACxIB0t1+/AAAADh0RVh0U29mdHdhcmUAbWF0cGxvdGxpYiB2ZXJzaW9uMy4yLjIsIGh0dHA6Ly9tYXRwbG90bGliLm9yZy+WH4yJAAAgAElEQVR4nOydeVxU1fvH3xdEUFYRdMAWcd9yX3AFTTBxXypblLL6atqmqAmmVlqWaVlZbqnZplaaW6RirrnkhrgvuKOAILsCItzfH3OBYRhg0GD65fN+vXwVc8/cz32ec57nnHvm3HMVVVURBEEQBEEQBEEQBEEQBEEQSo+VpS9AEARBEARBEARBEARBEATh/ysywSoIgiAIgiAIgiAIgiAIgnCPyASrIAiCIAiCIAiCIAiCIAjCPSITrIIgCIIgCIIgCIIgCIIgCPeITLAKgiAIgiAIgiAIgiAIgiDcIzLBKgiCIAiCIAiCIAiCIAiCcI/IBKsgCIIgCIIgCIIgCIIgCP/vURRliaIoNxRFOV7EcUVRlC8URYlUFOWooigt/wldmWAVBEEQBEEQBEEQBEEQBOG/wLfAE8Uc7wnU1f79D5j3T4jKBKsgCIIgCIIgCIIgCIIgCP/vUVV1J5BQTJF+wHeqnn2Ai6IoHverKxOsgiAIgiAIgiAIgiAIgiA8CNQArhr8HaV9dl9UuN8TCOaRFX9BLW/NWa2mlLckmZS7mQBkKZbRLW8cVMv8JmKJes1Ryl2SDHLKXxTL1euDgiVq1RYLNGAgxwKxmqKUv4ddVOty1wTL+DfTAk3J9sHoUgGorFomVm9bYNxiawFbU6ws05hsLCBrY6G8bwlSLZD37SwUq5YYoSVbwL/OFhqLOltgwJ9ggbxkZ6H8YIl7uCwLpcL3L/344CThUmCJeajyoKJ77RHoH+3PZaGqqgstdT25yASrIAiCIAiCIAiCIAiCIAj/erTJ1PuZUL0GPGzw90PaZ/eFLJsSBEEQBEEQBEEQBEEQBOFBYB0wTNHjDSSrqhp9vyeVFayCIAiCIAiCIAiCIAiCIPy/R1GU5YAv4KYoShQwFbABUFV1PhAKBACRwG3gxX9CVyZYBUEQBEEQBEEQBEEQBEH4f4+qqs+UcFwFRv/TujLBKgiCIAiCIAiCIAiCIAj/JXKyLX0FDxSyB6sgCIIgCIIgCIIgCIIgCMI9IhOsgiAIgiAIgiAIgiAIgiAI94hMsAqCIAiCIAiCIAiCIAiCINwjsgerIAiCIAiCIAiCIAiCIPyXUHMsfQUPFDLBakHe+fBTdu7ej2sVF9b8ML/QcVVVmTFnPrv2HsDOzpYPJgXRqH4dANaGhrFg2QoARgQOoV+An9m6tXya0n3qUKysrTiyYjv75q0vcNy6YgV6fzoSj8e8SE9MZc1rc0mOiqeSiwMD5r+BR9NaHPt1J5unfFcqe3u+O4y6XZuRlX6HNeMWEH38UqEyHk1q0n/2SGzsbDi3LYI/3tVrNApoi++YQbjX8WRR3ylcP3bRLM1eU4dRv2tzstLvsGrcfK6fKKzp2cSLQbNGYGNXkTPbjvD7e3rN7mOfpKFfK1Q1h7T4FFaNm0/qjaR/pe6DVKcAAVPzdX8bt4BoE/71aFKTgbNGUkHTDdX86x/8DPW7tyT7zl0SrsSyZvxCMlJul6jZd2ogDbQ6/XncPK6Z0KzRxIunZo3Exq4ip7cdYd17ywDwe2sQbYd041ZCCgAbZ67k9PYjZtnaw8DHa8ctIKYIH/c18PEmzccNA9rio/n4m75TiDbTxw+KJtxfG/YLeYb6j7ckO+suCZdjWWtGW7JErNbyaYr/1KEomuZeE5p9P30V3WM1SU9M47fXvszTHDj/TTyb1uLorzvZNGWZ2Zq59J0amJcLfx43z2QurNHEiye1uDljEDe5dH65F73feZ73WvyP24mpJdpqiVx4rz4G6DCqL82e9kHNzmHzu99xYecxs3XLOxdaqi1ZQvdRn6b4vqtvS8dXbOfA14U1e3w2kupaWwodPZcUrU4BHD2rMuzPj9n32WoOLQwtUzvh/tpRTZ+mdHtXr3tsxXb2m7C1p2ZrRmIq6zVbdc1q4f/RS/pCCuz57DciNx00W7e8229tn6b00PwbvmI7e0z4t9+nr+Kh+XeVgX87jupLc82/G0vpXy+DvBRRTF7SaW1prZaXanZqgu/Ep7GyqUBO1l22fbicy3tO/ms1c7HE2LvHu8Ooo7WldUWMIXRNatJvtr4tRRqMIeyc7Rn01es4P+ROclQcq0Z9UWa5EO4vVqH8x6OWsPUR36Z01nLSyeXbOWyUk6wqVsBvzkjctZy0adRcUjXNqg0eputHw7FxqASqys+9p5CdmWWWLpT/eNTLpymPa/49umI7f5vwb69P8/uada/p8++jnZrgM/FprG0qkJ11l+0fLudKKWLVUvnQEvdwglCeyBYBpUBRlLQiPv9WUZTBpT1f/wA/5n86vcjju/Ye4ErUdUJXLubdCW8wbdZcAJJTUpm39CeWL5rD8kVzmLf0J5JTir/pzLtWKwX/aYH8HDiThd0n0KivN1XrehYo0+xpXzKSbzHfJ4j9izfiO3EIAHczs9g561e2fvBTaU2lbtdmuHrp+MIniPXBi+k1/UWT5Xp/MJz1E7/hC58gXL101PFtBsCNs1GsHDGHy3+fNluznm9z3Lx0fOo7ljUh39D3g+Emy/WbPpw1wd/wqe9Y3Lx01NM0dy3cwJc9JzI3IIQzW8Pp9ubAf6Xug1SnAHV9m1HVS8fnvkGsC1lMnw9M6/aZPpy1wd/wuW8QVb101NV0z/91nK/83+brnsHcvBhD51F9S9RsoNXpTN8xrApZxIAPXjJZbsD04awKXsRM3zG4eemor2kC7FocypyAYOYEBJs9uVqnq97WuT5BbCjGxwEfDGfDxG+Y66O3NdfHcWej+KWUPn5QNOH+2/CFXcf52v9t5j2hb0udSmhLlohVxUrhiWkvsCJwJgu6T6Bx3/a41a1RoExzTXOeTxD7F/9Bt4nP5GnumPULf95DfgCor8XNJ75jWF1C3KwOXsQnJuLG2cOVel0eIzEqzixbLZEL78fHbnVr0KiPNwv93mZ54EyemP4iipVilm5550JLtSVL6CpWCt2mB7ImcCbLHp9A/b7euBq1pcZP+5KZfIulXYI4/M1GOgUPKXDcZ8pzXNoeUS523k87UqwUuk8PZFXgTJY+PoEGJuLmMU13cZcgDn6zkS6arfFnovi+92S+6zmJVcM+wX/GiyjW5t1aWKr9/hQ4k3ndJ9CkGP9+5RPE34v/4HED/zbu4818v7f5KXAmPUvp39y8tKiIvNRU013gE8QBg7yUnpjKr8Nns6RHMBvGLqD3ZyP/tZq5WGLsXUfry7/yCeL34MUElDCG+Erry2trmh1H9eXi7hN87RvExd0n6FiGufB+YhXKfzxqCVsVKwWf6YGsHzaTn7pNoF4/b6oYtd9GQ3zJTLrFD52DiPhmIx1C9O1XsbbC74tX2Ra8lOXdJ/Lbkx+Qk3W3RM1cyns8qlgpdJ8WyC+BM1ncfQINi8m/i3yCOGgUq6uHz2Zpj2BCxy6gVyli1VL50BL3cIJQ3sgEqwVp3fwxnJ0cizy+7a999H3icRRFoVmThqSmphEXn8Duvw/Rvk0LnJ0ccXZypH2bFuz++5BZmp7Na5N4KZakq3HkZGVzav0+6vm1KlCmrl9Ljq/aBcDp0P3U7NgYgKz0TKIOnuVuKX4FzKW+XysitHNGhUdi51QZh2ouBco4VHPB1qESUeGRAESs2kUDf/21xUde5+aF6FJpNvRvRfhqvebV8EjsHCvj6F5Q09HdBVvHSlzVNMNX76Khf2sAMtPS88rZVLZFVf+dug9SnQI08G/FkdUGuo6VcTDyr4Pm31zdI6vzdc/vOkZOdk7e9510riVqNvJvxWFN80p4JJWKqFM7x0pc0TQPr95FY61O7xVDH18Lj8S2GB9fM/Bx/fvw8YOiaax7L224UFvyKL4tWSJWPZvXJsFA86RJzVYcXbUTgFP/UH4AaOzfikNmxI2tQdwcMoqbPpOHETrjJ8xJv5bKhffj43p+rTi5fh/Zd+6SfDWOhEuxeDavbZZueedCS7UlS+jqmtcm6VIsyVf0mmfW76O2f0HN2v4tOfmr3v/nQvfziKapP9aK5Ctx3Dx7rVzsvJ92pNPiJtfW00XYekKz9ayBrXcz7qBqbaiCrY3Z4ySwTPs1zA8n1u+jvpF/9X2C3r8nQ/fjpdlZ368VJzT/Jl2NI7EU/vXI9a9BvdY1kZeOGeSlRzXd2BOXSdNWb8afjaKCXUWsK5b88KElNHOxxNi7nl8rjhqMIYrry3PHEEcNxhD1/Vrmfd/w86KwVKxC+Y9HLWFr9ea1Sb4US4qWk86t20ctozqp5d+S01pOivx9Pw9pmo90eYybp65y89QVADKS0lBzzE9M5T0e9cjtawzGLXWKGbecMci/N+4jVi2VDy1xDycI5Y1MsN4Dip65iqKcURRlC1CtLHRi426iq+aW93f1am7ExsUTGxePrpp7/ufu+s/NwUFXhZTohLy/U6MTcNRVKVDGUVeFlOv6Mmp2Dpmpt6lUxeF+TMFJ50rK9Zt5f6fEJOBUvaCuU/UqpMTkX1tKdMJ9JU6n6lVIvm5wvpgEnIxsddJVIdnAH8nRBa/Lb9xTjN/zJc37dWTLp7/8K3UfpDrVn9OVZGNdE/419ElKdAJO1QvrtnzSh3NmrDByru5KkoFmUkwCzkZ2OOtcC9RpUvRNnA00OwT2YMwfH/PkzBFUcrIvURPA0cjHqTEJOBr52NHIx/r6v3cfPyia8M+24RZP+RBZQluyRKw66lxJjTawsZzyAxSO1eSYwr5zMoqb5OibebHayK8VybEJRGs3SiVhqVx4Pz521FUhJdqo7ZvZrss7F1qqLVlC10FXhVSDfjwtOgEHo9xgWCZX066KAzaVbWn9am/2zVldKk1LtSNHE7YWyr9Gtt4x8K+ueW1e2PIRgZtnEBayNG/CtSTKu/066VwL+Mgc/2YU4d8UE7msKBx1VUg1Iy8ZtyXj9ls/oA2xxy+Rfafk1XiW0MzFEmNv4zFEihljiBSDMYS9m3PeRFXajSTs3ZxL1LNErEL5j0ctYau9iZxkb6RpbyIn2VVxwKWWDlVV6fvDBJ4KnU6Lkb1K1DO2tzzHow5mxKqDGf1bvVLGqqXyoSXu4QQgJ+e/+e9fikyw3hsDgPpAI2AY0MFUIUVR/qcoykFFUQ5+893y8rw+4R8ibNbPfNLhdY6s3U37QP//vO6DRJfR/cjOzubomt1lrrX3hy183OVN5gRMJOVGIr3feb7MNYXyo/Nr/ci5m83R38q+LT0o2NhVpOvo/oSZ+cOWcO+UZy58EPAeM5DwxRvJup1p6UspF2KOnOfb7hP5oc8U2o3ug7WtTbnqPwjt161uDXwnDmFj8JL/tGYulh4Dl2Ih9v87/uvjUasK1ni2qcfm179m9cD3qf1E67zVrf9Vqtatgc/EIWy2QKxaigch7wv/f5GXXN0bXYDlqqpmA9cVRdlqqpCqqguBhQBZ8RdK3V9Xd69KzI38lamxN+Kp7u5GdXc3DoQfzf88Lp42LZqadc60mMQCj7E6eriSGpNYoExqTCJOnq6kxiSgWFth61iZ9EST288WS5thfrQa0hWAa0cv4ORZNe+Yk86VlNiCuimxiQV+AXPycC3wC6E5tBvqR5tn9JpRERdw9jQ4n86VFCNbU2IScTbwh7NH4esCiFizm8ClE/jzs1X/Kl3479cpQNuhfrTS/Hst4gLOxrom/GvoEycPV1Ji83WbD+5C/cdb8O2zHxap2X6oH+2e6QbA1YgLuBhouuhcSTayIzkmoUCdunhUJVnTTItPzvt8/4qtvLh4QpG6rYf50VLz8XUjHzvqXEk18nGqkY/19V86Hz8omvDPt+Hmg7tQ7/EWfPdM0W0pl/KM1fzzJeDoYWBjGWu2H+pHWy1uooxi1VlXOP5TjOLG2aMqKbEJVH20Oq4PufPmHx/nfffNDR/yZf93SItLxhSW8K/+nPfu49SYRJw8jNp+Me3aErnwn7DzfrCEblpMIo4G/biDhytpRrkht0yagWZGYhoeLepQN6AtnYKHYOtUGVSVu5lZRCwLKzM7S9uOjM9pbGuh/Gtka0UT/k2IvE7WrQzc6j9E7FHTL3axZPtNiUko4CNz/GtXhH+dTOSyokiNScTRjLzkWET7ddS5MnDhW2wYO5+kKzf+lZqWGAO3HuZHiyLGEE5mjCGcDMYQt+KTcajmQtqNJByquXA73nQfk3euco5VS41HLWErwC0TOemWkWZumVsGOSkjMY206ASu/32GDK0tX9oWgXuTmkTtPlGknqXGo6D1IyXEaprm3zQTseqgc2XAwrcILUV+gPLNh5bM+4JgCWQF678Y307erNv4J6qqEnH8FA4O9ri7udKxXSv27D9MckoqySmp7Nl/mI7tit8vKJfrEReo4qXD+WF3rGysadjHm3NhhwuUObflME0GdQagQUDbUr89NJcD34UxPyCE+QEhnN58kGbaOR9qUYfM1PS8x3FySbuRRGZaOg+1qANAs0GdORNm3t6yufz9fRhzA0KYGxDCqc0HaTFQr/mwppkaV1AzNS6JzNR0HtY0WwzszKnNes2qNXV55Rr6tSLu/PV/nS789+sUYP/3YcwLCGGeptt8YL5uRmo6aUb+TdP8m6vbfGBnTmv+rePTlE4jevPjy7PJyrhTpObe78PyXgJwYvNBWmqaj7SoQ3rqbZN1mpGaziOaZsuBnTmpaRruj9WkRxtizl4tUvfgd2EsDAhhYUAIZwx8XKMEH9e4Dx8/KJrwz7bhOj5N6TiyN8tfKr4t5VKesWqo6Wqg2aiPN2eN/HZuy2GaDuoC6N+Ae2lP0TciJbH3+zA+Dwjmcy1uWhnETUYRcZNpEDetBnbmxOZDxJy5yrTWI/m40xt83OkNkmMS+Lx3SJGTq7m2lrd/c3Xv1cdnww7RqI831hUr4PywO65eOq4fOV+kliVy4T9h5/1gCd0YrS05aZr1+3hzwagtXQg7TKPBev/XDWjLVa0t/Tx4Gks6jmFJxzGEL9nE/rnrSpxcvV87S9uOTNmaq9ugjzfnjWw9H3aYxpqt9QxsdX7YPe+lVk41quJax5OUq0W/kO7f0H5dNDsbm/Dv2S2Haab5t5GRfxtr/nUppX+jTdRrpJF/I7cc5jETecnWqTJPLg1i+8cruXbwnFl6ltC0xBj44HdhLAoIYZE2hmhqMIbIMGMM0XRQ57z6P7PlcN73mw7qzBkjXxlT3rFqqfGoJWwFiI24gHNNHY6aZt2+3lw0qpOLYYdpoOWkOr3aErVb336v7DiKa4OHqWBXEcXaihrtGpBwrvi9sC01HgV9rBqPW0zFau64pX5AW64YxOrgpUHsKGV+gPLNh5bM+4JgCRS1NDvSP+AoipKmqqqDoigDgRFAAPr9V08Cr6iq+mtR3zW1gnX81I84EH6UpKQUqrq6MOqlody9q9875ekBvVBVlQ8+/Zq/9h2kkp0d00LG0KRhPQBWb9jEou9WAvC/wCEM6FX4EZpZraaYvJbaXZvRfcrzKNZWHP15B3vmrqPz2EFEH71I5JbDWNva0Oezkega1yQ9KY21r80lSRswv/rXZ9g6VsLapgIZKbdZMfQjbp7LH/xkFvNgTcC0F6jj05Ss9DusHbeA68f0KxxGhn7I/IAQADwf86L/7BFUsKtI5PYIQqcsA6BBj9YEvBdIZVdHMlJuE3PyMj8M+zjfv4pp3T7vv0Bdn2ZkpWeyevwCrmmar4V+yFxNs8ZjXgyaNZIKdhU5tz2C9VO/BeCZeW/hXssDNUcl6Vo8ayctNvkLe3nqOqimfxMpyzqFouu1LOs0p5gXUvZ6/wXqarq/jc/XfTX0Q+YZ6A6YNQIbzb+/T9Xrvrl9NhUq2nA7Sf/rb1R4JOsn6R+ryaDo/Vz6v/8i9X2acSc9k1/GLyDq2AUA3gqdwZyAYAAeeqwWT80aiY1dRU5vP8JarU6f/nQUno0eBRUSo+JYFfJNgQFxUfUK0HPaC9TWbF03bgHRmq3/C/2QhZqtHo950c/Axxs1H9fv0ZqeBj6OPXmZHw18/KBoFrdLz/204Td2zMa6ok3eSoKo8Eg2aG3JFtMNuKxjNcdErNbu2gy/KUOxsrYi4ucd7J67li6a5jlNs99nr1K98aNkJN3it9e+zNMc/decAprLh35EvNHNSopStIf7GcXNNS1u3gydweda3NQwiJszBnFjyNt/fcGXfSZxOzEVABfV+l/j3/v1ccfX+tHsKR9y7mYT9v4PnDfaUyzTArnQtoiuvKzbUlGUpW5l1bSDa3Zthu9UfVs6sXIH++euo/3YQcQeu8iFML3mE3NGUq1xTTKS0gh9bS7JVwpOLnqPGUjWrQwOLQwtdP7bJsYtZdmOAGyLsNWrazO6Tn0eK2srjq3cwd9z19Fx7CBijl3kvGZrgIGtGzRbGw3sSNtRfcjJykbNUdn7+W9Ebi54k55iVfS4sKzaL4CNCdk6XZvhP2Uoiubfv+auxUfz71nNv/0/exVd40dJT7rFagP/dtL8q97NZlMR/rUpIu/XMspLe4vIS9UN8lLy1Tg6vN4P71F9SLwYm3eulUM/5vbNlCJ9Wl6aqcXk/bIaA9sV0X4BnpimH0PcNRpDvBL6IYsMxhB9tb78vMEYopKLA4O+fh0nTzeSr8WzatQXZCTfyju3qRFaWcdqcjH+LavxqHMx9xhlaauziQH/o12b0fldffs9uXIHh75cR9ugQdw4epFLWk7ymzMStyY1yUxKY9PouaRo+bfegI60Gt0HULm8NYI9H64odP6EYvJSWY1H7YrJD920WD328w72zV1Hp7GDiDGI1V5arGYkpbFOi9X2r/ejnVGs/mIiVou6hyvLfJhlgXELwPuXfixG+cHlzvUT/8kJv4qejf+V9S0TrKXAYIJVAb4E/IArQBawpLQTrGVNUROsZUlxE6xlSVETrP81ipuIK0ssUa/FTbCWFcVNsJYllqrXBwVL1GpRE6xlTVETgGVJcROsZUVRE6xljSX8W9wEa1lR1ATrf5GiJljLGlMTrGVNUROsZUlxE6xliakJ1jLXtFDetwTFTbCWFcVNsJYllhihFTfBWlYUNcFa5roWGPAXN8FaVhQ1wVrWWOIerrgJ1rJEJlhNIxOs5YvswVoKVFV10P6rAq9Z+HIEQRAEQRAEQRAEQRAEQbAwsmxKEARBEARBEARBEARBEAThHpEJVkEQBEEQBEEQBEEQBEEQhHtEtggQBEEQBEEQBEEQBEEQhP8SOZZ5x8iDiqxgFQRBEARBEARBEARBEARBuEdkglUQBEEQBEEQBEEQBEEQBOEekQlWQRAEQRAEQRAEQRAEQRCEe0T2YBUEQRAEQRAEQRAEQRCE/xKq7MFansgKVkEQBEEQBEEQBEEQBEEQhHtEVrCWE7NaTSl3zXGH3i93Ta96fctdE8DXsV65a7ZQK5e75jWru+WuCeCZU/6pwlotd0myFOvyFwWuKeVfr5b6dS1OvVPumteyU8tdM9tCvxYvtLctd81NGa7lrmlnoR/j4y2QImwskAvrlX+YAuCYk13umn9Vskw2fFop/7y0Jdu53DUzsEywPppd/sF6tkL5t98kLDMu9FArlrumBVIhAFkW0FQsoJmuWMbDVlaWsLb8uW2hFpxjAfcmWCgvCcK/AVnBKgiCIAiCIAiCIAiCIAiCcI/IClZBEARBEARBEARBEARB+C9hgaeDHmRkBasgCIIgCIIgCIIgCIIgCMI9IhOsgiAIgiAIgiAIgiAIgiAI94hMsAqCIAiCIAiCIAiCIAiCINwjsgerIAiCIAiCIAiCIAiCIPyXUHMsfQUPFLKCVRAEQRAEQRAEQRAEQRAE4R6RCVZBEARBEARBEARBEARBEIR7RCZYBUEQBEEQBEEQBEEQBEEQ7hHZg9WC1PJpSvepQ7GytuLIiu3sm7e+wHHrihXo/elIPB7zIj0xlTWvzSU5Kp5KLg4MmP8GHk1rcezXnWye8p3Zmu98+Ck7d+/HtYoLa36YX+i4qqrMmDOfXXsPYGdnyweTgmhUvw4Aa0PDWLBsBQAjAofQL8CvVPa+PyOYbn6dSU/PYMzoSRw/eqpQmR9+mU+16u5YV7Bm/97DTBo/nZycHBo2rs9Hn07G3r4yV69c5/URb5OWeqtEzaHvvkTzri3JTM9k4bi5XDp+oVCZJ8c/S6eBvtg72/Nyo+cKHW/T05s3509gcu/xXDx2vkTNmj5N6fruUBRrK46v2M7+rwvXa8/PRlLtMS8yElPZMHouKVHx6JrVwu+jl/SFFNj72W9EbjpYol4uA6YG0rBrC+6kZ7J83DyunbhUqMxDTbx4Ztar2NhV5NS2cH57b1nesU6BPeg4zB81O4eTW8PZ8NFPJdrZTbPzWDF2VtfsXG9gp7+BnXtKaeejPk3xfVcfN8dXbOeACd0emm56Yiqhmm4ujp5VGfbnx+z7bDWHFoaapenl05THp+ptPbpiO3+biNVen+ZrrntNr/lopyb4THwaa5sKZGfdZfuHy7my56TZtgIMnBpIo64tyErP5Mdx84gqol6f0+r15LZwVmv1Gjj3TarV8gCgkpM96Sm3+CRgYomauW0pS2tLRWmaakvDTGjOMkPTErEK8Pr7o2jXrS0Z6Zl8POYTzh2PLHDc1s6WdxdMxvNRD3Kyc9izZR+LZiwuUKZLQCfeWziVEQGjOXv0bImab7w/Gu9u7chMz2TGmJmcPX6ukOb7C6fg+ainXjNsLwtmfAPAE0/1YNQ7/yMuRt+mVy9dy+/Li2/H9p1bUW3SCBRrK5J+2UTCwl8KHHcZEoDLc70hJ5uc2xnEvPMFd85fxcrFkRpfhFDpsXok/7aF2PfnlWibIY/6NMVHyxEnVmznoIlY9TfIhaGj55IaFY/jQ24M2zqTxPPRAMSER7I1ZKlZmg/7NqXDe3rN08u3c+SrgppWFSvQbc5I3JrqNbe8Ope0qHjqDOhAs5G98spVbfgwq554h5snr5ilW8unKf5ajjiyYjt7TeSIvp++iu6xmqQnppqaoxQAACAASURBVPHba1+SrOWlDqP60uxpH9TsHDa/+x0Xdh4zSxOgx7vDqNO1GVnpd1g3bgExxy8VKqNrUpN+s0dSwc6GyG0RbHpXP2awc7Zn0Fev4/yQO8lRcawa9QUZKbeL1avetSkt3tfbeeGn7ZyZW9BON+8GNH//eZwbPsK+kXO59vt+ACo/5EaHJW+hKFYoNtZELtnMhe/+NNtOt67NaDg9EKytiPpxKxe/XFfgeBXvBjSYFohjo0eIGPEFsRv+zjtWb/KzuHdvgWJlxc2dRzk1aZnx6Yuk19Rh1OvanKz0O6waN59oE7nQs4kXA2eNwMauIme3HeH39/T+7RH8LA26tyT7zl0SrsSyevyCEv3r0KUlnlNfASsrEleGETf/14J+eKkfVZ72R83OJvtmClFvf07WtTgAdBNfwLFrG7BSSPvrCNHvLTTbTkv0qwB9pwbSQPPvz0WMW2o08eKpWSOxsavI6W1HWKf1NX5vDaLtkG7cSkgBYOPMlZzefqRYvRq+TfF+T2/nmeXbOWoiP/gY5IdtWn6wsrGm40cv4dbMCzUnh31TfyBmb+ExbEm21jew9XoRtj6p2XrGwNZcOr/ci97vPM97Lf7H7cTUEjWfnvoiTbq25E56Jt+O+4qrJy4WKtNv3DN4D+xCZWcH3mw8NO/zChUr8OKnr/NIk1rcSkpl0WufcTMqzixbe747jLpaXlozbgHRJvKSR5Oa9J89Ehs7G85ti+APLS81CmiL75hBuNfxZFHfKVw/VviaTdHDQHNtEbnQo0lN+hpo5ubChgFt8dE0v+k7hWgzNS1hJ1imLd1PLnx87JM09GuFquZwKz6FVePmk3ojqVg9S9wj5/IgtaWAqfm6v41bYLJePZrUZOAs/Rji3LYIQrV69Q9+hvoGfdya8QtL7OMABk99gcba/er34+YRZSIvPdzEi6GzRmFjV5ET28L59b1vAajR6FGGfPAKNrY25NzNZuXkxVyOMG+8LwjlRZmvYFUURVUU5QeDvysoihKnKMoG7e/qiqJsUBQlQlGUk4qihGqfWymK8oWiKMcVRTmmKMoBRVG8StD6VlGUwUUca6soyk5FUc4oihKuKMo3iqJUVhTlBUVR5v6TNpuDYqXgPy2QnwNnsrD7BBr19aZqXc8CZZo97UtG8i3m+wSxf/FGfCcOAeBuZhY7Z/3K1g+KnwAzRf8AP+Z/Or3I47v2HuBK1HVCVy7m3QlvMG2W3jXJKanMW/oTyxfNYfmiOcxb+hPJKSV3yLl0694Zr9qP0Kl1AG+PeZcZsyebLDdyeBD+XQbxeIf+VHWrQu/+PQD45PP3mPHeHLp3GsjG3/9k5OsvlqjZrGtLdF4eBPmMZnHwfF6Y/j+T5Q5vOcjUfm+bPGZnb0ePF3sRebjkSRPQ1+vj0wNZHTiTbx+fQP2+3rga1WsTrV6XdAni0Dcb6RKsr9f4M1H80Hsy3/ecxOphn+A340UUa/NCtKFvc9y8PPjQ9y1+CVnE4A9eNllu8PSX+Dl4IR/6voWblwcNfJsDUKd9I5r4tWZWz7eZ6T+e7Ys2lGhn9+mBrAqcydLHJ9DARPt9TLNzcZcgDhrZ+X3vyXzXcxKrhn2CfynsVKwUuk0PZE3gTJYV4d/GT/uSmXyLpV2COPzNRjppurn4THmOS9sjzNLLs3VaIL8EzmRx9wk0LMbWRT5BHDSI1fTEVFYPn83SHsGEjl1Ar89Gmq0L0Mi3Oe5eHkz3fYsVIYt4soh6fWr6S6wIXsh037dw9/KgoVavy177nE8CJvJJwESO/vE3RzfuL1Gzoab5oe9b/GxmW3I3aEvfvfY5swImMitgIhFmaloiVgHadWtLDa8aPN/pBWa/PYcxM94wWW7lgl8I9H2JV554lSatG9O2a5u8Y5XsKzFw+ABOHjbvZtu7W1se8nqIZzsN45O3P2XsjDdNllsx/xeG+rzISz1G0KRNE9p1bZt3bOu67bzkP4KX/EeUOLmKlRXVp44i6pUpXAgYiVNvHyrWfrhAkZT127jUZxSX+r1OwqJfqRb8CgBq5h3iP/+eGx8vNnXmYlGsFHy1WP3+8QnUKyZWl3UJItwoVpMux/JTz0n81HOS2ZOripVCx+mBhA6dyc9dJ1CnnzcuRpoNhug1V3QK4tiijXiH6DUjf9vDqh6TWNVjEtvenEfKlTizJ1cVK4Unpr3AisCZLOg+gcZ92+NWt0aBMs21HDHPJ4j9i/+g28RnAHCrW4NGfbxZ6Pc2ywNn8sT0F1GsFLN063RthquXjq98gvg9eDEB0033iwEfDGfDxG/4yicIVy8dtX2bAdBxVF8u7j7B175BXNx9go6j+hYvaKXQ8sMX2PXcTDb6TOCR/u1xrFfQzttR8Rx4cwFXfttT4PP02ES29n6XML8Q/gyYQoPX+mBX3cUsO7FSaPTRcA4++xF/dQ7CY0BH7I10M67d5Nib84hevbvA5y6t61GlbX12d53AXz7jcG5eG9cOjcySrefbnKpeOj7zHcuakG/o+8Fwk+X6Th/OmuBv+Mx3LFW9dNTV/Hv+r2N86T+BuT0nEn8xmi4l+tcKz/dHcvGFdznnPxrnvl2wrVMwVtNPXCCy71gie75B8h+70U3U13nllg2o3Koh53q+zrker1G5aV3s2zUxy05L9KsADXyb4+alY6bvGFaFLGLABy+ZLDdg+nBWBS9ipu8Y3Lx01Nf8C7BrcShzAoKZExBc4uSqYqXQYXogm4fOZFXXCdQykR/qa/nhl05BnFi0kTZafqj/bFcAfusezMZnPqbd5GdBMS9OAeprtn7iO4bVJdi6OngRn5iw1dnDlXpdHiPRzEnOJr4tqOblwWTf1/khZAHPffCKyXJH/zzIjH7BhT7v+FQ3biWnMdn3dbYs3sDAic+bpVtXy0tf+ASxPngxvYrIS70/GM76id/whZaX6mi23jgbxcoRc7j892mz9ECfC6t66ZjrE8SGYjRzc+FcnyCqGmjGnY3il1JqWsJOsExbut9c+NfCDcztOZGvAkI4vTWcrm8OLFbPUvfI8GC1pbq+els/9w1iXchi+nxgWrfP9OGsDf6Gz32DjPq443zl/zZf9wzm5sUYOpfUx5F7X6PjPd83WR6yiCFFtN+np7/MT8ELec/3Tdy9dDTS7jH6T3yOPz7/lY8C3mbDpz/TP7jwYgvBBDk5/81//1LKY4uAW0ATRVEqaX/7AdcMjr8PhKmq2kxV1UZA7lKnpwFPoKmqqo8BA4Dif+4qAkVRqgO/AG+rqlpfVdUWwEbA8V7O90/g2bw2iZdiSboaR05WNqfW76OeX6sCZer6teT4ql0AnA7dT82OjQHISs8k6uBZ7mZmlVq3dfPHcHYq2uxtf+2j7xOPoygKzZo0JDU1jbj4BHb/fYj2bVrg7OSIs5Mj7du0YPffh8zW9Q/oyq8r9CtODh88ipOTI9WquxUql7sqtUKFCtjY2KCqKgC16jzKvj36VY47t+8loE/Jq2db+bXlr1XbATgffhZ7J3tcqlUpVO58+FmSbiSaPMfgoGfZMH8NWZl3SjYS0DWvTdKlWJKv6Ov1zPp91PEvWK91/Fty4ld9vZ4N3c8jWr3ezbiDmq1PFta2Nmimm0UT/9YcXL0TgMvhkVRyrIyje8GbV0d3F2wdK3E5XL9C7+DqnTzm3xqADs/58ee8tWTfuQtA2s2UEu1MNLDz9Pp91Days7YZdlYopZ2m/GtK96Sme85AV3+sFclX4rh59hrm4pGraRCrdYqJ1TMGmjdOXCZN+5U+/mwUFewqYl3R/AcHmvi35oBRvToZ1auTuwt2BvV6wKBeDWneqz2H1+0p9Pm/QdMSsQrQ0b89m3/dAsCpw6ewd3LAtZprgTKZGZkc2aOfOLibdZdzxyNx98jPXcPHv8CKr1dyx0zdTj06sunXzQCcPHwKB2cHqprQDN9zJF/z2LkCmqXBrmk97ly+TtbVGMi6S8rvO3Ho3r5AmZxb6Xn/r1Syy/t/NT2T9EMnUUvh01yqN69N8qVYUrRYPbt+H7WMYrWWUaw+bBCr90K15rVJuRRLqqYZuXYfNY00a/q35Owves0Lv+/Hs1NhzTr9OnB+3T6zdT2b1ybBoD8/abI/b8XRVfq4OmXQn9fza8XJ9fvIvnOX5KtxJFyKxbN5bbN06/m14qiWd66FR2LnVBmHagVj1aGaC7YOlbimxerRVbuor/mkvl/LvO8bfl4Uri1qk3YplltX4lCzsrm6dh81ehT8zu2oeJJPXYWcgoldzcomR+tfrG1tzJ5EBnBpWYfbF2NIv3wDNSubmDV7qP5EwXyTfjWOtJNXCumCipWtDVYVK2Bla4NSwZrMOPOGkg39W3Fktd4/UeGR2DlWxsEoFzpo/WqU5t8jq3fRSMuFkbuOkaP1dVfDI3HWVS1Wr3Kzuty5HE3W1VjUrLskr9+Jk1+7AmVu7TuGmpEJwO3wM9jknlNVsbKtiGJTAaWiDVSw5m68eXZaol8FaOTfisOaf68UM26xc6zEFc2/h1fvorGJvsYc3I3yw4W1+3jEyM5H/FsSqeWHiwb5waVuDaL3nAAg42YKd1Ju49as2DUfBWjs34pDZthqa2DrISNb+0weRuiMnzB3yNTMvw37Vu/Q2xJ+jkqO9oX68txjKSZiopl/G/at0n//cOg+GnQwb8K+vl8rIlYZxE0xeSk3biJW7aKBVhfxkde5eSHaTCsLa14Lj8TWjFwYYZDz7lezvOwEy7Sl+82FmWn5Y4yKlW1LHPdb6h4ZHqy21OAe6zVX97xBHxcVHomTruBY1hRN/duwX7vHuFREXsq9x7gUrn+6a//qnTT1z1/YYOegn1Kq5FSZ5FjT9wSCYEnKaw/WUCD32btngOUGxzyAqNw/VFU9avB5tKqqOdrnUaqqJgIoipKWW15RlMGKonxrcL7uiqIcVBTlrKIovbXPRgPLVFXda6Dzq6qqsYYXqShKH0VR/tZWuG7RJmZRFMVHUZQj2r9wRVEcFUXx0FbEHtFW2XYujUMcdFVIiU7I+zs1OgFHXcEJBUddFVKu68uo2Tlkpt6mUhWH0siUmti4m+iq5d/IV6/mRmxcPLFx8eiqued/7q7/3Fx0HtW5fi0m7+/o67HoPKqbLPvDrws4cnYHt9Ju8fta/UTE2dPn6RHQDYDe/fzx9NSVqFlF58rN6/nXmBBzkyrVS07+udRsUgtXz6oc2Wr+RLKDrgqp1wvWq0P1KkWWMa5XXfPaBG75iMDNM9gSsjRvIrIknKq7knT9Zt7fSTEJOBt1dM46V5IN2lxSdAJOmj/ca3lQq20D3lwzndErp/Bw01rF6jka2ZkWnYBj9cLt19DOO0Z2vqDZGVYKO439m2amf+2qOGBT2ZbWr/Zm35zVZmkVOF8JsepgRqzWC2hD7PFLeZPY5uBiVK/JRdRrklG9uhi189ptG5Aan0TcpRhKwvke2lJydALORpq12jYgLT6JeDM0LRGrAG46N25cv5H3d3x0PG66oicy7Z3sad/dm8N/hQNQt0kdqnm6s29ryat0C2rmrxqJi44rVtPByZ4Oft4c0jQBfAI6szRsEe8vnEo1T/civwtgU70qd2PyfXs3Jh6b6oUnelye602tLYupNmE4sdMKbx9TWsyJVXtdFdJMxCqA88PuPBM6nUE/T8KzbX2zNCt7VCHNoF3eiknA3sOEZrRBXkrJ18ylVp92RK7di7k46lxJjc6PmZRS9OeOuiqkGHw3NSYBRzNuUnJ1UwxiNSXGRB6uXoWUmHyf6K9Nf357N+e8H4DSbiRh7+ZcrF4lnSu3r+Xr3Y5OoJKu8A8hRX7f0xW/P2fQ69AXnJ67gYxY8yYAbXWupBvYmXE9AVszfZR08BwJu0/S9eh8uh6dT/z2o9w6d92s7zpWr0KyQRtOiUnAycheJ6OxXLKJvhCg1ZO+nC1hhWUFXVWyovNjNSvmZv4Eqglcn/YjdYc+590OP0PavmM03L+Mhn8vI21XOJnno4r8riGW6Ffh3vqapOibBfqaDoE9GPPHxzw5cwSVnOyL1avsUYVbBue6bWZ+sK3iQMKpKzzi1xLF2gqHh92p+lhNHDyLnzA3xKm6K8lGfbnxZIRToX71Zt4YrZFfK5JjE4g+Zd6qetCPHxIK+PcmVcyMm/zv69tjTnYO6am3sa9S8roUJxN5ycmoPTmZyEvmTM4UhXEuTDUjF6ZGm59rTWEJO/XnLP+29E/kwu7jnmL8ni9p1q8jf35acJsiYyx5j/wgtyVz6jXF4N7RkJZP+nDOjKcYXKpXIdEoL7kY2eFi8r5Gf12/vreM/sHPM23PVwwIGcramcsRhH8b5TXBugIYoiiKHdAU+Nvg2FfAYkVRtimKMklRlNxnAH4G+mgTmLMVRWlhplZNoC36Cd35mmYTwJw7778Ab22F6wpggvb5OGC0qqrNgc5AOvAssEn7rBlQ/MhZMJvnB4+gVcOuVLStSMcu+tUbQa9PZthLQwjduhIHB3uysu7tl0lzURSF5955gZ+mf1umOsbEHDnPsu4T+bHPFNqO7oO1rU256FpZW1PZ2YHP+7/D+g9/ZNhXb5WpXsyR83zbfSI/9JlCu3Ky03vMQMIXbyTrdmaZaxlTtW4NfCYOYXPwknLXBmjZt6NZK0n/P2qWV6xaWVsx+asQVi/5jegrMSiKwqipI/n6/QVlpmltbcWUr95h1ZLfiL6iX52wJ2wvT3k/x4t+r3Bw5yFC5pjeMqG0JP24gQvdXyLuk6W4jRpS8hfKkNs3klji/RbLA95h17QfeeKLUVR0qFTyF/8BqrWozd2MOySeMW9y6r9EKR4muCfSrycQ9ngwf7QfS82nOmPr5lTGilC5ZnXs63qyvfkotjd7laqdGlOlXYMy1zXEZ3Q/crKziVizu+TCZuLS35dKj9UhfqF+YrPiox7Y1n6I0+1f5HT7F3Bo35TKbczbCuF+sGS/uveHLXzc5U3mBEwk5UYivd8x7xH2e+Hsih3cik6gX+g0vN99nhuHzpn9w/D9YmNXka6j+xNWwqSUIJSEJdvSllk/80mH14lYuxvvQP9y1xfKji6j+5Gdnc3Rf7CPK4rOz/uxetoyJncYzappy3ju49JtvSYI5UG5vORKVdWjiqLURL96NdTo2CZFUWoBTwA9gXBFUZqoqhqlKEp9oJv2709FUZ5UVbWktyL8rK16PacoygWgNCPph4CViqJ4ABWB3F2XdwOfKoryI7Bau7YDwBJFUWyANaqqFppgVRTlf8D/APq7tqWtQ928Y2kxiTh55P9i4+jhSmpMwWXuqTGJOHm6khqTgGJtha1jZdIT0yhLqrtXJeZG/gqK2BvxVHd3o7q7GwfCj+Z/HhdPmxZNiz1X4EtDeHaYfkvciPDjeNbIX3Xq4VmdmOjYor5KZuYdNoVuo0fPruzavpfz5y7y3CD9voxetR/lcb8uJr/XfdgTdB2i3z7gwtFIqnrmrwxz1VUlMTbB5PeMsXOoxEP1H2HSimkAOLu7MHZxMJ++NKPYl+ekxSTi6FmwXtOMHl/ILZNWTL0mRF4n61YGbvUfIvao6c3KOw71x/sZ/areqxHncTFYTeGicyU5pqCtyTEJOBu0ORcPV1I0fyTH3OTYJv0qvCsR51FzVOxdHbmVYHqf3VQjOx08XEmNLdx+De2seI92GmLsXwcz/ZuRmIZHizrUDWhLp+Ah2DpVBlXlbmYWEcvCStYsIVbTtFg1VacOOlcGLHyL0LHzSbpyg5LoNNSf9lq9XjGqV+ci6tXFqF6TDNq5lbUVzXq04ZM+IUVqdixG05y25OzhSrKRZtMebZhdjKalYrV/YF96PRsAwOmIM1TzrAboH/1083AjPsb0yvxxH4/h2sVrrFr8GwCVHSrhVb8mc36Zpb9md1c+WPI+k4ZPKfSiqwGB/ej9nKZ55EyBVafuHu5Fa84cS9TFKH75Jn91WEpi/vYdG34KZeQk0/vq5ZIVe5MKBitkK+jcyIq9WWT5lN93UP290cWe0xzMidVbMYk4mIhVgOw7+v/eOHaJ5Ms3cKml40YJOeJ2dCIOBu3SXufKrWgTmh6u3IrW8pJTviZA7b7enF9j/upV0Fa4eOTHjFMp+vPUmEScDL7rqNOXKYrWw/xoMUS/H+T1oxdwMohVJ52JPBybWGCVi/7a9Oe/FZ+MQzUX0m4k4VDNhdvxycXamR6TQOUa+XqVPVxJjyn943kZsUkkn76KW7sGeS/BKo7MmAQqGdhp5+lKZjE+MqRaQBuSD0WSrU0Axv15BJfWdUksYq+6dkP9aP2M3r/XIi7gbNCGnXSupBjZm2I0lnM26gtbDO5C/cdbsvTZD0q81rsxN7Ex2ArERleVrJjCsWrfsRnuo5/iwpBgVO2JCKce3qQfOUPO7QwAUrcfonLLBtw+UPJLFcuzX20/1I92eeOWC/cwbqma19ekGbTX/Su28uLiCRTH7ehE7A3OVbmY/HDbID9kavnh7/d+zCvXe80Ukkt4JLf9UD/aarZGRVzA2agvTzGyNaVQv1qVlNgEqj5aHdeH3Hnzj4/zvvvmhg/5sv87pMUVjFnfoT3o9Ex3AC5FROLqWZXcXtBFV5VEM+MGICk2AVdPN5JiErCytqKSY2VuFfEypDbD/Gil5aVrJvJSilF7SjGRl4z9URKth/nRsohc6GhGLnT0KD7XmsISdoJl2tI/nQtziVizm2FLJ7D1s1VF2lve98gPUltqO9SPVgXq1Ui3hHp1Mrh3BGg+uAv1H2/Bt89+WKRml6H+dHjmcQAuR5ynSoG8X5UkIzuSTN7X6K+r3SCfvBdehf++j2c/GmGW3Q862gPhQjlRXitYAdYBsyi4PQAAqqomqKr6k6qqQ4EDQBft80xVVf9QVXU88CHQP/crBl+3K3i2QoswVPR3z8VvLqbnS2CutufriNxzq6r6EfAyUAnYrShKA1VVd2rXeQ34VlGUYSbsWqiqamtVVVsbTq4CXI+4QBUvHc4Pu2NlY03DPt6cCztcoMy5LYdpMki/80CDgLZcLuXbx+8F307erNv4J6qqEnH8FA4O9ri7udKxXSv27D9MckoqySmp7Nl/mI7tinfpssUr6OEzmB4+g9n4+1YGD9Fvft2ydVNSU9K4EVtwUqGyfaW8fVmtra153L8Lkef0N9RV3fSJVlEU3gwawfff/mxSc8t3G5kUEMSkgCAObd5Pp0G+ANRuUY/bqbeL3L/RmPTU27za4gXGdBrJmE4jOR9+tsTJVYCYiAu4eOlw0uq1fh9vzhvV6/mwwzQerK/XegFt894q7/Swe97LnhxrVMW1jicpV4vegH7395uZHTCR2QETObb5IK0H6iedH21Rh4zU26Qa7amVGpdEZmo6j7aoA0DrgV04vlm/r+2xzQep463fv8jdywNrmwpFTq7m2mnYfhuYYedVzU5nAzudzLDTlK6hfy8Y6V4IO0wjTbeuge7Pg6expOMYlnQcQ/iSTeyfu67EyVWAaBOxGmmkGWkQq/UN6tTWqTKDlwax4+OVXDt4rtC5TfHX95vzXkx1bPNB2hjVq/FeaSlxSWQY1Gsbg3oFqNfpMWIvXC9042rI7u83572Y6riRZnoZaVoqVtcsW8crPUbySo+R7N64G//B+pvRhi0bciv1Fgk3Cl/z8PEvYO9kz9yp8/I+u5V6m/5NB/NM+6E8034oJ8NPmZxcBfht2dq8l1Lt2rSbHoP1qzcatWzIrZRb3DSh+fKEF3FwtOfLqV8X+Nxwv9aO/u25HFn8Y34Zx85SsaYnNg9VB5sKOPXqQtqfBfcXtXk0/+URDr5tuHPJvEeoiyPWKBfWK0WsVnJ1zNuj0+kRd1y8qpN8ueQfJ25EXMDZS4ejplmnnzeXjTQvhx2m3pN6zVq92nJ9t0G/qijU7tOOyHWlm2C9HnEBV4Mc0aiPN2fDCj40c27LYZoO0sdVw4C2XNL2czwbdohGfbyxrlgB54fdcfXScf1I0f3Mwe/CWBQQwqKAEM5sPkhTLe/UaFGHjNT0vEf+c0m7kURmWjo1tFhtOqhz3rWd2XI47/tNB3XmjJGvjEk8cgEHLx2VH3ZHsbHm4X7eXN9k3rYclTxcsbLTP6lg41wZt7b1ST1v3p5xyeHnqVxLR6VH9Lq6/h24YaZuxrWbVOnQEMXaCqWCNa4dGpF2rui9Qv/+PoyvAkL4KiCEk5sP0nyg3j8PtahDZmo6aUa5ME3rVx/S/Nt8YGdObdZfW12fpnQe0ZsfXp5FVkbJ+xjfPnoOWy1WFZsKOPfpQsqWghPQdo1qUeOD0Vx+ZRrZN/MnRLKuxWHftglYW0EFa+zbNSEz8qpZPirPfnXv92F5L6U6sfkgLTX/PqL1NabGLRmp6Tyi+bflwM6c1PxruO9kkx5tiDlbvL1xERdw8tLhoNlZq583V4zsvBJ2mDpafvAyyA/WdhWpUMkWAM/OTVDv5pBUwlYTe78P4/OAYD7XbG1lYGtxY7RcW1sN7MyJzYeIOXOVaa1H8nGnN/i40xskxyTwee+QQhNiANu/38T0gPFMDxjPkc0H8B7oo7elRV2TfXlxHA07iPcg/fdbBnhzes/xIsse+C6M+QEhzA8I4fTmgzQbZBQ3ReSl3LhpNqgzZ8JKt8XPwe/CWBgQwkItFzYzyIXFada4D01L2AmWaUv/ZC6sWjN/gU1Dv1bEnS8+dsr7HvlBakv7vw9jXkAI8zRdw3rNMLNeT2v1WsenKZ1G9ObHl2cX28ft/H4zHwW8zUcBb3N08wHaavcYNYvIS7n3GDVb6OdO2g7swtHNBwBIvpFIXW/90xn1OjQxa+szQShvymUFq8YSIElV1WOKovjmfqgoSjdgn6qqtxVFcQRqA1cURWkJxKiqel1RFCv0WwvkLqGMVRSlIXAG/cuvDGeCnlQUZRngBdTSyswF9iuK8ruqqn9rugPRr0w1xJn8F3AFGlxjbVVVjwHHFEVpAzRQn0RIJQAAIABJREFUFCUdiFJVdZGiKLZAS+A7c52hZucQNmUZQ76bgGJtxdGfdxB/7hqdxw4i+uhFIrccJmLlDvp8NpKRO2aTnpTG2tfm5n3/1b8+w9axEtY2Fajr35oVQz/iphn7io2f+hEHwo+SlJTC4/2fZ9RLQ7l7V78C4ukBvejSvg279h6g51PDqWRnx7SQMXrHODky4oVnGPKy/o3XI198ttiXZRmzNWwn3fw689ehP8hIT2fsa5Pzjm3a8Ss9fAZTuXJllvw4F1vbiihWCnt37ef7pfqJ1P6DAgh8Sf/Y6h8btrDyx99K1Dyy9RDNurZk9s6vuZOeycJx+f77IHQ2kwKCABgSPJQO/bpQsZItX+xbxPYVW1g9Z6XZthmiZuewdfIyBn0/AStrK46v3MHNs9foMHYQsccucj7sMMdW7qDnnJEM3zmbjKQ0ftfqtUaberQd1YecrGzUHJU/J31r9q+xp7aF07Brc0J2fE5WeibLx+fvoRgU+hGzA/Tvjvt18hKemfUqNnYVOb39CKe0PeH2/7yNITNHMn7TJ2Rn3WV50NcmdQzt/NPAzmOanR3HDiLGwM6AOSN5SbNzg4GdAwzs3FIKO3P9O/B7fdyc0HTba/69EHaY4yt38MSckbyo6YYaxM29oGbnsGXKMp7UYvXYzzu4ee4ancYOIkaL1aMrd9Drs5G8skOvuU7TbBnoh0vN6nR4YwAd3hgAwC9DP+Z2CS8Ry+XktnAadW3O5B2fcyc9k58M6nV86Ed8otXrL5OX8JxWrye3H+GkwV5/Lft0KNWj+ie1tjRJ01xhoDku9CNmaZqrDNrSKYO2BNCiTwfCS6FpiVgF2Ld1P+26teOHv5aRmZHJx2Nn5R1btGk+r/QYiZuHG0PffI7L566wcKN+gvW3b9cSuvyPe9P882/ad2vH8t3fk5mewYyxn+QdW7x5AS/5j8Ddw41hbz7P5XOX+WaT3v+rl67l9+WhDBo+gI7+HcjOziYlKZUZb80sXjA7h9j35/Hw4ulgbUXyr5u5E3kFtzeeJ+P4OdK2/k2V5/tg36E56t27ZCenEf327Lyv1966FCuHyig2FXDo3p6rL07izvmSJ27U7By2T15Gfy1WT67cQcLZa3hrsXox7DAnVu6gx5yRBGqx+kdujmjXAO+gQXk5YmvIUjKTb5ml+dfkZQT8OAHFyoozK3eQePYarccNIi7iIpfDDnN6xQ66fj6SIX/NJjMpjS2j8tuah3cD0q4nkHrFvB98DHU3TfmWZ757GytrKyK0/ryL1p+f23KYIyu30++zV3l1x2wykm7x22tfAhB/7hqnfv+bEVtmknM3m02Tv0Ut9KIm00RuPUKdrs0ZvfNT7qbfYd24/O0qXgn9kEUB+hXkf7yzlL6zR1DBriLnt0cQuU2/T9qer9cz6OvXaf60L8nX4lk16osS7QwP+ZYuy99Gsbbi4oodpJy9RuPxg0iIuEj05sNUaVaLDkvGUNGlMh5+LWg8fhCbfd/Gsa4nnaY+B6oKisKZ+b+Tctq8CUA1O4eTwUtpvSIExdqKqOXbSDsTRZ0JT5IccYG4TYdwal6LlkuDqOBij7t/S+qMH8xun/HErN9H1U6N6bj9E1BV4rdFELe5+InkXM5uO0K9rs0Zu+Mz7qRnsnp8vn9Hh37IV5p/101ewqBZI7Gxq8jZ7RF5e632fu8FKlS04cUf9G9ovxoeybpJxWwTk53D9anz8fruPbCyIvGXLWSeu0K1Mc+RfuwcqVv24xH8Ilb2djzylT4PZ12P4/Ir00n+Yw/2HZpRd+NcUFXSdhwm9c8DZvu3vPtVgNPbwmnQtTlv75jDnfRMfjHw71uhM5gToPfbmslLeer/2Lvv8KiK9YHj37ObXkmDJNTQQQhFekuCAgoIKHqlB0QlIEoHAemgiIooKMWCekVAUQEFKQIBlSbSawKEkpCE9F53z++PXVI2gSyIu/d37/t5njzinnP23ZkzZ2Z2zuwcY/5eDD/JRWP+9pw+CP/GNUGFlOgEvp/xaYXpPDTrS54w1g8RG/eTGhFDy8n9STwVxY3dx4nYsJ+gD8J4zlg/7DPWD47ebvRYNw30erLiUtg/buU9Y5WX1gYhzZlaTlrHbX+LD4xp/bFEWi+Fn+RSBev23svZfcdpGtKChfuXk5+Tz5dTPira9sb2d1jYcwoAz7w+hDZ9O2HnaMfiQ6v4feMefl72Hb9/u5cXlr7KgvDlZKVm8umr75sVN3LvSeqFNOe1A0spyMlnS4l6KWz7m6wyXjfb3lhLP2O9dDn8FJHGeqlhj1b0nBeKk6crg9ZOIe78db4e9naFMeuGNGesMWbJuvDl7W+yxhhz+xtr6Vsi5p26sEGPVjxpjDlw7RTiz19nnRkxLZ1OsE5Z+rt1YfdpA/Cu7YeqV0mNSWTLzM/uGc9a35Hhf6ssRewzxB2/3xD3xxLndfT2N1lpjPvzrLU8/e4obB3siAw/VbTWaq95odjY2RJqbOOiT1zmp3u1ccC5fSd4JKQFc/Z/QEFOPl9PKa5LX9/+Not7Gpa9+nbWZwx5dwy2Dralvtd88/pqnp0zHI2NlsK8fNZPX1NhOoWwNEW9n0d4P0gARclUVdXF5LVgYLKqqr0VRZkCjAAKMcyoXauq6nuKojwBLALsjYcdBcaoqpqrKMqzwNtAAnAMcFFVdbjxYVe5QCvADZioqurPxpjtgSVAZUAPHAAmAP8CWqmqOlZRlL7A+0AKsBdorapqsKIoy4EQ43HngOHAAGAKUABkAsNUVb3r7xffqjnkn17erIzJf823dEgC6vexeEyAYNf6Fo/ZQnWyeMwYjfkPSHqY/PWWvBdjoLV4RCgw/8HWD1WMYvnzasmfL5SUoN7/E+n/rhjd3Wdj/1N0Vvo5zhpn+4p3esh25v69By08CAcr/dopUWvxphxrJLWh5S9TAFz1OovH/N3ROrXh84rl66Vfdfd+kNk/IVZj+XMK0KDQ8r2ICBvLpzUV6/QL/VQ7i8e0Vr/FGnVwjmL5qLZYpxPsrFr+zBb846uOl2WtH2nrrXBak61UL624ttFK3+T+s+VdOWz5Am8B9nXa/Uee73981MR0cNX4WjgQbvz3O8A75eyzA9hxl/fcBGwq5/Xh9/gchzA8oMrUF8Y/VFXdAmwp59hXyznuS+OfEEIIIYQQQgghhBD/OfSyBqslWetmoBBCCCGEEEIIIYQQQvy/JwOsQgghhBBCCCGEEEII8YBkgFUIIYQQQgghhBBCCCEekOWfXCOEEEIIIYQQQgghhPjnWOnBu/+rZAarEEIIIYQQQgghhBBCPCAZYBVCCCGEEEIIIYQQQogHJAOsQgghhBBCCCGEEEII8YBkgFUIIYQQQgghhBBCCCEekDzkSgghhBBCCCGEEEKI/yZ6nbU/wf8UGWC1kDxUi8cMqN/H4jGjIrZaPCZA2uARFo8Zddby53S9xt7iMQGqFlo+rbmKYvGY1QoLLB4ToJOm0OIx/7JxtHhMgA6FWovH7FQnxeIxHapY/poB2HTE0+Ix9Vb4LUy/utGWDwrsjKxm8ZjXbCxfljz1lq+TAM7b2Vo85jO6DIvHBPhR42bxmKHecRaPmZzobPGYAEcUV4vHHKJkWjymi1uuxWMC7E2qYvGYXoXWeRL2BXvLN3K+Osv3lXIs3+0GoEVensVj/uFgZ/GYtlgpg63QHZ3ilWT5oEL8h5AlAoQQQgghhBBCCCGEEOIByQCrEEIIIYQQQgghhBBCPCBZIkAIIYQQQgghhBBCiP8mqnWWV/lfJTNYhRBCCCGEEEIIIYQQ4gHJAKsQQgghhBBCCCGEEEI8IBlgFUIIIYQQQgghhBBCiAcka7AKIYQQQgghhBBCCPHfRC9rsFqSzGAVQgghhBBCCCGEEEKIByQDrEIIIYQQQgghhBBCCPGAZIkAK3ty7jDqhTSjICefzZNXE3v2Wpl9/JrUot97Ydg62BK57xS/zP0KgMY92xA8oT8+df35pM9sbp2JMjvu/Lem07VbZ3JycpnwykzOnr5QZp+vv1tF5So+aG20HD10nJlTFqLX62n0SAMWL52Fs7MTN2/c4tVR08jMyLprrDfeXMqBP47i6VGJzV+vKrNdVVXeWraK3w79iYODPYtmTqJxg7oAbNm+m9VfbgBgVOgA+vbsZnYabVu1wTnsVRSthtxftpHz7Tfl7mfXqQtusxaQOvZlCiMvYdOgIS7jJhs2KgrZ//6C/IO/mR3XLbgFNeaPRNFoSFj/K3Ef/VBqe5WX++Az8HHUQh2FyelETVxBfkwCAK1ubCLn4g0A8mISuDziLbPjPj0nlEYhLcjPyWP95JXEnLtWZp9qTQIY+O5obB3suLDvBD/O+7JoW6fQHnQc1h1Vp+f83hP8vLj8/LrDLziQlguGomg0XFkfzoUVP5Xa7tO2IS3nD6FSoxocHL2Cm9uOAlDpkZq0fmsEtq6OqDo95z7cwo2th81OZ9XgQNrON8SNWB/OmY9Kx9XY2dDlgzC8mgaQl5JB+OgVZEYnorHV0uHtkXgHBqCqeo7M/pq4Q2XLfXm8QprRYOFwFK2GmHV7ubZ8S6ntldo1osGCUFwa1+DMqA+4/fORom113xiET7eWAFxd+j3xWw6ZndZKIc0JmP8CaDXc/mYPMSt+LLXdb9RTVBn0GGqhnoKkNK5M/Ji86ATsq/nQ4POpKIqCYmtD7Ofbif9ql1kxawQH0mXuUBSthvPrw/nr47L5231ZGD5NA8hNyWDHmBVkRCfiWs2bIfuWkHIlFoC445cJn7HWrJhVQgJpMd8Q8+o34VwyKUve7RrSfP4Q3BvV4HDYCmKMZcmpmjcdPh+PomhQbLVc/nwXV7/aY1ZMAPu2rXEbNxY0WrJ/3kbW1+tLbXfq+xROz/QDvR41J4e0Je9ReO062NjgPmUitg0bgKqS/sFy8k+cMiumTfM2OL1giJm3Zxt5P5Z/ndm264LLlPmkTx2F7solALQ1a+M0ahKKkxPoVdKnhUFBfoUxqwUH0n6eIX8vrQ/nVDnXTPCyMLwDDdfMHuM1o9ho6fLOi3g3rYWi1RC56fcyx95LzaBAgucORaPVcHZDOH+alCWtnQ093g+jStMAclIy2P7KCtKjE4u2u/p7MWzP2xx+/wf+WrPdrJh2bdrgOnYsaLXkbNtG9jfl5699ly5Umj+fpFGjKLxkyF+nQYNw7NULdDoyli8n/88/zYrpHxxIa2OddHl9OGdN8qhy2wa0njcUj0bVOTBmBTe2Fb9v7ec6EziuLwCnP9jC1e/Mb2sAepToQ2yZvJq4u/Qh+pToQ+w09iEa9WxDkLEP8Wmf2cSa0YfwDGlGfWNdeGvdXq6b1IXVR/Wi6uCu6HU6CpLSuTB+FbnGc+r7ry4ETHgGgKj3fyDu2wNmp9Ma9ZJbcAuqzX0JtBqS1u8m/uPvS22v/FIfvAZ0B52OgqQ0bkxeXtSW2/p7U/Odsdj5eaOqcCV0PvnRt82Ka+lzCuDQoTWek8eAVkPmj7+Q/sWGUttd+vfG9V99Qa9Dn51L8sKlFETdQOtXBf/vP6fw+k0A8s5cIPnND8yK6RpkyF9FqyFpQ9n89XmxD14Du0OhjsLkNK5PXk5BTAIu7ZtSdfYLxZ+9TjWujX2XtF1HTEOUUT04kI7GcnRhfTgnyylHXUuUo1+N5ahevw40C+tVtJ9Xo+psevINks7fMCutLl1a4j/nJdBoSNm4m4RVm0pt9x7ZF4/nu6PqdOiS0ome9gEFxrLkOy0U15DWANxevoG0bb+bFdOxQys8p41B0WjI+PEX0j7fWGq763O9cXu+D6rO0L4lzn+fgqvF6dH6+lDtx89IWfkV6V9tMn37u6oaHEi7eYZ6/9L6cE6X094EGdub3JQM9pXoo3VcPBLvZgGoej2H55jfR6scEkjTBcNQtBqur9tHpEkfwqtdQ5rOH4pb4xocC1vOrZ+PFm3rG/M16RcM6c6OSeJI6HtmxawdFMjjcwzpPLkhnMMry7ZvvZeG4Wds3zaPXUFadCKOlVx4etVr+AXW5symA+ya/ZVZ8e6wRhm2RlvuGdKcugtHoGg1xK7bw43lm0ttrzaqN36DH0M1tjUXx39MnjFm4PqZuD1aj7SjFzkzZLFZ8e6oHRRI9zmG/D25IZxD5ZzXPktH49u0Fjkpmfw4djlpxrgdxvSh2fNBqDo9u+Z+xdUDZ8yOaemyZK3ya422RghLs8gMVkVRMu9j3+GKoviX+P9wRVEuKYpy0vj37EP4PP0URWn8d9/n76oX0gzPAF8+DJrET9M/o9fCEeXu13vRC/z0+qd8GDQJzwBf6gY3A+B2RDQbRy3j+pGL9xW36+OdCahTg06tejJtwlzeem9WufuFvTCJ7l3681iHfnh5e9C7Xw8A3vlgHm/NW8bjnZ5hx7Y9hL1a/ue+o1/PbqxauvCu23879Cc3om+xfeNnzJ36GgveXQFAWnoGK9d+w/pPlrH+k2WsXPsNaekZ5iVSo8HllfGkvzGVlJdCsQ95DG2NmmV2Uxwdcez3LAUXzhW9VngtitSxo0gd8yJpM6fgMm4SaLRmx6256GUihyzgbMhrePXrhEO9aqV2yT57lfNPTuZctwkkbztI9TeGFW3T5+ZzrvtEznWfeF+Dq42Cm+Md4MebweP5bsYnPLvoxXL3e3bhSL6dvoY3g8fjHeBHw+DmANRt35gm3Vrx7pPTWNJ9CuGf/HzPeIpG4dE3hxM+eAnbg6dSs2973OpVLZ3OmESOjF/N9R8Plnpdl5PHoXEr2R4yjfDBb9Ny3hBs3ZzMSqeiUWi3KJRdQ5bwY8hUavdrh3s9/1L71B8YTF5aFt93msS5T3bQauYAw+uDQgDY/Ph0dg54m9azB4GiVBxUo9Bw8QucGPQWBztPxPfpjjjXL53W3JhEzo37mLgf/ij1uvfjLXALDOBw16kceXImNUc/hdbF0ay0otFQ+82XOD94ESeDxuPdrxOO9UuXpawzUZx+YiqnHptI0s+HqfnGUADy41M403s6p7pN5nTP16k69mlsq3hUGFLRKAQvDGXrsCWs6zqV+n3b4WGSv48MCCY3NYt/d57EyU930HHGgKJtadfj2fDETDY8MdPsQQw0Ci3fHM5vg5ewI2gqNfq1x9Ukf7OjE/lz3GpumJSlnPgU9vaey+5uM9jTczYNxz6FQ5VKZsbV4DZxHMmTXydhyHAcH38Mm1ql64ic3XtIDB1J4oiXyFy3AddXxwDg1Kc3AImhI0kePxm3sWPMLEsanF4aR+aiaaSPD8WuU1c01crWSzg4Yt+rP4UR50scq8Vp3EyyVy8lffwIMmaPB11hhSEVjULHhaHsGLqETSFTqdO3HZVMzmmDAcHkp2XxbadJnPlkB22M57R27zZo7Wz4/vHp/PjkLBoN6YpLNe+K02mM23VhKJtDl/DlY1Np0KcdnqZl6XnDtbq2yySOf7qDTtMHlNoeNHsw18LNG7gGQKPBddw4UqdNIyk0FIeuXdHWLL/ed+rfn/zzxfmrrVkTh65dSRo+nJSpU3EdPx40FXeRFI1C20Wh7BmyhK0hU6lVTp2UFZPEHxNWE7W5dPm1q+RMswlPs733HLb3mk2zCU9j525eXQhQN6QZXgG+rAiaxM/36EP0XPQCP7/+KSuCJuFVog+REBHNd/fTh9AoNFj8AicHvcXhzhOpUk5dmHn2Gkd7TOdoyFRu/3SEurMHA2BTyZnak5/lzydn8ucTM6k9+Vls3J3NCmudeklD9YWjuDxsHhe6jsWjb2cc6lUvtUv22Sgu9prIhe7jSN1+kKozhxdtq7VsPPGrfuR817FcemoyBYmpZoW1+Dk1ptVz2qvcfnUGt/qPxPmJEGwDapTaJWvHXmKff4nYgWGkf7kRj0mji7YVRt8idmAYsQPDzP/Ca8zfK6HzuPDYWDz6lM3fnHNRXOo1kYs9xpG67SBVZwwHIPPQGS49OYFLT07g8oBZ6HPzSD9wosKQikah08JQtg1bwsauU6lbTjlqNCCYvNQs1neexOlPd9DWWI4iNx9k0xMz2fTETPaOX0n6zQSzB1fRaPCfH0bU8LlEdn8F9z5dsK9rmtarXO4zkctPvkbaL3/g+7rhvLuGtMKhSR0ie73G5acn4f3SM2jM6UNoNHjNeJX4MTOIfvpFwzmtXfqcZm7fS8yzL3Pr+TDS1n6L5+SwUtu9JoeR87t5N5nuUDQKHRaGsmvoEr4PmUrtu7Q3eWlZfGfso7U25nEDYx/tx8ens2Pg27SdZX4frdlbIzg0aAl7ukyh2tMdyvQhcmISOT5uFdEmfQgAXW4++x6fwb7HZ5g9uKpoFLovCOXb0CWseXwqjfu0w8sknc2eDyY3LYtVQZM4+tkOgl83pLMwr4AD725i76J7T2K4W1xLl2FrteX1Fo/k9KBFHO08gcpPd8TJpP+beTaKv3pM41jIZBJ+Okyd2UOLtt34eAsXxi43P16JtD6xYDgbQpew+vGpPNKnPd4m322aG8/ryqBJHP3sF7q+PhAA73pVafxUO9Z0m8b60CU8sXAEiqbi8muNsmSt8muVtkYYqPr/zr//UP+JSwQMB/xNXhusqmpz41+p26iKopg58lVKP8DqA6wNuj3Kqe8Ns1WiT1zGwc0Jl8qlBwdcKlfC3sWR6BOXATj1/W807P4oAImXb5F0Nfa+43bvGcKmDVsBOH7sNG5urlSuUvZL851ZqTY2Ntja2qKqKgC169bk8MFjABwIP0TPp+49q7RV86a4u7nedfu+3w/T54nHUBSFZk0akZGRSUJiMn8c+Yv2rVvg7uaKu5sr7Vu34I8jf5mVRpsGjdDdikEfFwuFheSF78Wufacy+zmFjiT7228gv8QssLw80OsAUGztwJhuczi3qEfetVjybsSjFhSSvOV3PHq0KbVPxsGz6HMN8bL+isDWz8vs97+bJt1bcewHw2yg6ycu4+jqhKtP6bLk6lMJe1dHrhvL0rEfDtC0eysAOgzuxp6VW9DlGwZsMpPS7xnPs0UdMq/Fk3UjAX2BjhtbDlOtx6Ol9smKTiT1wk1Ufen8y7gaR2ZUPAA58ankJqZj73X38lGSd4s6ZFyLJ9MY9+qWw9QwiVuje0suG2eBXdt2FL9OjwBQqX5VYv8wDKTnJqWTn56Nd7OACmO6t6xLdlQ8OddvoxboiNt8EJ8nWpfaJ/dmApnnb5RZRNy5fjVSDl1A1enRZ+eReeE63l2bmZVWlxZ1ybkWV1SWErf8jmeP0nHTD55Fn2MoS5nHI7AzliW1oBDVeC419jZmdfIAqjSvQ+q1eNKN+Rux9TC1u5fO34DuLbm4yZC/l7cdpVrHR8x677spWZbUAh03txymqsk5zY5OJO3CTTApS2qBDr0xnVp7W7PTCWDbqCG66FvobhnqiJxf92LfqWPp98/OLvq34uhQVBfY1KpJ/nHDF3p9air6jEzDbNYKaOs2RB8Xgz7eELPg973Yte5YZj/HgSPJ/XE9aol6yaZ5K3TXrqK7fsXw2TLTzVq03qd5HdKvxZNhPKdXthympsk5rdW9JRHGayZq21GqGq8ZVLBxskfRarBxsENfUEhBZk6FMQF8jWUpzRj30k+HqWMSt073lpw3lqXI7UepUaIs1en+KGk3EkiKiDErHoBtw4boYmLQxRryN3fvXuw7ls1f55EjyVq/vlS9b9+xI7l790JBAfq4OHQxMdg2bFhhTC+TOunalsNUN7Mu9A8KJPa3s+SnZpGflk3sb2fxDzavfoDSfYiYE5exv0cfIqZEH6LBA/Yh3FrWJScqnlxjXRi/+SDeJnVhyh/niuqktL8isTfWSV4hzUjef4bC1CwK07JI3n8GLzPrQmvUS87N65F3LY58Y/2bsvU33LuXbsszD51BvdOWH7+Era8hrQ71qqNotWT8ZhhQ0GfnFu1XEUufUwC7Jg0ojL5FYYzhusnaGY5jsEldmFV+XfignEzz96cK8vfEpXL7SpV6dSB933Gz8reyaV249TC1yqsLjeXo6rajVC2nHNXt24Er9/GrG6dm9ci/HkvBTUNa0346gFu3tqX2yTp8BjU3D4DsE8Vlyb5edbKPngOdHjUnj9yLUbgGPVomhin7Jg0ouHmLwpg4wzndEY5TcIdS+9zrnDqFdKAgJo78K9fMTieUbW+ubjlMje5376NFbTuK/50+Wr2qxB68/z6aR4u6ZEbFk33DUC9Fbz6Er2kf4mYi6RduPrQHvfg3r0PKtXhSbxrSeeGnw9TvVjpmvW4tOWu8li9uP0otY1kqyMkj+lgEhXkF9x3XGmXYGm25oa2JM7Y1hdze/AfeT7QqtU9qibYm/a8I7P08i7f9dhadmX2Vkvyb1yG5xHk9X+55fZTT3xu+b10ocV7rd3uU8z8dRpdfSNrNBJKvxePfvI5ZMS1dlqxVfq3R1ghhDVYbYFUUpbmiKIcVRTmtKMqPiqJ4GGentgLWGWerlnubVlGUa4qivK0oynHgOUVRBiqKckZRlLOKorxdYr9MRVEWKYpyyhiriqIoHYA+wDvGGHUURXlJUZQ/jft9ryiKk/H4OsbjziiKsrDkTFxFUaYYjzmtKMq8B8kDN19P0m8lFf1/elwybiazzNyqeJAel1y8T2wybr6e/B2+flW4FRNX9P+xt+Lx9atS7r5fb1rNyYj9ZGVmsW2L4SfGERev0KNnVwB69+2Ov7/v3/o88QlJ+FYuHuCtUtmb+IRE4hMS8a3sU/y6j+F1c2i8vNEnFP8cT5+YgMa79CCytm49ND6VKThatpNh06ARldZ8gcfqtWR+uLRowLUidr6e5N8q/oz5sUlFHeXyeA98nLR9x4s/t70djbe/Q6OfFlPJZGD2XtyqeJJaoiylxiXjblJO3H09SYstLkupscm4VTHs41Pbj9ptGjJu80Je2Tib6oG17xnPydeT7BLxsmOTcfSreIakKc/mtdHY2ZB5zbyfTjqcpIjFAAAgAElEQVT5epB1qzgN2bHJOPt63HUfVacnPz0bew8Xks/foHr3lihaDS7VffBqWgtn/4oHt+19Pckrkda8W0nY+5qX1oxz1/Hu2hyNox22nq54dHwEB3/zZgDa+3qSH1OyLCVjd4+yVHngY6SWKEt2/l4027OUR/9aQ8yKzRTEp1QY09nXg8wS+ZsZm4yLSVpdfD3IKJm/Gdk4eLgA4FbdhwG/LOSZ72bi36biAUcAR19PsmNMypKZ+Qvg6O9Jtz1v0euvD7m44mdy482bKab18UZ3u0QdkZCA1qfsuXF6ph8+G7/GbfQo0pcZZkQUXL6CfacOoNWg9fPFtkF9tJUrVxhT4+mDPjGhOGZyAoqXT6l9tAH10Hj7UHi8dL2k9asOqLjMWoLrO2uw71t6hsjdOPt5kFnius+KS8bZr5xrJrbsNXN121EKs/MYfHwFA48u4/Tq7eSl3n05mJJKlhMwlqUq9y5LecayZOtkT6vRvTm8rPTyKhXR+PigTyiRvwkJaH1K569NvXpofXzIP2ySv+UcqzE5tjzl1UlOZpZfw7HFZT/rPo4FcDXpQ2TEJeNqkseuJn2IjNhkXB+wD+Hg60nufdSF/oNCSNp7EjDUZyWPzb2VhL2Zn8Ma9ZKtr1eptryggrbca0A30sMNN4Dta/ujS8+i9prXafjL+4aZrWbMhgbLn1MAGx9vCuOK60Ld7QS0lcum1eVfffDf8hUe414ieclHxcdX9cXvm1VU+eQ97Fs0MSumnUn+5scmYVvlHvn7fDfS95W9we7xVGdStpq31ER55ci0/1ByH9NydEedp9oSeR9L/dj4elEQW6Isxd27LHk+342M/Ya05l64hkuXligO9mg93HBpH4itX8V9CG1lb3RxxfWZ7nYiNuVMpHB9vg/Vfv4SzwkvkvT2x4BhUMN9xPOkrvq32Wm8w8mvuC0ByC6nvXH2LW6TSvXRLtygRrfSfTQXM/pojn4e5JSsW2KTcfQz/3rQ2NsStHMhXbbNw89kEO9uXHw9SI81vQZNrlNfD9JN2jdHk7J0v6xRhq3Rlpftdydjf49rxm/QYyTvrXgWe0VcfT3JiC3xvfw+zqurrwfpsSZ1txn1sjXKkrXKrzXaGiGswZozWL8CpqmqGgicAeYYZ6ceo3jG6p3bT3cGXE8qinLnSkxSVbUlcAB4G+gKNAdaK4rSz7iPM3BYVdVmxv1eUlX1ILAVmGKMcQX4QVXV1sb9LgAjjcd/AHygqmpTIPrOB1cUpTtQD2hjjPmooihdTBOoKMrLiqIcUxTl2F+Zl/9+jlnBkGdH8WijEOzs7ejYxXDHfdKrsxg2cgDb927ExcWZgoL7v4tldYqCy8uvkLXm43I3F166QOrLw0l9NQzHAYPB1u6hfwSvZ4JwblaHuJXF6wqdavsy53tO4eor71Nj3kjsa/69wWtzabRanNxd+KDfG/z05jqGfTT+H4/pULkS7ZeP5siENRa5Qxm5YT/Zsck89csC2s4bQsKxSFTdP/vzguT9p0ncc4I2Py+g6arXSDsWifqQZlCU5N2/Cy7N6hDzcfF6iPm3kjj12ESOt38Fn38FY+vt/tDjlpR1O5Uv2o5nw5Nv8Nv8dXRfPgZbc5dD+BtybiWz+7Hp/NJ+IrX+1Rl7b7eH+v7ZP2wm4fkhpK9ag0uo4SdoOdu2o7udgPenq3F7bSz5Z8+imnkT5p4UBcfhr5Dzxcqy27RabBo2JWvZIjJmvopd287YNG3592PeQ+XmtVH1etY9+iob2k+k6cs9ca1R8aDj39VuwjOc+GwHBdl5D/eNFQXXV14hY2U5+SseKt/+nXBrXofrH2216uewRL3k+XQQzoF1iV9lWCNb0WpxadOY6IVrudh7EnY1quD1XNeHGtMaMr/dyq2+w0j58FPcXzQs/aBLTCam52BiB4WRsnQV3otmoDibv8yFOTyeDsIpsC63V5deg9ymsgcODWuSvv/vD6yYq3LzOhTm5JNyKbrinR9ApX7BODatS+Iaw4BU5m8nyAj/izrfL6H6h5PJPn7xofZbMjZuJbp3KMnLPqXSS4MA8Bg9jPSvv0fNyX1occwRsWE/WbHJ9N2+gHZzh3D7r3++jwawq9Vr7O/xBsdGf0TTBUNxqlnxzdL/z/7pMlzSP9aWl1Clf2dcm9fmhpXbGvHwWKutEeJhscpDrhRFcQcqqaq63/jSl8B39zhksKqqx0ocD3BntfbWQLiqqgnGbeuALsBmIB+4s5jkX8DdfsveRFGUhUAlwAXYaXy9PYblBAC+Ad41/ru78e9Or84Fw4BrqdvoqqquAdYAzK05WAVoPawbjw4wrDMUc/oqbiXuzrr5epJuMsssPT6l1IxVNz/PUjMXzBU6cgCDhhmWrz114iz+VYsH7vz8qxAXG3/XY/Py8tm5fR89ngzht/BDXImMYnD/lwEIqFOTx7qVGVu+L1V8vIi7XXx3P/52IlV8vKni482fJ04Xv56QSOsWgWa9pz4pEY1PcSdJ4+2DPrE4huLohLZWAO5Llhm2e3riOu9NMubMoDDyUtF+upvXUXNysKkVUOr1u8mPS8auxAxFOz8vCuKSyuzn1jkQv9ee5WL/N4p+yg1QYDy3eTfiyTh0FqcmAeRdjytzPEDHod1pN9Dwpe3mqStUKlGWKvl6kmZSTtLiknEvcVe/kp8n6fHJxm1JnNlpWPT/xqkrqHoVZ09XspLLX/M2Oy4ZpxLxnPw8yYmteIbkHTYujgT9ezKnF39H0nHzbz5kx6Xg7F+cBic/T7LiUsrdJzs2GUWrwc7NibwUw+Tzo3PXFe3Xa8ts0sz4KWVeXDL2JdJq7+9FXpz5aY1a9iNRywxfDJusfJXsK7fMOi4vLhm7qiXLkif55ZQl986BVBvXn3NPzypVlu4oiE8h++IN3No2ImnbvX8SlhWXgkuJ/HXx8yTTJK2ZcSm4+nuSFWfMX1cnco35m5tv+G/CmWukXb+NR21fbp++90NWcuKScapqUpbuI3/vyI1PJe3iTbzbNix6CNa96BISS8061fj4oLvHDPncX/fiPmk8aQA6PRnLP+bO1eG1cjm6mxV/WdEnJ6DxLh6g1Hj6oCYVzzLC0QltjQBc5hvrpUqeuLy+iMzFM9EnJVB4/hRqRhoABccPo61dj8Izx7mXrNgUXEpc986+nmTFlnPN+HmSZXLN1OnXgZvhp1ELdeQmpRP/ZwQ+gbXJuJFgGqaMO+XkDhc/TzLjyy9LmcayZG8sS34t6lKvZxs6TR+AvZsTqCqFeQWc+nL3PWOazjo1nNPiz6o4OWETEIDnsuJ6v9KiRaTOnImunGNLzmi9m/LqpGwzy292XAq+HRoV/b+znydxB+/9UJdWw7rR0tiHuGXSh3D19STDJI8zTPoQrn6eZDxAHwIgNy4ZBzPqQo8uTak1/hn+enpuUZ2UF5eMR4fin406+HuRcvBcmWPLY416qSAuqVRbbnuXtty1UzN8X32OiOdmFqU1PzaR7PNR5N8w9KvSdh7BuWUDkjb+Wm4sa55TgMKERGx8i+tCbWUfdLfLpvWO7J378Jo+jiQwLKmRZrjJnn8hksLoWGxrVCP/QsQ9Y+ab5K+dnxcF8XfJ37HPEfmvmWXaN4/eHUnbeRgKzbu5VV45Mu0/3NmnvHIEULdvOy7fx+xVgMK4pFKzTm19yy9Lzh2b4fPKv7g6YHqptCZ89C0JH30LQPVlk8mPqvin1rrbiWh9i+szbWVvCuPv3r5l7QjHe+Y4EnkH+6YNcXq8Mx7jX0Lj6gKqHjW/gIwNW+56/B3ZsYa25A6nctqbrDhDm1ReH+3IvOI+Wu/N5vXRcmJTcCxxzTj4eZITa/71kGssA9k3bpN48DyVmtYi+/q9f1WVGZeCm5/pNWhyncal4OZvuDbvtG85JcrSg7BGGbZGW1623+1JXjnXjEeXptQY/wwnn55Tbv/3fmXEJeNaYikSt/s4rxlxKbj5mdTdZtTL1ihL1iq/1mhrhLCG/8Q1WM1lzu8UC1S1aGqcjrsPKH8BjDXOVJ0HOFTwvgrwVol1YeuqqvqZOR/6z692s6rnDFb1nMHFXcdo1r8zANVa1CUvI4fM26V/3pp5O5W8zByqtagLQLP+nbm027x1SEv68rMN9Ah6lh5Bz7Jj216eHdAHgJatAslIz+S2ScfLydmxaF1WrVbLY927cDnS8IXEy9tQKSuKwrhJo/j3F9/e9+cpKbhTO7bu2IOqqpw6ewEXF2d8vD3p2PZRDh49Tlp6BmnpGRw8epyObSteewqg8NJFtFWroaniCzY22Ad3Jf9w8QOI1Owskv/Vl5TQAaSEDqDwwvmiwVVNFd+ih1ppKldBW70GuvjyBzlNZZ2MxD7AD7vqlVFsbfDs24mUXaUfEuD0SAA1F48mcsSbFCalFb2udXdGsTMUURsPV1xaNyQn4uZdY/3x71281/N13uv5Omd2HaPVM4aB7pot6pKbkU1GQumylJGQSl5GDjWNZanVM104u8tw3+LMrmPUbWf48usT4IfW1uaug6sAySev4hrgi3N1HzS2Wmr0bUf0LvPKpcZWS+fPxnPtu9+5acZAWEmJJ6/iFuCLizFu7b7tuLmr9ADTjV3Hqfuc4bqq1asNsX8YHmSjdbDDxtEeAP/OTdAX6kmLrHiwM/3EFZxq++JQwwfFVotvvw4k7DxW4XEAaBRsjT+pcWlcA9fGNUkKP13BQQaZJy/jGOCHvbEsefftRLJJXOcmAdRZMoqLoYspKLFurp2fJxoHw6xrrbszbm0akWPGwG78qatUquWLmzF/6/dpR9Tu0vkbtfs4DZ815G/dXm2INuavg6dr0RqobjV8qBRQhbQbFS/9kHLyKi4BvjhVN+Rv9b7tuLXTvLLk6OeJxsEWAFt3J7zbNCDjinnrDxZcvIi2elW0foY6wvHxruT9UfoBGNpqxQ83sO/QjsJo4xdbe3sUB0MzYdfqUVSdjsJr1yuMqbt8CY1fNTSVDTFtO3Ul/1iJmNlZpI3oS/roAaSPHkBhxHkyF89Ed+UShSePoq1ZG+zsQaPF5pHm6G5WHDPhlOGacTWe0zp923HD5Jxe332c+sZrJqBXG24Zz2nWrST8jYNiNo72VG5Zl1QzbxDEnbqKR0BxWWrwVDuumsS9uvs4jY1lqV7PNtw8aIj77bML+LzjBD7vOIETn+/k6IqtFX4hAyi4dAlttWpofA3569C1K3kHi/NXzcoioW9fEgcMIHHAAArOnyd15kwKL10i7+BBHLp2BVtbNL6+aKtVo+BixQ8KSjLWhXfqpFrl1El3c2v/afy6NMHO3Qk7dyf8ujTh1v571w/HvtrNmp4zWNNzBpdK9CGqVtCHqPo3+xAAGSZ1YZV+HUg0qZNcmtSi4TsvcmrYEgoSi+ukpH2n8AwOxMbdGRt3ZzyDA0naZ95DT6xRL2WdisS+VnFb7tGnM2m7S7dXjo8EUGPxaK68sKhUW5596jJaN2dsPA2z6V07BpITefe23JrnFCD/3CVsqlfFxt9w3Tj3CCZnf+m60KZ6cV3o2LktBcYbSppK7kXLH9hU9cOmRlXD+noVyD5Vuq/k8VT5+Vv9rdFcHVk6f+/w6NOFlC2/mZ3O26eu4l6rRF3Ypx3XTMrRtd3HqW8sR7VL1IUAKAp1erfl8tb7G2DNPh2JfS1/bKtVQbG1wf2pLqT/WjqtDo1rU3XRK1x/aQG6kmnVaNBWMqxR79CwFg4Na5HxW8UzdvPOXcK2RlVsqhrP6RPBZO8v/bltapQ4p13aUnDD0L7FjphIdM+hRPccSvq6H0j9dL1Zg6tQ3N6U7KOZtjc3dhf30Uq2N6Z9NLVQT6oZfbTUk1dwqe2Lk7FeqtavPXFm9kdt3Z3RGPvddp6ueLZuQIYZa4XeMrZv7sZ0NnqqHZEm6Yz89ThNjNdyw55tuH7wfHlvdV+sUYat0ZZnnLiMY20/HGoY6ofK/TqW29bUf+dlzg57u1Rb83fcOnUVzxLntfFT7YgwqVsjfz1OYH/D961GPdtwzXijMGL3XzR+qh1aOxvcq/vgGeDLrZNXzIpp6bJkrfJrjbZGGOn1/51//6GsMoNVVdU0RVFSFEXprKrqb8BQ4M5s1gzAvCfeGBwFPlQUxRtIAQYCFT060DSGKxCrKIotMBi407oeBvpjmC1bcsG7ncACRVHWqaqaqShKVQyDueYtJGkUufck9UKa89qBpRTk5LNl8uqibWHb32RVzxkAbHtjLf3eG4WNgx2Xw08RafxS0rBHK3rOC8XJ05VBa6cQd/46Xw97u9xYJe3dfYCu3Trz+1+/kJuTw8Sxs4oTtn8TPYKexcnJic/XrcDe3g5Fo3Dot6P8e61hILVf/56EjjRkxy8//8rGdT+WG+eOKXMW8+eJ06SmpvNYvyGMGTmUwkLDncbnn+5Fl/at+e3Qnzz5rxdwdHBgwYwJALi7uTJq+EAGvDjOkCcjBt3zYVml6HVkfrQM9zffBY2G3F3b0V2/htOwFyiMuEj+4bJPEr3Dtkkgjs8PgsJC0KtkLX8fNb1s575cOj033viEBt/MAY2GxI17yI24if/kgWSfukzq7j+pNisUrbMDdVdPASAvJoHLI97CsV41ai4ebXgqnqIhdsUP5Eaa9xOeC/tO0CikOTP2f0BBTh7rp6wq2jZp+2Le6/k6AJtmfc7Ad0dj62DHxfCTXAg3rI939Nt9DFgSxpSd76ArKGT9pPKXTrhD1ek5NvMLgr+ZhqLVcHXDftIjYmg6pT/Jp6KI2XUcz2a16fzZBOwqOVG1WwuaTu7P9pBp1HiqHZXbNcTe05WA5w2dlMPjV5N6ruLBIlWn5/AbX9L9m6koGg2RG/eTGhFDi8n9STwVxc3dx4ncsJ/OH4bR//f3yEvNJHzMCgAcvd3o/s00VL2e7LgUDrxm3s+EVZ2eS9M/p+WGGShaDbfWh5N1KZo6U58j/dRVEnb+hVvzOjRbOwnbSs54d3+UOlOe41DQZDS2NrTaYliiuTAzhzNjlpv/kzednqszPqXx+lkoWg3xG/aSE3GT6lMGkHnqMim7jlFz1jA0zg40WDMJgLyYRC4OX4xjvWrUmjPcsPSConBr1VayL1b8tFhVp2f/rC/p8/VUNFoN5zfuJzkihraT+nP7dBRRu49zfsN+ui0LY+hvhvzd8Yohf6u2bUjbSf3RF+pQ9Sr7pq81a71OVafnxIwv6LLeUJaijGXpEWNZit11HI9mtenwuaEs+XVrwSNT+rMreBqu9fzpNGdwUTovrdpG+sW7D2SY5m/60g/xXLoENBpytv1CYdQ1XEaOoODiJfL+OIhz/6exa/UoFBaiz8ggbdFiALQelQzH6VV0iYmkLXjLvJh6HdmffoDLrHdAoyF/7y/ob17DYcAIdJcvUXDs7vWSmpVJ3k/f4bZkFaiGGaym67SWe5xOz8FZX/LkOsM1c2njflIiYnh0cn8STkVxY/dxLm3YT/AHYfzLeM3sNV4z577YTdDSl3l2z2JQFCK+PUDyBfPyV9Xp2TvrS57591QUrYZzG/eTFBFD+4n9iT8TxdXdxzm7cT9PLAtjxIH3yE3NZPvYFebl493odGR88AEe7xjyN/eXX9Bdu4bziBFFg6h3PfTaNfLCw/H64gvD+yxbZlbnTdXpOfrGlzxurJMub9xPWkQMzSb3J+lUFNG7j+PVrDbBn43Hzt2J6t1a0HxSf7Z2fZ381CzOLNtMz20LADj9/mbyzVzjFgx9iLohzRlr7ENsLdGHeHn7m6wx9iG2v7GWviX6EJeNfYgGPVrxpLEPMXDtFOLPX2fdPfoQd+rCFhtmgFZDrLEurG2sCxN3/kW9OUOwcXag6aeGdjw3JpHTw96hMDWLqKXf03rnmwBEvfc9hWam1Rr1Ejo9N2etoe7Xc1G0GpKMbbnfpEFkn75M2u6jVJ05Ao2TIwGrpgKQfyuRqy8sAr2emIVrqbdhASiQfeYKSd/sMiutlj6nd9Ka/PZyKn+0GDQaMrfuoODqddzDQsk/H0HOgUO4Pt8Xh7YtDXVheiZJs5cA4NAyEPfRoVBYiKpXSX5zGfr0u9+cLRkzetYa6vy7dP76ThxE9pnLpJfI31orDflbcCuRqyMXAWBXrTK2/t5kHj5rVr6CoRz9PutLen1tqJPu1IWtJvUn4XQU13cf5+KG/XRdFsZAYzna/UpxneTftiGZt5LNmsFvmtZbc1YR8NU80GhI+e5X8iJvUHnCYHLORJLx61H8po9A4+xAjY9eN6Y1gesvLUSx0VL7W0O7o8/M5uaE98CcPoROT9JbK/Bd+RZoNGRs3knBletUGhNK/rkIsvcfwm1AXxzbtTA8LDIjg4RZS+4vXeVQdXoOzfqSJ4ztTYSxj9bS2Ee7sfs4ERv2E/RBGM8Z25t9JfpoPdZNA72erLgU9o8zv492esYXdFj/OopWw/X14WRciqHh1GdJPXmVuF3HqdS8Nm0/n4BtJWd8u7Wk4ZRn2Rs0Fdd6/jR7Z6ThAZoahcjlW80aYFV1enbP/pIBXxnK0ulv95MYGUPnif2JPR3F5V+Pc2rjfp56P4yw/e+Rk5rJlhLt2+jf38fe1RGtrQ31urdiw9DFJJkxmGyNMmyNtlzV6Ymc/hmBG2aiaDXErt9H9qVoak19noxTV0jaeYw6c4aidXbgkU8N/d/cmETOGuu65lvm41S3KlpnB9qfWMXFCStJCa/4hp6q07Nz9hcM/GoaGq2GU8bz2sV4XiN/Pc7JjeH0fX80o/e/R25qFj+ONQw5JEbGcGHbEUb9ugR9oY6ds74o82DLu8W0dFmyVvm1SlsjhBUoqgXWPlQURQ+UvPKWAnuBVYATcBUYoapqiqIo/YE3gRwMP9H/BZhsskTANaCVqqqJxv8fCMzAMLN0m6qq04yvZ6qq6mL897NAb1VVhyuK0hH4BMgDnsXwc/+pQAJwBHA17lcP+BpwBHZgWKqgqvH9xgEvGj9SJjDEuJ5rue4sEWBJn2aYNzvkYYqKsM4aOGmDR1g8ZtTZv/ewsQex3tbe4jEBWudrLR4zVzH/ifAPS7VC66wn7Kz5+z9tul9/2fzz66OWx7fQ8k8E7VTHvFmXD5NDFes8+XTTkWoWj5lphd/CDKr9z68fV56dkZbP32s2li9LHXMtXycBnLeztXjMjljnS9rPmr/3wJAHEep19+Wg/inJic4WjwlwRL2fuRoPR0cbM2/GP0QubpZdK/WOvUnlPxz3n+RVaJ0ZSxfsLd/IeVghqTmW73YD0CLvn1uj9W7+cHj4z9aoiAYrZbAVDPIy75efD1vN47/+72Tyfcg7vdM6X0r+YfaBPf4jz7dFZrCqqnq3lqldOft+D3xf4qXgcvapZfL/64H15eznUuLfm4BNxn//ATQusetK45+pGKCdqqqqoigDgKLHz6qq+gGGh2AJIYQQQgghhBBCCCH+R1lliYD/Rx4FViiGp2qlAi9Y+fMIIYQQQgghhBBCCHFPqmrewyDFwyEDrPdgXB+2mbU/hxBCCCGEEEIIIYQQ4j+TFVZOE0IIIYQQQgghhBBCiP8OMsAqhBBCCCGEEEIIIYQQD0iWCBBCCCGEEEIIIYQQ4r+Jqrf2J/ifIjNYhRBCCCGEEEIIIYQQ4gHJAKsQQgghhBBCCCGEEEI8IBlgFUIIIYQQQgghhBBCiAcka7BaSIGiWjxmsGt9i8dMGzzC4jEB3NettXjMC81mWzxmJdXy5Qjguq1ilbiWpsXWKnFr6Sy/No6HzuIhAbhoZ/mYda67WTymY3yBxWMC5FrhUs22QvsWc8Xd4jEB3K1xrWosfy88UWOd7mGWFW77XypwsXxQoFBr+ZgRMV4Wj+njkGPxmADRGstfq1dzXC0e0z7b2eIxAfwotHjMWFvr1Es5VmjjtBrLN+b21vmKQaStvcVjOlkhrZlWKEcA1ujuJyVYp16qaZWo/w/oZQ1WS5IZrEIIIYQQQgghhBBCCPGAZIBVCCGEEEIIIYQQQgghHpAMsAohhBBCCCGEEEIIIcQDkgFWIYQQQgghhBBCCCGEeEDykCshhBBCCCGEEEIIIf6bqPKQK0uSGaxCCCGEEEIIIYQQQgjxgGSAVQghhBBCCCGEEEIIIR6QDLAKIYQQQgghhBBCCCHEA5I1WIUQQgghhBBCCCGE+G+i11n7E/xPkQFWK+s1ZxgNQppTkJPP95NXcevctTL7+DcJoP+7o7B1sOPSvpNsm/cVAI9PfI5G3R5FVfVkJqbz/eRVZNxONSvu0LkjaR7SkrycPNZMXsG1s1fL7PPclEF0eiYYZ3dnXmw8uMz21k+2Y9yqqczqPYWoM1fuGc+2VRucw15F0WrI/WUbOd9+U+5+dp264DZrAaljX6Yw8hI2DRriMm6yYaOikP3vL8g/+JtZaXzjzaUc+OMonh6V2Pz1qjLbVVXlrWWr+O3Qnzg42LNo5iQaN6gLwJbtu1n95QYARoUOoG/PbmbFBPAPDqT1/KEoGg2X14dz9qOfSm2v3LYBrecNxaNRdQ6MWcGNbX8WbXvs66n4tKzD7T8j2Bv6ntkxAXrMHUa9kGYU5OSzZfJq4s5eK7OPX5Na9HkvDFsHWyL3nWLnXENZatSzDUET+uNT159P+8wm9kxUhfECggJ5fM5QNFoNpzaEc3hl6XRq7WzovTQM36YB5KRksGXsCtKiE3Go5MLTq17DL7A2ZzYdYPfsr+4rndaI+3fOae3nOhM4ri8Apz/YwtXvzCu/HiHNqbNgBIpWQ9y6PdxcsbnU9qqjeuM7+DHUQh0FSelETPiYvOhEAJp8MxO3R+uRdvQi54YuNjudAH7BgbReUJzWcyvKprXV/KFUalSd30eXTmvXdVPxblmH20cjCH+A8lvXWH633qX8+japRd/3wrBxsOVyifLr4O5M/49exb2aD2nRCXw/5kNy07MrjOkW3IJqc18CrYak9buJ//j70ml9qQ9eA7qDTkdBUsrV9f8AACAASURBVBo3Ji8nPyYBAFt/b2q+MxY7P29UFa6Ezic/+naFMZ07P0qVN0ahaDWkfruTpDXfldpeaWBPPAb3Br0OfVYusbM+JP/yTQC8Rv2LSs91R9XpiV+wiqzfj1cYD6BGcCBd5g5F0Wo4vz6cvz4ufU41djZ0XxaGT9MAclMy2DFmBRnRibhW82bIviWkXIkFIO74ZcJnrDUrJkDtoEC6zzHEPbkhnEPlXKt9lo7Gt2ktclIy+XHsctKMZbjDmD40ez4IVadn19yvuHrgjFkxrXFOK4cE0nTBMNBquLFuH5Em14xXu4Y0mT8Ut8Y1OBa2nNifjxZtc6zqRfP3XsLR3wtQOTR4CTk3E81KqzXOq29IIC3mG2Je/SaciyZp9WnXkBbzh+DeqAaHwlYQvc2QVqdq3nT6fDwoGjS2WiI/38WVr/aYFROsU+/7BQfS0lgXXlkfzgXTtLZtSMv5Q6jUqAYHR6/gpjGtlR6pSeu3RmDr6oiq03Puwy3c2HrY7Lg95xS35T9OXk1sOf1Cvya1eOZdQ10Yue8U2439wu7TB9Lg8Zbo8gtJvhHP5ilrzKoLvUKa0WDhcBSthph1e7m2fEup7ZXaNaLBglBcGtfgzKgPuP3zkaJtdd8YhE+3lgBcXfo98VsOmZVO16CWVJ3zIopWS9KGXdxeWfpa9XmxL14DuqEW6ilMTuPGlA8piEnApX1Tqs4aWbSffZ1qXH/1HdJ2HTENUa5ec4ZRv0S/u7z89W8SwDPGfndEiX53j+mDaFgif3+Ystqs/P07dUSfmK9Jv3ADgOyYJI6a2bZ6hzSj0cJQ0GqIXreXqOVbS233aNeQhgtCcW1cg1OjPiS+xDmtP2sQPo+3QNFoSDpwmgszvzQ7ZuOFoShaDTfX7eVqOTEbG2OeHPUhccaYnh0b03j+sKL9nOv6czLsQ+J/OWZW3KrBgbSbZ6gfLq0P5/RHZevCoGVheAca6sJ9o1eQGZ2IYqOl8zsv4tW0FhqthshNv5c59l6sca0GBAXymLFdPb0hnCPl1IW9loZRxVgXbh27gvToRGp2akLQ68+jtbVBV1BI+JvruXHwvFnprBkUSJCxrTm3IZxjH5eN2f39MCob25rtrxjamjtc/b0Ysudtjrz/A8fXbDcrZrXgQNrPM8S8tD6cU+Wc02DjOc1LyWBPiXPa5Z0X8W5aC8V4Tk2PrSitwXMNZenshnD+LCetPd4vzt/trxjyt2Rah+15m8Pv/8BfZqa1TlAgPYzn9MSGcA6Wc077Lh2Nn7Gv9H2JvlLHMX1obuwr7biPvtIdT5b47rh58mpi7/LdsV+J746/GPvejXu2Idj43fGTPrO5ZcZ3R2v00YSwtP+3SwQoipJ5H/sOVxTF3+Q1b0VRChRFCXv4n8489YOb4x3gy9LgiWye8Sl9Fr1Q7n59F77A5umfsjR4It4BvtQPbgbAb2t+ZvmTr7Oi5wwu7T1B13HPmBW3WUhLfAP8mBT0Cp9NX8XwhS+Xu9/xX48xp++0crc5ODvQY0QvLh+PqDigRoPLK+NJf2MqKS+FYh/yGNoaNcvspjg64tjvWQounCt6rfBaFKljR5E65kXSZk7BZdwk0GjNSme/nt1YtXThXbf/duhPbkTfYvvGz5g79TUWvLsCgLT0DFau/Yb1nyxj/SfLWLn2G9LSM8yKqWgU2i4KZc+QJWwNmUqtfu1wr1eq6JEVk8QfE1YTtflgmePPrdrG7+PKDgZXpG5IM7wCfFkRNImfp39Gr4Ujyt2v56IX+Pn1T1kRNAmvAF/qGstSQkQ0341axvUjF82Kp2gUui8I5dvQJXzy+FQa92mHl0k6A58PJjcti9VBk/jzsx0Evz4AAF1eAb+9u4m9i8ofZP9Pi/t3zqldJWeaTXia7b3nsL3XbJpNeBo7d6eKg2o01H1rJGcHLeJYlwn4PN0Rp/rVSu2SeTaKEz2mcbzrZBJ/PkzArKFF26I/3sLFscvvK5130trmzVD2Dl7CT8FTqdW3/LQeHL+aaz+WLb/nV27jj9cerPx6BvjyUdAktk3/jJ4VlN+PgibhGeBLHWP57TimD1F/nOPj4ElE/XGOjmP6VBxUo6H6wlFcHjaPC13H4tG3Mw71qpfaJftsFBd7TeRC93Gkbj9I1ZnDi7bVWjae+FU/cr7rWC49NZmCRDNubmk0+M4dw80XZ3PlyTDcegdhV7d0zPSf9hHVewxRfV4l6ZNNVJn+EgB2davj1qsLV3uGcXPkLHznvQKaiptwRaMQvDCUrcOWsK7rVOr3bYeHyTl9ZEAwualZ/LvzJE5+uoOOMwYUbUu7Hs+GJ2ay4YmZ9zW4qmgUnlgwnA2hS1j9+FQe6dMe73pVS+3T3HitrgyaxNHPfqHr6wMB8K5XlcZPtWNNt2msD13CEwtHoGiUioNa5ZwqBL41gkODlrC3yxSqPt0B1/ql05kdk8iJcauIKeeaabl8NJc//pm9Xaaw/4lZ5CemVxwT65xXRaPw6JvDOTB4CTuCplKzX3vcTNKaFZ3IkXGruWGS1tz4FH7tPZdd3Wbwa8/ZNBr71P+xd97hUVTrH//MbnrPpm1CDYQSWhJ676CAFAEVVIqgWLBRRAEVAUGuBVFRBK+i195QqlKldwihSu/JhvRetszvj50ku5tNsgGS3OvvfJ7HR7JzZr7znvKe95w5cwa3ED+HdWvC77dZOJ7tj7zNhp4zqDe0Ez6NSpfrgReXc9XGVmNeAfteWMaGXi+z/ZF/0Xruozj7OOD3gUY9zX35Bz2nsWbW5wxeYN8XDn5zAqtn/psPepr78kaKL7y4+yQf93+ZTwbMJOWyjm4O+UKJposmEPvwW+ztNhXt/V3wtCnX/JvJnHrhE3Sr9lj9Htg3Bp9W4ezvPYMDA2ZT7+nBqL3cHdBUUXv+k1waN5e/+07Gf0h3XG3aat6pS5y9bypn732e9A17CZs5HoDsfSc4O/BFzg58kQujX8WUX0DmztiKNTHH3QHhWt6vIO4eosTd7/ecapO/J/io/wyWDniF5MsJdHcwf+/ERxjzC9nedxbb+85yeHIVlUSzRRM4/PAidnebRqjdMk3hxAvLSLApU7+2jfFv34Q9vWawu8d0fKMbounczCHN5osmcOjhRezsNo2w+7vgZUfz+AvLiLfRTN1zmt19XmF3n1c4MGI+xrxCkrYfd8hUSSXR+c1xbBrzNr/2mkGDoR3xs/EPTUb1pCAjh5+7TuPUZ3/STvGF4fe1R+3ixG99Z/L7gNdo+mhvvGoHOqRbE21VUkn0nT+On8e9zed9ZxBpxxe2VHzhZz2mcdjCF+alZbFqwnusvGcmG6YuZ9D7jg1/i/qa38e9zdd9ZtB4SEc0tn3NQ+b8/ar7NGL//SddZ46yOt7t9Ue4uj3OIb0izS5vjuPPMW/zS68ZNCyjTAszcvip6zROfPYn7ZUybaCU6a99Z/LbgNeIrESZSiqJ3oqtX/WZQZNybF3ZfRpH7dja4/VHuFJJW++dP57vxr3Nsr4zaFFOrPRxj2kc+PwP+ljESs0Hd+TTfi/z3bi3GeBorKTQSIm9P+wxjbXljB3vWzCBta/8mw+V2Lto7Hjr3A1+rMTYsUZiNIGgBvifnWCtJOOBMJvfHgD2A6PLOkmSJMdm8m6TyP5tiF1lXs12PfYCbt4eeAdZDzi8g/xw9XbneuwFAGJX7SKyf1sACrLzitM5e7giy47ptunXnt2/bgfgYuw5PH088Qv2L5XuYuw50m+l2b3GyGkPs+7T39EXFFao59QkEmP8TUy6BDAYKNi+DZdOXUul8xg3kdyfvoNCi2sWFBQva5ecXXDYSKBtdEt8fbzLPP7X7v0MubcPkiQR1SKSrKxskpJT2XPgCJ3axeDr442vjzed2sWw58ARhzQDYhqSdSWR7GtJmPRGrqzeT5172lilybmRTPqZ68im0rbodp9Cn53vsI1FNOnXhrhfzXXpZuwFXH088Aq2rktewX64erlzU6lLcb/uokl/870lX4gn5VKCw3qh0Q1Ju5JIxnWznafX7qdRP2s7G/VrzQnlnv7ecJB6XZoDoM8r4MbhcxgL9JW2syZ076RMw3q0ImHXSQrTcyjMyCVh10nClMCkPLxjIsi7rCP/2i1kvYGk3/cQcE9bqzQZe05hyjO3lcwj53AN1RQfS999EmNOHpXFnq21K1l/DbdRfxv3a8Nxi/rr5kD9PW5Rf5v0a118vuXv5eEZ3YiCKzoKryUi6w2krdmFb//2Vmmy951Azjfncc7RszhrAwBwa1QHSa0ma5c5iDbl5henKw/3Vo0pvBqP/roO9AYy1+/Eu08nqzQmC7+u8nADJZu9+3Qic/1O5EID+huJFF6Nx71V4wo1Q6Ibkn4lkUylTM+t2U8Dm/wJ79+av38x59+F9QeprbSZOyEsuiGpVxJJt2irjUu11TYc/3UnAGc2HKS+otu4XxtOr92PsdBAxvUkUq8kEhbdsELNmihT/5gIci4nknvtFrLeyM3f96G1aTN515PJPHMd2WSy+t27cS0ktZqknScBMOYWYMyrWBNqplw1in/IUTSvrd5PLRtbc28kk2HHP5j0RkyFBgBUrs5QiUFgTfh9TUxDsm1sddQXZl3SkX05EYC8xHTykzNxDSg7FrGkaf82HFPiwhtKXOhlExd6KXHhDcUXHlu1i6ZK2V/cdQKT0VR8vo9WQ0X4to4g93IieVfNdVj3+16C7m1nlSb/ehLZp6+BTR32bFybtH1nkI0mTLkFZJ+5SmDvivs4j+hGFFxJoPC60lbX7sK3XwerNJZtNTf2LM6hpSdJ/AZ2IXP7EYfaKpjj7tvJ32ZK3H3BIn+vx17AV/Ef5XEnPuJ28WsdQe5lnVWZhtxrHUPkFZepbV8uo3J1RuXihMrVGclJTUFSxRMZtpoJZWhm2dUsQTu4I0nbjhXHNxURFN2QzCuJZClt9dLq/dS18YV1+7fmgvL20OX1Bwnr2rzIVJw8XJHUKpzcXDDpDRRmOxY71URbDVX8fpEvPLN2PxF2fOFJxRee3XCQuoovvHXqKtnKW47J527g5OaC2qXiF1lDohuSYdnXrC3d1zTo35rTSl9zfsNB6lj0NQ36tyHzWhIp525WqFWEbZleXL2fejaa9fu35pxFmdYqp0z1Dpaptih/Fd2za/fT0Ea3oY2tdS1sbdi/DRmVtDVM6d+KYqVTa/fTxKZMzWM8c6x0esNBwhXNJv3acEqJldKvJ5HmYKxkfV2LOlxO7H3DYuzY9DbHjjURowkENcE/aoJVkqRoSZL2S5J0XJKk3yRJ8pckaSTQFvhWkqRjkiQVPVofDUwDakmSVNviGtmSJL0nSVIc0EmSpEclSTqonLu8aNJVkqRlkiQdliTplCRJc2/nfn1C/MmITy3+O1OXio/WeqLTR+tPRkJJmoyEVHxCStL0m/4gL+39iOihXdiy2PpV07Lw12pIiS95nSFVl4J/SMUdexH1WzRAExbAsW2OTTqqAgIxJZUs4TclJ6EKtA6U1RGNUAUFoz9Y+jU6pyaR+K34Ev/lK8n+cPFd20ckMSkFbXDJfYQEB5KYlExiUjLa4KCS34PMvzuCh9afHIsyzU1IxUNbevL6buOt1ZAZn1L8d5YuFe8Qa13vEH8ydSX3lpWQircDAZ19PX+yEmyv5V86jZIXstFEQVYu7v5et6VXk7p3Uqbmc0vKJcfBc11DNRRYnFeQkIpLaNkDOe3DfUjb5tgKnvLw0PqTa2traPXX30wH6m+mRf31DPQtHjhk30rHM9C3Qk1nbQCFFn5Qn5BSHMjZI2BUPzK3m32ea4MwjJk5NFjxCk3/eN/8hN2B1aRO2gAMCRaaumScQkpr+j9yHw23fk7wjAno5ptXBDuFBKBPSCpOY9Al4+TA4N5T60+2RZlmJ6TiZVMHvWzaTGFWLm5Km/GpE8SoP95k+M+zCWvfpEK9Iry1GrISLMq0jLaaaaetemv9yUyw8WcO+KqaKFO3UH/yLOpuXkIqbqGO+VXPBqHoM3No9/mL9Ni8kGavP+zwxGNNlKu7VkPezRJbcxNSca9E/+YepuGerW8x+MiH/L10HfmJjq0+qRm/ryE33sbW2/CFmugGqFycyL7i2GuMPiEaMmx8ob24MDPB2hf62InhWj/Qg/MOrKRy1dr0N/EpuDpYrlmnrhLYOxqVuwvOGm/8uzTHLazi1WLO2gD0lr4wIbnctqp5qB9Z20vHnH5DupG+eqdD9wrmfsSRuDvTJu627Y8A2jzQk3Pbj1WoeSc+AswPJHpsfJNu6+eitZmwLAtXrcZKMz8+FVcH4730w+dJ3XOaXsc/pdfxT0nefpyc8/EVnuem1ZBvaWclNC0JHdaJBDsrecvCI9SfHIvyytWl4mnTVj21/mQnWPjCzFxc/b24vP4ghtwCRh9dykMHl3Bi+QYK03Mc0q2JturlgC/0KqNftaTxwHYknryCUXnoVaGmbV8TYid/bTTd/L1w9nCl7dP3cWDJqgp1rK4XWlJeADl2ytRDW1LulmV6SSnTR44uZfTBJRxfvoECB8vUEVtt+1VbW/dX0lYfrcYq3nEkVsovI1Yy10HH25yPndjbx8ZeHzuxd2U0LKmJGE2gIJv+mf/9l/JPq5n/AV6WZbkVcAKYI8vyL8Bh4BFZlqNlWc6TJKkOECrL8kHgJ+Ahi2t4AgdkWY4CUpRjXWRZjgaMQNFmpLNlWW4LtAJ6SJLUqjoMtGXzuz/xTufnOLZ6D53G9a9yPUmSeOTV8Xz35pd386J4TZpMzopP7B42nD1D+qTxpD/3FO6jHgFnl7unLRD8jxM8ohveUQ24/smaihP/P8Hxde6Oobm/B56tIkj89DcAJLUar/bNuPHmSv6+bxoudUMIeKD3XdNL+3YdF/tM5NY7Kwl8ZlTFJ1QRObfS+bLDi/ww4FV2zfuW/h89g7Mjr//+D1DdZWoPyUlFQIemnJr7HTvvfRXPusHUfahHlWpCzZVrXnwqG/vMZH2nqdR/sBuugT5VrlmTuAX70emjpzkwZUWl3r65G3SfPBSj0cjx3/dUnPgOSN1xnOStsbRfN5+Wnz5PxuHzd20VZhH+9/fEo2UEt5ZbT1w4Bfvj3qSew9sD3E16TB6KyWgkrorzF2Bz2+fZcc+rHHn6Y1rOH4NHveAq1fOoH4JnozC2Rz/D9qinCejaHP8OTatUswjXYD+8m9Yl6S/HX7G+E4KiG2Aymfi+zXP81GkqLSYNxLtuUMUn3kWqq60WEdCoFj1eGcWmmV9UuVaHKcOJ/fxP9LkFVa5VRHB0A2STiW/bPMcPnabSsprKtGMN2PpP5r8hRhMIbpd/zEeuJEnyBfxkWd6h/PQVUNaSzocwT6wC/AB8ARRtbGQEinZc7gO0AQ5JkgTgDhQtQ3hQkqRJmPMwFGgGWG0YpByfBDBA044Y7wg6jOlHu9G9ALgRdwnfsJKnQD5aDZk661fyM3Vp+Fo86fYN1ZCZWPq1/bjf9zBu5Qy2vv9rqWMAfcfeS69R5g81XTp+gQCLFQYabQBpial2z7PFzcud2k3qMvuH+eb7CfJj6uczWTzxrTI/dGVKSUYVVBIQqgKDMCWXPMGS3D1Q1w/H9+0l5uMaDd5zF5I1ZxaG82eL0xmvX0XOy8OpfrjV77dLSFAAulsl95F4K5mQoEBCggI5FFtSlIlJybSLcWz+PFeXhqdFmXqEasjV2d9m4U5pO7YfrUeZ61L88Uv4hJU8BfTWasiyqSdZiWlWTx29QzVk6Rwrd1uydGl4h9peK610mjCzhqRW4ertQV6aw1sn/9fo3kmZ5urS0HaOLP7bM1SDbu+ZCs8rSEjF1aI8XUM1FFo8pS7Cr1tL6r4wnLjhc5AdWIngyP162NqaUHX1N6aM+uvjQP31sai/OckZeAX7kX0rHa9gP3KTMyrU1+tScLHwg86hAeh1pfPYu2sU2uce4NwDs4vzuDAhmdzTlym8Zn4NOGPjATxbNyHlxy3lahp0KThZvObqrA3EkFhas4jMdTvQzp1MwstgSEzBObRkkOCkDcRg535tydGl4WVRpl6hGrJt6m+20mZylDbj4u1BvtJm8gvN/086cYWMq7fwb6Dl1vGKP2SQpUvF22LVtU8ZbdXHTlvN0qXhE2rjzxzwVTVRpvkJacoHqsy4h2rIT3DMr+bHp5Jx6iq518xhRcKfh9G0ieDa9xWfWxPlmqdLxb1Wia0eoRrybqN/y09MJ+Pv6wR1aFr8EazyqBm/n4pHmI2tlfCFTl7u9Ph6OscX/UzK0Qvlpm0/ph9tlLjwZtwlfG18ob240CfU2hdmWsRw0SO706RPDF8+vNChey3Q2fQ3YQEUVKJcLy/5jctLzIPgFsueI/dixasd9boUq1f+nUMD7bZVry5RhDz7ABcenFWqj/Mb1JX0jfvBUP5bTR3G9KOtVf5WHHf72MTdlv1RzMjuNOnTmpUPL6jQTrgzHwGQr9xf7rVbJO89jW/L+uReLX9FdIEu1UrTLUxDgYPxXvDAdmQcuYBRmShK2noMv7aNSKtgn8V8XSpulnZWQrOI0KGdSPzjEHIFZWpJbkIanhbl5aHVkGPTVnN0aXiFashNUHyhjwcFadk0HNaZm9uPIxuM5KdkcuvQOQJbNSDrWpKtDFDzbTXbAV+YrfSr2XZ8oZdWw/0rXmTD1E9Jv+bYqvqifqQIr1AN2Yl28tdGMz8tG21MBI0GtqfrzFG4+nggyzKGAj3Hv9pcrmZOgrm8ivC0U6a5OnO559gp0+sWZZp46BxB5ZRpZW0tSmNra6iNrSi2xlVga6Yu1SrecSRWcisjVjLXwfLbXLux/WijxN437cTetnMMmXZi74o0yqImYjSBoCb4p61gdZTRwHhJkq4Aa4BWkiQ1Uo7ly7Jc1LNLwFfKytdoWZabyLL8hiRJ4cB0oI+yWnY94GYrIsvyClmW28qy3DbG2/x1+gNfb2bpwFksHTiLM5sOEzO8GwB1YiIoyMojy2afo6ykdAqy8qgTYz4/Zng3zmwyL5cPqK8tThfZrw1J5QS1W/7zJ7MHTmP2wGkc2XSQriN6AtAwpjG5Wbll7rVqS15WLk/HjGdK16eY0vUpLsaeK3dyFcBw9m/UtWqjCtGCkxOuPXtTuL/kSa2cm0Pqg0NJGzeKtHGjMJw5XTy5qgrRFn/UShUcgrpOXYyJOofutSJ6du3Imj+3IssycSfP4OXlSVCghi4d2rD34FEyMrPIyMxi78GjdOlQ8Z6OACnHLuEdrsWrThAqZzX1h3bk+ibHvvRdWQ7/ZzMrBs5ixcBZnN10mKgR5rpUS6lLRa9MF5F9K52C7DxqKXUpakQ3zm52bJsHWxLiLqEJ1+Kr2NlscEcubLa288KWo7RU7qnpwPZcdfBrpf9tundSpvE7jhPavQUuvh64+HoQ2r0F8Tsq/nBD1rELuDcIxa1uMJKzE0HDupCyyfprup4t6tPonUmcHPcv9A5+GKciimz1tLD1RhXW388GzuIzpf62sqi/+Q7U31YjunFOqb9ntxwtPr/ViG6c3VzxPefEnce1figudcx57D+kGxmbrSd73JuHU3fR01ycsABDSsmkbW7cBdQ+njhpzCvwvLu0Iu/89Qo1806cw6V+GM61Q8DZCZ9B3cnaar0tinO9ku3CvXq1o/CK2a9nbd2Pz6DuSC5OONcOwaV+GHnHK/7IYGLcJfzqa/FRyrTxkI5ctsmfy5uP0nSkOf8iBrXnxh5zm3HTeBd/MMGnbhB+4SFkODgoi7fTVs/Z+JvzW47SakR3ACIHtufKXvMHDs9tPkKzwR1RuzjhWycITbiW+GNl9zFF1ESZph+7iGcDLR51g5Cc1dQa1gndJsf8atqxizj7eOCi7M8Z1LU5WQ7u3VYT5Zpq4x/qDu3IzY2O2eoeqkHt5gyAs68HQe2bkHXRsb3basLv27P1hoPlqnJW0+3zF7ny826uOzCBfPDrzSwbOItlA2fx96bDRCtxYe0iX2gTF2YrcWFtxRdGD+/G38q9RfRoRdcn7+Pbx99D7+D+dJmxF/FooMVNqcPaYZ1J2ujY19tRSTgrrx97NauLd7N6pDjwcaLcuPO4hofhUifE3FYHdyNz8wGrNO7NG1DnrWe4NPFNq7ZahP+Q7qSvqXh7gANfb+bjgbP4eOAsTtvkb4GD+VsUdzfq0YpuT97HN4+/63D+3omPcPb1RKXsk+mi8UbTrgnZDviIDKVM3S3K9JaDbTX/Zgr+nSOR1CokJzWazs3IPu+YpqeFZuiwziQ6qFlE6P2dif+tcis5k+Iu4WMRozUY2pFrNv7h2uajRDxgLvfwQe2JV3xhTnwKoZ3N+1k6ubsS1DqC9HLGUjXdVhPiLuFv4Qsjy/CFLRRf2GRge64pvtDVx4ORK6ex418/cvPweYf0QOlrwi36msEduWSjeWnzUZopfU2jge25rmj+MnI+K7tMYWWXKcR+sZFDS9dUOLkKJWXqrWg2tFOmVzcfpXEZZRpmUabBFZSpJTolf4tsbVIJW38aOZ8vukzhC8XWg0vXVDi5CiWxkp+i2dxOrHRuy1GilFipmU2s1FyJlfwcjJUO/Wcznw6cxadKHS4aO9auYOxY+y6MHWsiRhMIagJJrubXlu4WkiRly7LsZfNbHPCsLMu7JEl6A/CVZXmKJElrgcWyLP8lSVJjYK0sy00szpsLGGVZnmd5XUmSmgGrMW8RcEuSJA3gDfhh3o4gBgjCvHL1ZVmWvyzrfmfXf9huRg+eN55GPaLQ5xWw6qXl3DxhXkHy7IaFLB04C4BaLcMZ8e5TOLm5cH57HGvnmGVGL3uRoAahyCaZ9JvJrJ79udWTp6ty2R+bGTf/CVr1iKEwr4AV05cWT5Au2PAeswdOA2DUzDF0HtodvxB/0hPT2P7DFlYt+dHarh/m8d2Cr4rPX9LU/ooq53Yd8HrqOVCpyN+0gbzvv8Fj7AQM5/6mjnWCiwAAIABJREFUcL/1Xku+by8h57NlGM6fxbVPf9wfehgMBjDJ5H77FYX7dpe6vu+3pb+C/NKcRRyKPU56eiYBGj+emTgGg8H8JOyh+wchyzILFn/C7v2HcXdzY/6sKbSINH80ZtW6jXz2H7Otk8aN4v5Bpbdf+D7qdbu21uodRbu5jyKpVFz4cQcnPlxD1PQRpMRd5sbmowRENaDn5y/i4uuBqUBP3q0M1vR+BYB7Vr2Gb0QoTh5uFKRns2/aZ8TvOFF87StOZbfXAfPH07BHK/R5hayZvpwEpS5N2rCQFUpdCm0ZztD3nsTJzYUL2+P48/WvAGhyT1sGzB2Hh8ab/MxcEk9f5dux/yq+tgul9wVs0CuKvq8/iqRWcfynHexbuoZuU0eQcPwyF7YcRe3qzOD3nyKkeX3y0rNZ/exSMq6bnyA/vft9XLzdUTs7kZ+Zy49jFpHiwB5fVa0bVsYi0Dsp04iHutPiuaEAnPhwNRd/Kj0grG8s/UqRf58YGs4bj6RWofv+L65/sIp6Mx4i69hFUjcdpuVPr+EZWZdCZR/DgpvJnBpnLrOo3+fh3qgWag83DGlZnJu6jDSb/b2uqVzt2hrWO4q2c835e/GHHZz8cA2tXhpBatxlbmwy29r98xdx9fPAmK8nLymDdb3Mtvb/7TV8iupvWjb7p31GgkX9BbjsbL8O3zvfXH8NNvX3iQ0L+cyi/g5R6u9Fi/rr7ufFiE+ewycskIybyfz6zIfkZ5TsuTXIZH8lm0+vNtR+YyKSWkXKj1vRffQzodMeJvf4BTI2HyTiu3m4N62H/pb5aX1hfDKXJphXLXl3i6L2axNAgtwTF7n28ifI+pIK5O5m/6M6nj3aEjL7SSS1ivRfNpGy7EcCX3iU/BPnyd52gJBXn8SzczSywYAxIxvd3GUUXrgGQMDTD+E3sj+ywUjighXk7Cw9CbIlv/TeWPV6RdHtjUdRqVWc/nEHhz9aQ4dpI7h1/DKXN5vbTL8lTxHUoj4F6dn8OXkpmdeSaDigHR2mjcBkMCKbZA4s/pUrW0q/jpupsl+mDXtF0e/1MajUKuJ+2sGepavprrTV80pbHfr+04Q0r0d+eg6/PfsR6Upb7fLsUKIe7IHJYGTzvG+4aFN/B9RAmQJc13uW0gzuE03LeWOQ1Cqufb+dcx+spumMkaQfu4Ru01H8ohvQ/ospOPt5YsrXk5+UwV89ZgAQ1L0Fzd94FEmC9OOXOTb938h669Vb15ztPwuvynINNtgv09DeUcQotl76YQdnPlhNC8U/xG86iiaqAV2+mIKL4h/ykzL4s+fLhHRvQfScR8yvyksS51du4tI3f5W6/mUX+3vQVqXfr6cv29bWc0tsPf3haloqtt5UbO32ubWtG3q9TP3hXejw/iQyLCbC9r+4nPRTV62uf6aM3Y4GzRtPI6Uv/+2l5cQrvvDpDQtZpvjCsJbh3P/ukzgrceH6OWZf+ML293BycSY33dw+bsReYO3skleBu+XZ7+QC+0TTeP44JLWK+O+3c3nJbzSc8QCZcZdI2ngEn+iGRK2chrOfJ8Z8PYW30tnXYzoqV2c6bF4EgCE7jzMvfUa2jZ1BbvY/MOPdqw21Xn8cSa0i9actJC79Ge1Uc1vN3HKQht/Ow61JfQzFbTWJy4+b26pL7WAifv0XpztOKHP7hV8k+3vw3jdvPI17RFGoxN1F+Tt5w0I+tsjfEe8+hbObC+e2x7FOibunbF+s5G8WYP7Q1RqL/G1XRth9uz7Cv20jot+ZiGySkVQSF1f8ybXvt1td27WMfegC+0QTqZTpje//4tKS34mY8QAZxWXagNYrp+GkaBbcSmdPj5dAJdH8XxPx7xgJskzyX3H8PefrUte3pxrUJ5pm88eBonlxye80UjRvbTyCr6LpbKG5q8dLALjXCaLT2rlsi5lcZpkmONt/8bJ27yg6vmGO0c79uIO4j9bQevoIkuMuc03xhT0+eIoAxRf+9cxSsq4l4eThSvfFk/BrVMvsl37ayYlP15e6/tUyYu+qbKtectm+sLfiC0/8tIP9S9fQdeoIdBa+cJDiC/PTs1mj+MJOzw2lwzODSVM+wAfw85h/kZtS8oDetYwhRv1eUXSfY9Y8/eMODi1dQ8epI0g8UdLX3LPkKYIUzT+eNfc1lnSYMhx9Tj5HV2wodX0PO5WpTu8oOillevbHHRz7aA1tpo8gyaJMe1qU6TaLMu2xeBL+Spme+2knx+2UaXYZS8zq94qip2LrqR93cHDpGjoptl5SdO9d8hTBiq0bnl1Kho2tHRVbj9jYmi3Zz+CIXlH0f93sH+J+2sHupavpofRv55QyHfb+02ib1yMvPYdVFrFSVyVWkg1GNtqJlcD8am5ZDJw/ngilDq+eXlKHn9qwkE8t6vAwi7HjBiX2bnpPWwZajB11p6/yjTJ2HFJDMVrr66sd/4Lm/yPy9//4vznhVwFuHR/6ryzv/+UJVhNgOSOzGNgGfAp4AJeAx2RZTpMkaQSwEMgDfgPcZVl+xeJarYAfZVmOtJ24lSTpIWAm5tW+emCyLMv7JUn6EugMXAcygDW3M8FalZQ3wVpVlDXBWtXYm2CtasqaYK1KyptgrUrsTbD+EylrgrWqsTfBWtWUNcFa1ZQ1wVqVlDXBWpWUNcFa1dibYK1qyppgrUrKmmCtauxNsFY1ZU2wViVlTbBWNWVNsFYlZU2wVjVlTbBWJWVNsFYlZU2wVjVlTbBWJWVNsFYlZU2wVjU1oVrWBGtVU9YEa1VS1gRrVVLWBGtVY2+Ctaopa4K1SjXLmGCtau7Op6ErR1kTrFWNmGC1j5hgrV7+Z/dglWW5LNfY0U7aXynZV9XetY4Dkcq/vWyO/Qj8aOec8ZW4XYFAIBAIBAKBQCAQCAQCgUDwD+T/6x6sAoFAIBAIBAKBQCAQCAQCgUBwx4gJVoFAIBAIBAKBQCAQCAQCgUAguE3+Z7cIEAgEAoFAIBAIBAKBQCAQCAR2qKG9uv+/IlawCgQCgUAgEAgEAoFAIBAIBALBbSImWAUCgUAgEAgEAoFAIBAIBAKB4DYRE6wCgUAgEAgEAoFAIBAIBAKBQHCbiD1YBQKBQCAQCAQCgUAgEAgEgn8SJrEHa3UiVrAKBAKBQCAQCAQCgUAgEAgEAsFtIiZYBQKBQCAQCAQCgUAgEAgEAoHgNhFbBPyDiZE9ql3z8km52jUBzkS9Xu2ao+PmVbvmC21fqXZNgLcfMlS/qL76NXPjMqpdE+DSmYBq1zzqUgNlCkxyyax2zVr9q10SY0pe9YsCfQ6mVbvmt0bfatds8ph7tWsCnP539T+XvqE2VrvmYw/kVLsmwIVfq1/zuORT/aLACVP19zfPR1e//zXkSdWuCfBy6+qPR1V+XtWuKecUVLsmwMlvq79cG3hUf/0F2FdY/eOpprJbtWs618wQDn0NuIhkVfW/Ml3HWDPr2m6oq9/WyBV9ql1TIPhvQUywCgQCgUAgEAgEAoFAIBAIBP8kxB6s1YrYIkAgEAgEAoFAIBAIBAKBQCAQCG4TMcEqEAgEAoFAIBAIBAKBQCAQCAS3iZhgFQgEAoFAIBAIBAKBQCAQCASC20TswSoQCAQCgUAgEAgEAoFAIBD8g5Dl6v9Y6v9nxApWgUAgEAgEAoFAIBAIBAKBQCC4TcQEq0AgEAgEAoFAIBAIBAKBQCAQ3CZiglUgEAgEAoFAIBAIBAKBQCAQCG4TMcEqEAgEAoFAIBAIBAKBQCAQCAS3ifjIVQ0zaM5YmvSKRp9XyK/TPyX+1JVSacJahDPi3SdxdnPh7F/HWD/3PwD0nfoAkf3aIMsmspMz+XX6p2TdSq9Qs36PVvR6YwySWsXJH7Zz8JO1VsfVLk4MeP8pgluGk5+WxbrJS8m8kYw2qgH9Fk00J5Jg3/u/cWHjYYfs9OkZQ915E5FUKpK+34Lu41VWx0MmDSFodF9kgxFDaiaXpy6l8GYSAG2v/ULe39cAKLiZxIXH3nJIM6xnK9rNG4OkUnHh++2c/NjazuAOTWg3dwz+kXXY+cxSrq0/VHyszzczCGrdkFuHzrFt3HsO6QG8unAxO/ccROPvx+/ffFrquCzLvLXkU3btO4SbmysLZk+jWZMIAFZv2Mzyr34A4Mlxoxg6sJ/DugAPzHmM5r1i0OcV8J/pn3D91OVSaeq0CGfsu5NxdnPh1F+x/Dx3JQC1IusxesETuHq4kXojiZUvfkh+dl65eurGMbgOmQCSCv2hLei3/2Z13KlNL1wHjsWUmQqAfu8fGA5tQd2gBS6DHytOpwqqRf53izGePuiQneqmrXEd9jio1Oj3b0K/7Vdr3Xa9cR38GKaMFLPu7vUYDmwGwPPd3zAlXAVATksi/4sFDmm6tGuP1+TnQKUif8N6cn/4zm46127d8X1jPqlPT8Jw7iySjw++c+bh1KQJ+Rv/JPujDxzSK8K3Zwz1509AUqm49f0W4pda57F20mCCH1baTUomF6d+XNxuANRe7rTa/iFpGw9wZfa/Hda9f844InvFUJhXwPfTl3HTjl+q3SKc0e8+jbObC2f+iuW3uV8VH+s67h66jO2PbDRxelss6xbZz68iPLu1IXj2k0hqFek/byR1xc9Wx/1GDcTvkfvAZMSUm4/u1Q8pvHgdlZ83tT6chXvLxmT8toXEecscthFAHdkGt5FPgkqFfu9GCjdb6zp16IvrsInIGckA6HesQ79vY0kCN3c8Zy/HcHwfBT87pu0U1Q73sc+CSk3hX+spWPO93XTO7bvjOWUuWbOfxHjpHKjVeEx6CXX9RqBWU7hrEwWry8/XIjy7t0H72iQktYq0HzeRstzaTv/RA/Afcx8YTZhy84if/RGFF64DEPDUA/g/aC5L3bzl5Ow66pBmEdXdx6kjonAZOA4kFYaj29DvWmN13Cm6By73PFLslwwHNmI4+hcAzv0exqlxDACFO1ZhPLnPIRtDe7ai3fySvubU0tJ9Tdt5Y/CLrMPup637mt7fziCwdUNuHTzH9kr0NUUMmTOuOH9/mr7Mbv7WahHOA+8+VZy/ayzaKkC3xwdx36uPMjdmErlpWeXq1YT/BfDu0Zpacx5HUqtJ+WETt5ZZ6wY9PpSAUf2QDSYMqRlce+lD9DeT8OrUklqvTSxO59qwNlefe4eMTQcq1LyTGKLBA91o9cJQAI5/sJpLP+9y2NaJcyfRplcbCvIK+GjaB1w6ebFUmkdeGkPPEb3w9PXi4cgHi38PDAvi+cUv4unjiUqt4utFX3H0ryMVajq3bY/nU88hqVXk/7GevJ/s+xaXrt3xeW0+6c9OwnD+LE5NmuL1wnTzQUki9+svKdzrmK0u7dvj87zZF+atX0/Ot2X0qz264z9/HslPPInh7FkAPB95GPdBg8BkJPODjyg8dMjuubaom7bGbfgT5rhl/2YKt/5iddypfR9chzyGXFR/d61Hv38TAF6Lf7eqv3n/ftMhTVD80r1jQaXCcPQv9LvXlE7TvCMuPUeADKbEqxT8utR8T1Hdce4+zHw/O3/HELfTMc0mMbgOmWju3w5uQf+Xddzt1LYXroPGlcRoezZgOLgFAMkvENcHJqPyDQRk8j6fj5yWZCthl5qIW2oqhhg9ZwIte8VQmFfIF9OXcs1O3H3/9NF0Gt4DD19Pnm0+pvj3Ru0jGfX6Y9RuWo8Vz73PkT/2O6RZv0creitjuBPljOFClDHcWosxXH+LMdzeSozh6vRsRdc3xqBSqzj9/XZibTRVLk70XfIUQYrmpmeWknXDHDcFNK1Dj0UTcPFyR5ZlfrnvdYwF+irTbDSsMzFPDSpOFxBZh58GvErK6WsO2QrVH7fU6dmKLkqZnvl+O8fs2NrbwtYtFrZG2dj6y23Y2tjC1oQybB2u2HrOwtY+FrbmOGjrnjNXeXvVbkyyifs7NmNC3zZWx9/5bTeHzt8AIF9vIDUrj92LngBgyZq97Dpt9sGT+rflntaNHLbz/z0mU03fwf8rqm2CVZKk2sDHQDPMK2fXAS/JslxYhZrZsix7SZJUH1gny3IL5feuwGLAB5CAD2RZ/uROdSp7XuOe0QSGa1nccyp1YiIYsmACnw57vVS6oW9O4PeZ/+Z67AXGfTmDxj2jOLc9jl0r1rFlsTmI6DT+Hnq/MJzVs78o/15VEn3eHMcvjywiKyGVR9bO48LmI6Sejy9O0+KhnuRn5PBF92k0GdyR7jNHsW7yUpLP3uCb+15DNprwDPZj7J8LuLjlKLKxgkarUlFvwSTOjX6DwoQUmm14m/RNB8lXHChA7slLnB4wHVN+IUFj76HOq2O5+LR5sGnKL+RU/6mOZmuxnR0WjGPz6EXkJqQycMM8rm86QoaFnTk3U9gzZTnNnxpY6vxTn67Hyd2Fxo/2rpTusIH9eHjEEGbNf9fu8V37DnHtRjwbfvyc46f+Zv67S/n+syVkZGaxbOV3/Pj5hwA8NPF5enbtiK+Pt0O6zXvGEByu5Y2ez1M/phGjFjzOO8Nml0o3+s0n+Hbmcq7EnmfylzNp1jOa09uP8eiiJ1m18GvOHzhDpwd60XfSENYt/rFsQUmF67AnyPv3XOSMFNyffRvD6UPIt25YJdMf30PhausA2XjpJHkfTDP/4e6F54yPMZ4/5pCdSCpchz9J3qevm3WnvIfh1EHkxOvWusd2U7hqeenz9YXkvfeiY1pFqFR4P/8iaTOmYUpKwv+T5RTs24Px6lXrW3N3x334SPSnTxX/JhcWkrPyc9T1w3EKD6+0bvjCJzgzai6FCSm02PA2aRsPkWfVbi5zcsBLmPIKCRl7D/VeG8v5p0omaWrPGE3WgVP2rl4mkT2jCQwPZWHPF6kXE8HIBY/zwbBXS6Ub+eZEfpq5gquxF3jiy1do2jOav7cfI6JTM1r0a8u7A17GWGjAK8CnQjtD5jzD9cdmo9clU//XJWRv3U/hxZIyzVz7F+k/bADAq3cHgmc+wY3HX0cuKCT5g69xbVQf18b1KmUnkgq3B58hd+ls5PRkPF5aguHEfkw667pkOLqzzMlT10FjMV48WSlN98deIGfhS5hSkvBe8Cn6I3sx3bSuS7i543rvcAznTxf/5NyhJzg5k/XyRHBxxefdL9Hv2YopObF8TZWK0Dee5uq4V9Hrkmnw2/tkbd1fPIEKkLF2O2nf/wGAV58OaGc/wbXHXsclog6+93Xn4r1P4xQcQL3/LOBC30kOB2rV3sdJEi73TSD/qwXImSm4PbkQw99HkJNuWiUznNxH4fqVVr+pG8egDqtP3rKXQe2M24TXzX6poPwHTZJKov3CcWwdZe5rBmyYx42NpfuavS8up5mdvub0svWo3V1oVMm+BqCJkr/v9JxC3ZgI7l8wkY+HvVYq3f1vTmDVzM+4FnuBCV++TJOeUZzdHgeAb6iGxt1bknbDgcmTmvC/ACoVtec/ycVHXkevS6HxmvfI2HKQgvMlunmnLnH2vqnI+YUEPDqAsJnjufrsO2TvO8HZgWZNta8XkTuXk7kz1gFTbz+GcPHzJGrK/awf+BrIMoP+eJMbm45QmJFboW7rXm0Iqx/GM92fpHFME55c8DQvD51eKt2hLQfZ8NU6Pt5hnc8PPP8ge9btZuM3f1C7UR1e+3IOT3Z5vHxRlQqvyS+SMXMapuQk/D5aTuH+PRiv2enjho1Ef6akTzFcuUz6s0+CyYik0eC/7AtS9+8FUwVfLFap8JnyAmlTp2NMSiJgxafk77bfr3qOHEHhqRJfqK5XD7c+vUkeNx51YAD+i98j+ZExFfslSYXbyKfIXfYacnoKHlMXYzh5AJNN/TXE7qLgV/v1N/edF8rXsKsr4TLwMfK/Xmj2S08swHDW2i9JGi3OXYeS9/kbkJ8Dnkq/6e6Jc8/h5K2YDTK4P2k+l/ycCm11vX8SeSveMLfV5982t1XbGC1uD4W/f1bqdLdRL1C49ReM5+PAxQ1kBwfnNRG31FAM0bJnDMHhoczq+RwNYhrx6IJJLBw2s1S6uK2H2fbVHyzY/pHV76nxyayc/jH9nxjisKakkuj75jh+VsZwj66dx8XNR0ix8EstlTHc53bGcF9bjOHGOTiGk1QS3d8cx9qHF5GdkMrIdfO4svkIaRaakaN6UpCew7fdphExpCOdZo1i0zNLkdQq+n74NFte+JSUM9dw9fPCpDc4ZOftap7/fS/nf98LgKZpbQb8e0qlJhyrO26RVBJd3xzHuocXkZOQyvB187hahq3fd5tGwyEd6TBrFFvs2HrPbdgaEK7l/Z5Tqa3YutyOrUMUW2/EXmDslzNo1DOK89vj2L1iHVsVWzuOv4deLwxnTTm2Gk0m3vplJ58+PYQQPy8eWfwzPVqE01CrKU7z0v1di//9/c7j/K3EJjtPXeHMjSR+fOkh9AYjE5f+Tpdm9fByc3HYXoGguqiWLQIkSZKAVcDvsiw3AhoDXoDjyxfsX7fSE8SSJGmB74CnZFluCnQBJkqSdP+d3MvtENm/DbGrzE/6r8dewM3bA+8gP6s03kF+uHq7cz32AgCxq3YR2b8tAAUWKwydPVyR5Yo1tdENSb+SSMa1JEx6I2fX7ieiv/XTo4j+rTn1i/m+zm04SN0uzQEw5BcWd8RqV2eH9AA8YxpRcCWBgmuJyHoDqat3439Pe6s0WXtPYso3z7XnHDmHc2iAYxcvg4CYhmRdSSRbsfPK6v3UucfazpwbyaSfuY5sKm2Ibvcp9Nn5ldZtG92y3EnRv3bvZ8i9fZAkiagWkWRlZZOUnMqeA0fo1C4GXx9vfH286dQuhj0HKl51UkSr/m05sMq8quFK7Hk8vD3xsalLPkF+uHm7cyX2PAAHVu0kqn87AILDwzh/4AwAf+8+TsyADuXqqepEYEpJQE5NBKMBQ9xunJq1L/ccezi17IThbCzoHXvOoqrbCFOyhW7sLpxalH+vd4pT00gMN29iSkgAg4GCv7bh2rlrqXSej00k94fvkAstbMnPR3/yhMP2WeIVE0G+RbtJsdNuMveexJRnvnbW0XO4WLQbz5YNcA7yI2NHXKV0W/Rvy2GlLl2NvYB7OX7pquKXDq/aSUvFL3V+pB9bl63GWGgOorNTMsvVc2vVmMKr8eiv60BvIHP9Trz6drJKY8op8XWSu1vxv+W8AvKOnEYuqHz+quo3xpQcj5yiM9eloztxatWp4hOLzq8TgeTjh+GM4ys61RFNMeniMd1KAKOBwn3bcG7bpVQ69wcnkL/2B5t6IyO5uoFKheTiimzQI+dVPGHjHmWdvxnrduLdt6NVGpNFX6LycKPIuXv37UjGup3IhQb0NxIpvBqPe1Rjh+2t7j5OVTsCU6oOOe0WGI0YT+zFqWlbh+5VFVQL45W/zZM0+gJMumuoI6IqPM9eX1O7kn2N4Tb6GoDm/dtwRMnfaxW01WtK/h5ZtYvm/UvyZPBrY9nw1nc40p3XhP8F8Ig2xxCF182+MG3tLnz7Wetm7zuBrMQQubFncQ4NLHUdv4FdyNx+pDhdedxJDBHWoxUJu05SmJ5DYUYuCbtOEtaz4roE0L5/R/76dRsA52LP4unjiX+wf6l052LPknYrrdTvsgwe3h4AeHp7kJqYWqGmU5NIjPE3MemUPm77Nlw6le7jPMZNJPen78CyjysoKJ5MlZxdcDQwdI5sivHmTYxKv5q/dRtuXUv7Qq/HJ5Lz7fdWmm5du5C/dRvo9RgTdBhv3sQ5smmFmqp6Sv1NKaq/O3FqWfX1V1XLxi+d3IdTE2u/5NSmN4ZDm0omTnPM/aa6YRTGiycgLwfyczBePOGQXyrVVo/txqm5YzGaFFwbVGrz5CpAYb7DMUxNxC01FUNE92/HvlXbAbgUex4Pbw98bfxv0bGMpNKr+lJuJHHj76vIjk5eYx7DpVmM4f5eu5+GNmO4hg6M4ZwqMYYLjm5IxpVEMhXNC2v2E26jGd6/NX8rmhfXH6SWolmne0tSzlwn5YzyFmJ6tt1+8G5qWtJoaGcurHFsZXAR1R23BEc3JPNKIlmKrRfX7Ke+ja31+7fmnGLrpTJsjRjamYu3YesxxdYbiq1eNrZ6KbbeUGw9tmoXzezY6uKArSev3qJOoC+1A31xdlJzT0wjtp8oveq7iD+OnufeNuaY81JiKm0ahuGkVuHu6kzjsAD2nLla5rkCQU1SXXuw9gbyZVleCSDLshGYAkyQJOmgJEnFnkKSpO2SJLWVJMlTkqQvlOOxkiQNVY6PlyRpjSRJ24CtkiR5SZK0VZKko5IknShKVw6TgS9lWT6q3EsyMAN4Sbn+l5IkjbS4n2zl/5XVqRCfEH8y4kuC30xdKj5a60DaR+tPRkJJmoyEVHxCStL0m/4gL+39iOihXYqfmJWHl9afLAvNrIRUvEL8y0wjG00UZOXi7m9eoKuNbsi4LYsYt+kttsxaWfHqVcBFq6EwPrn478KEFJy1ZU+gBo7uS8ZfJZMWKlcXmm14h8i1i/C7x7EA0UPrT46FnbkJqXhoSw9SqpvEpBS0wSUDv5DgQBKTkklMSkYbHFTye5D5d0fxC9GQZpHHaboU/CyeCAL4aTWkJ6SUpElIwS/EnCbh/PXiydaYgR3xr2CCW/INQE4vuZackYLkqymVzqlFJ9xfXIzboy8h+Za+plNUVwzHHH910qxbYqecnmz/uq064T79Q9zGvYzkZzHQdnLBfcp7uL/wDmoHJwbUgYGYkm4V/21KSkIVaD14d2rUCFVQMIUHKhfclIeLNoDC+JI8LkxIwSW0dB4XETy6D+nblHYjSdSbM55r874qM31Z+IRoSLfQTdel4mtTl3y1Giu/lJ6Qio9Sl4IahNKgfVNe+P1NJv/4OnVaNShXzzkkAIOupEwNumScQ0qXqd8j99Fgy+cEz5hA4vzS229UFpVvAKa0El1TWhl1KboLHjM/xm3irJK6JEm4Dn+cgt8c33YBQOUfiCnFoi6lJKHyt65L6vqNkDTBGGKt65KlDguzAAAgAElEQVT+wA7kgnx8lv2Kz0c/ULDuJ+Sc8l/nBnAKCUCfUHH++j86iIht/ybk5cfQzTOv3nIOCcBgca5el4KTnXPLorr7OMlbU/xqL4CcmYrkU7rNqJu1x/2Zf+H60BQkH7M9Jt011I2iwNkFPLxRhzezWx9s8dD6k2vb14RWT1/jE6Ihw6KtZuhS8bFpqz42bTUjIaW4rTbr14aMxFQSzji24qUm/C+As9a6DusTksuNITQP9SNre+kHlH5DupG+2rHXq+8khjCfW1IuOZU4N0AbQIqFrSm6FDTl2GrLj+9/R4/7e/LZgZW8+tUbfDbHzkpMG1QBNn1ccuk+Th1h7uP0B0v3cU5NIvFb8SX+y1eS/eHiilevAqrAIIy3SlZNG5OSUAUFWaVxatwIdXAQBfutNVVBds4NtD7Xrqatz09PKaP+dsZjxoe4jX+lVP31mLoYjxffwallx1LnlYXk44+caemXUpB8rOuDKkCLFBCK24Q3cHt8XvEkqvncVItzU0uda19TY91WM8qwtWVH3Ke+j9uYkhhNFRSGnJeD29iXcX/xPVwGmbdccYSaiFtqKobwCwkg1cLWNF0qfpVoq7eDt80YLjshFW+bMZy3zRiu0GYMN14Zw212cAznqfUn20bT08afWaYp0nTz98KvgRZZlrnvmxk8sOFNoi1eZ68qTUsiBnfg/GrHtvoporrjlrtla8PbsNXbQVszbWy1rHN9FVujhnYpXs1aFrcystFa3HeInxe3Muyvxo9PzSQ+NZP2jWoB0DgskD1/XyOvUE9adh6HLtwkMT3bcWMFgmqkuiZYmwNW0a4sy5nANWA98CCAJEmhQKgsy4eB2cA2WZbbA72AdyRJ8lRObw2MlGW5B5AP3C/Lcmsl3XvKilmH7wU4jHnrgvKorE61sPndn3in83McW72HTuP6V7me7thFvur7Ct8Ofp32kwejdnW+q9cPGN4Dz6iG6Jb9XvxbXIdJnB74Epcmv0/duRNxrae9q5oC+HrGMro/2p9X1i7CzcsdgwOv8FSE4cwhchc9Sd6SqRjOx+H64PNWxyVvf9TauhjPObg9gKO6pw6RO/9x8t59HsO5Y7iOLnklNffNieS9P438r9/FddjjSAF3oS5JEl5PTSb709veZeSOCRzeHc9WEcQr7SZk/L2kbTtKocWEenWhUqvx8PXig2Gvsnbht4z9+DZeCbZD+rfruNR3IknvrCTwmVF35ZoVYTh5gJw548l9azLGv2NxG2Pe2sK52yCMpw5bPWS4K0gS7mOeIf+b0nVJ3TASTCYynxlJ5gsP4zroAVTBoXdNOu2b9Vzo/TiJ/1pJ4OSH7tp175S73ccZzh4hb/Fz5H3yMsaLx3Ed/jQAxovHMZ6Lxe3xebg98Bym6+cdfy32fxBnNxd6TR7GZgcezFaGave/Nvjf3xOPlhHcWm6z32SwP+5N6jm0PcD/Mt2GdGfbz1t5osNjvDnuDV5cMpU7DlUlCa9Jk8lZYb+PM5w9Q/qk8aQ/9xTuox4xP6S4UyQJn8mTyfq4cnti3imGkwfJmTeR3Lefx3juGG4Pl9TfnHkTyF08lbyv38X1/rtcf1VqVBot+V/Op+CXj3AZ/AS4edy969vBcPowuQufJG/xFHOMNuqF4ntRh0dSsO5L8j58CVVACE5te911/eqOW2oihvhvQ3fsIl/2fYVvBr9OhyoYw9miclIT2q4xW577hN+Gz6PBvW3trr6sCoKjG2LIKyT17I2KE99lqntsXmRrWg3YukWxNW71HjreRVs3Hr1A36iGqFXmqarOTevSNbIe45b8yiv/2USr+iGoHHzwI8Acz/4T//sv5b/hI1fbgU+AOZgnWot2nO8PDJEkqWjzKTegrvLvzbIsFz1OkYCFkiR1B0xALSAE0N3l+6y0jiRJk4BJAAM07YjxjqDDmH60G20OVG7EXcI3rOTJro9WQ6bO+pWvTF0avhZPf31DNWQmln4tLO73PYxbOYOt7/9a6pgl2bo0vC00vUM1ZNtcryhNti4VSa3C1duDvDTrp0SpF+LR5+QT2KQ2icfLXt4PUKhLxSWsZBWAS2gAel3pAMqnWytCnx/J3yNeRS4smeDT68xFXXAtkax9J/FoEU7B1fKLN1eXhqeFnR6hGnJ1pfOtugkJCkB3q+RJe+KtZEKCAgkJCuRQ7PGS35OSaRfTqtxrdR9zD11G9wHgatxF/MMCAfMHIPy1AaTrrF8NTNel4mexMtU/NIB05fXBxIvxfDTWvGNHcHgoLXq1LldbzkhB8iu5luQbgJxh8ypibkmdMRzcguvAMVaHnVp1xnDqgEOrXax1S+qS5BdotWLNrFuyqs+wfzOu9423OF95ApyaiPHCSVS1GmBMKb8uGZOTUQUFF/+tCgrClFxShpKHB07h4fgvXmI+rtHgO38hGa/NwnDurMO22VKoS8ElrCSPXUIDKExILZXOp1srar0wklPDXytuN95tmuDdIRLtuHtRebohOTthzMnn+sJv7Gp1GdOfjqPNe0Bej7uIn4Wun1ZDhk1dytClWvklv1ANmUpdytClcGKj+YNl1+IuIptkPDXe5KTaX22pT0zBSVtSpk7aQPSJZQ+wMtfvIGTu5DKPO4opIwVni9WjKn87dclihah+70Zch00AQB0eibphc5y7DQJXNyS1M3JBHoVrvixfMy0ZVYBFXQoIslpRhZsHqjrheL1urkuSrwbP6QvIeXc2Ll36oI87CEYjcmY6hnOnUDdoYt5uoBwMiSlWr0tXmL/rdhI6fzLwvrlsLM511gZgKOdcoEb7ODkr1WqVluSjsVr9BUCehV86sg2X/o8U/63f+Tv6nebBvuvI55CTy89bMPc1HrZ9TULV9TWdxvSjvdJWzflbYq+vVkOmTVvNtGmrvqEBZCamElAvBE3tIF7441/F576wbiEfDXuV7KQMu9o14X/BvHLasg47hwbajSG8ukQR8uwDXHhwllUMAeA3qCvpG/eDwbH+5k5iiFxdGtrOkcV/e4Zq0O09U2b6AWMH0m/0PQBcOH6eAAtbA7QBpNqxtSz6jOrPvDFzADh79CzOri74aHzISLFfpgCmFJs+LtCmj3P3QF0/HN+3S/o477kLyZozC8P5kj7OeP0qcl4eTvXDrX63q5mchNrirR11UBCmpJJVqUX9quaDEk3/txaQNnM2piQ75yZXvIdwKZ/vF1Bu/dXv24Tr4PHFfxfX3xRz/VXXboDBgforZ6YVr5QHkHwCkDPTbNKkYrpxAUxG5PQk5JQEVBotcmYaqvqRFudqMF0puy5ZXs+qrfqWb6vhwBZcB45V7EzBFH/FvL0A5geNqnpN4NDWCnWrM24pojpjiF5j7qWbEndfibuIxsJWf62G9Eq01dshy2YM5xWqIcumv8yyGcO53OEYLkeXhpeNZo6NLyxKk2OhmZ+WTXZCKvEHzpKv6F/9K46gFvW5uaf8PXbvRLOIRkM7Oryisybjlrtha8TQjlyohK1tFVtvOmirj42ttnWuyNaxK2ewrRxbg3290Fncd2J6NsG+nnbT/hl7npkju1v99kT/tjyhbE/wyn82US/Yt0wtgaAmqa6p/9OA1YYikiT5YJ4wPQSkSJLUCngIKPqyjgSMkGU5WvmvrizLRVGF5XryR4AgoI0sy9FAIubJWIfvRfm76FOKBpR8kSRJBRQ9iq+sDrIsr5Blua0sy21jvM1fij/w9WaWDpzF0oGzOLPpMDHDuwFQJyaCgqw8smz26clKSqcgK486MebzY4Z348wm8wLcgPolT88j+7Uh6WI8FaGLu4RfuBafOkGonNU0GdyRi5ut9xC8uPkozUea76vxwPZc22v+uIBPnSAktbnKeNcKQBMRRub1ioPanGPncQ0PxaVOMJKzE5qhXUnbZP3FV4/m4dRb9DTnH1uIwWIgoPb1RHIxPwdw8vfGq11T8s5Zf5DAHinHLuEdrsVLsbP+0I5c31S5r19XBT27dmTNn1v5P/bOOz6K4v3j771LQnogIaRQJPQaCL2mgCBEASWKICUgCggqHekdUUQpgqCICKgUAQEhQuiilIAJCR0Segs9BVLv9vfHbZLL5S450Nz58zvv18uX5HZuP/fszDPz7LOzM7IsE3vqLM7OTniWdqdl04YcioomKTmFpOQUDkVF07KpYTPNz++rdzI7dAyzQ8cQFxlF0666gahiQFXSUp6SbNCWku89Jj0ljYoBul0Xm3YNJC5S1+xzNiKSJImO73fl4I+7CtXW3ohH5eGDVKoMqG2wqdcKzdn8dSq55L1Coq7VGO3d/BvN2NRvTfaJPwrVKaB7/SIqT18kdy+dbkBrNKfy7wadT7dOE7Q5mzo4OIFaeabk5ILar2aBzS2MkX3uHDZly6Hy9gYbG0qEtCHj0J+5x+UnT7jftQsPenbnQc/uZJ0587eTqwCpJ+Kx9/OhhOI3Hsb8po4flT4dxPm+s/P5Tfz784lpPJCYpoO4Nn0l9zfsL/Qm5c/VkXweOpbPQ8dyMvI4jZS29EJAFdJTnprsl15Q+qVGXQM5pbSlk5HHqdJMN0PB088Hta2NyeQqQPrJC9hV9MW2nBfY2uD6ciCpe/K/Emr7gm/uv52DG5N5pei+rii0Vy/o2pKH0pYaBJIdl19X/1VMm7pNczfASl/5GU8m9+XJlH5k/LKcrKg9RSZXATQJ51B5l0Xl6Q1qG+yatyHrr0N5BdKekDzgVZI/7EHyhz3QxJ/hydwJaC5dQHs/EZvauh3uKWGPTZWaaG4V/Wp3WtwF7CqWzb2+bq8Ekronv8/YVdS7viF51zd1z1HcXglEsrPBtpwXdhXLkhZ7oVA9a45x2psJqNy9kUp6glqNum4Lss/lf2FFcs5bX0xdoxHanI1mJAkcdK+uSV4VUHlVQJMQR1HkjDVOemPNjWIcaw6v3sWC0HEsCB3H6cjjNFSub4UifLWCcn0bdm3N6ci/uHP+OjMaDeLTVh/yaasPSbrzkAWvjDeZXAXr9L8AT2MvUsLPF7vyXki2NpTq1JrkXfl1HWpXovzswVzqPzNfX5hDqc6BPN5q3vIA8PdiiFsH4vAJrIOdmyN2bo74BNbh1gHTbem3VRGM6DiUER2HcnTnEULCdAn0agHVeZry1Ohaq6a4f/Me/i11r5eXq1IOuxK2hSZXAbLPn0NdthwqL2WMC25D5hG9Me7pEx5268Kj8O48Cu9O9tkzuclVlZc3qNQAqMp4oS5fAU2iGUnzc+dRlyuH2kenad+2DRl/5vWF8pMn3O3chXtvdufem7px9dG4CWSfP0/Gn4ewb9sGbG1R+3ijLleOrLPnitTUXruIqrR++w0k+1RUvjL5+vw6TfLaqF77lZxcde33jnntV3srQbcEQE6/VKe5bqMqPTTnjqOqqLxI5+iC5OGD9tFdNAmxqCv7g70T2DuhruyPJqHo9Um11y+iKq0Xo9VvheZMITFa7ca5vqq9Hg8Ojrkbbamr1C2wkZ0pLBm35GDJGGLf6h1MDx3N9NDRxERG0bxrMACVlLjb2Fqr/yR3Yi9Rys8bN6VfqmHGPdx15R7OTe8ezvUZ7uHuxl7CraI3Lopmlc7NuGygeWVXNDUUzcovN+HmnzrN6wfi8KhRHht7OyS1Ct+mNXh08WYBjX9SEwBJovIrTYnfal7S0Zpxi6GtlTs344oRW6sptlZ6uQm3/qati0PHszh0PGcij1NfsbWcYmuqga2piq3lFFvr/w1ba1cow7X7Sdx8kExWtoadMRcJqlOxQLnLiY9IfppBPb3za7RaHj/RrVd/4dZ9Lt56QPPqFQp8VyD4N2CpGax7gE8kSeojy/IqSZLUwOfo1kJ9KknSOnTroLrJspwThe4EPpAk6QNZlmVJkgJkWTb2bpcbcFeW5SxJkkKAoraBXAwclSRpkyzLJyRJ8kC32dZY5fgVdAnX9UBnIOf9iWfVKZLz+05QLaQ+Iw7MIystg02j89bKej/iYxaFjgdg66TvCJs7CBt7Oy7uj+XCft0r1e0/6o5nJR9krczjm/fZMmF5kZqyRsveSSsJWz0GlVrFqXUHeHDhJi1GhJF48jIJu6I5ue4AHecP4u3fPyf9cSrb318EQNnG1WgyuBPaLA2yVmbPhO8LPBU1ikbLtYnLqP7TFFCpuL9uD+kXruM7qgdPY+N5vOsY5SaFo3ayp8rXowHIuHmP+H6zcahajhc+eU83DVxScXvRJtIvFv0KhKzREjVxJS/+NAZJpSJ+3QGSLtyk3qgwHsRe5sauaDzqVSJ4+TDs3Bwp3y6A+iPD2NpG1wxe2jQJtyo+2DjaE3Z8IYdHLuPWgZNF6o6e8gnHYuJ4/DiZtq/2YnD/3mRn657Ov/naywQ2b8zBw8fo2O1tHOztmTF+OABuri4M7NuD7u/oXtEa1O+tQjfLMuTUvhhqhzRg2oGFZKZlsnp03qt84yLmMDt0DABrJ31Ln7mDsbW34/T+E5zer3Opxp1bEthbN4PmxM4oDv+8r3BBrZaMLd/i0H8yqFRkHduDNvE6du26o7mRgObsMWxbhqKu1Rg0WuS0FNLX5+2gKpXyRHLzQHP52Xa4R6slY9PXOAyYqtON2q3T7fAWmuvxaE5HYRvYCXXtJrqZIE9TSF+jzIDxKk+JNwbrNuGQJDL3bjTvpkGrIeXL+ZT8dC6SSkXabxForl7Bqe/bZJ0/R+bhQ4V+3ePHtUiOTmBrQ4mWrXj80agCOyUbRaPlyoRvqfHTZCS1irtr95B24TrlRnfnSWwCjyKP8cKkPqic7Kn6jW6if8bN+1zoO7vocxfC2X0x1Aypz/gDC8hKy2DN6Ly1ykZGfMLnoTof2TDpO3rMfQ9bezvO7T/BWaVfilq/j+5zBjF652dosrJZM7KIpRM0WhKnL6H88pmgVpG0IZLM+GuU/rAX6acukrr3KKV6dcKpRX3k7Gw0Sanc/ihvx+HKe1egcnZEsrXB+cXmXO83Id/uwSbRaklfvwTHITNBUpF1JBLtnWvYvdwLzbWLaE4exTa4i24TFI3Sln744tkvqIFm2vcLcRo3B1QqMvf/hvbGFexf70f25fNk/2W6LWVEbsZx0Ee4fLYCgMwDO9Beu1S0pkbLnWlLqPD9DCSViscbdpFx8Rqew3qRdvIiqXuOUqr3Kzi1qA/ZGjTJqdwarbMz4+I1kiP+oPKOpcgaDXemflX0Tt16WHyM02rJ3L4C+z7jQaUiO3of8r0b2LZ5A+3NS2jO/4VNsw7Y1GiIrNVCWioZvyivIKttcOg/FQA5I42MjYvMslXWaDk2YSVtfxqDpFaRsFY31viPDuNh7GVuROrGmsDlwyhR0pFy7QLwHxXGthCdH7X/ZRKuyljz2vGFHBm5jNtmjDUA5/bFUD2kPmMOzCczLYOf9a7v0IjZLAjV7Wj9y6QVdJs7CFt7O87vP8H5/c+5LIs1+l8AjZYbk7+m0qqpSGoVD9fvJv3idbxHvMXTuHiSd0fhO74vKkcH/L76CIDMW/e4/I7urQy7cmWw9S1N6pFTZpv6d2KIzMdPODl/M6HbZwAQN28zmY+L2PVd4a+9x2kY0oglB78hIy2DL0ctyD32xW8LGNFRFyP0Gd+X1l2CKOFQgmVHV7B7bSTr5q1hxczlDP70fTq90wVkmYUjFpiSykOrIXXxfNw+ngsqFemRujHOsc/bZF84R+YR0/2SbR1/HN58C7KzQSvz5Mt5yMmFJ3QB0GhInr+AUnM/A5WKtIjfyL5yBee3+5GlJFFNkX3lCun79lN61fe688ybb16/pNWSvnEpjoOm6drv0d26Pr9jT12fr7Rfm9pN89rvT7rrp/Iqj323IXntd/cGsx8QoNWSGfE99r3HgaQiO2a/rl8KeR3trctozv+FJj4WdeW6OAz5TFd+14+5s+2zfv8FhwEzdf8+sEm34ZUZmhmbl+Hw7hTFV5UYrX0PNDfi0Zw5hm2rl3UxmlaD/DSV9HVKjCZrydy2EoeB0wAJ7c0Eso4W/tA9F2vELVaKIU7ui6ZuSAM+PrCIzLQMVujF3ZMjPmN6qO5+5vWxvWjSpTV2DiWYc/hr/li3h63z11PRvzKDvx6Dk5sT9do2ovPwN5nSfnihmrJGyx69e7iTyj1cyxFh3NG7hwudP4j+yj3cNr17uNf07uF2m3kPJ2u0HJy0kk4/6Ma4c+sO8OjCTRqPDONe3GWu7Irm7NoDtJ0/iJ4HdZq7hug0M5KeErvsN17fNh0ZmWt7Y7m6t+jx5+9oAvg2rUHqrYckXys6gWyIpeMWWaPlj0kreVmx9bxiayPF1qu7ojm39gBt5g+ix8HPyTBha8pz2HpBz9ZMA1uHRHzMYgNbbe3tuGBga+lnsNVGrWJsWGveW7oVrVamS9OaVPHx4KuIo9SqUIbgOn4A7Ii+SIcGVfMtb5Ot0fL2Qt3SP072dszq9SI2arFEgODfiSSbu43g3xWSpPLolgKogW6GaAQwSpblDEmSvICbwAxZlqcp5R2A+UALpfxlWZZfkSSpL9BIluX3lXKlgV8BZ3SzUJsBHWVZviJJUqosy86SJFUEtsmyXEf5TiAwF13StCLQV5blNcoxL2AL4ADsAIYo5yhSpzD7J1R8yzIXWg93reU7nkCNeTcR/zRnMf6KQXHSI3a6xTWHNhpbdKFiYM6bf39N1mfmH1gH9ll5GmvGjWExcOls8W6MYIz1dv/AOnnPwQC7ZItrli3+JbAKoHmQVnShYuBWVPGu22eMHzWWf01rfB/rrL30y7eWX1nppJ35y6j8U0zqap2xPL7wVY6KhbhsV8uLAr+oLT/eLKtp+f43O8062xU4NTD/IfU/hapkobcCxYKszOqyNKd+tHy9lnS2jq1zMy0/rtbQFvqSZLHgaPE7VetxU235GKK8xjoJwRtWsHXCEvM3Avwncej4odX3x/k3krbnm/+kdzu0HfCvrG+L3SnIsnwd6GTiWKLhb5FlOQ0YaKTs98D3en/fB5qbOK+z8v8rQB29z38HmgBIkjQYGC9J0g5Zlh8pv0W/V/jIXB2BQCAQCAQCgUAgEAgEAoFA8L/F//zcalmWv5Jlua4sy9bfAUkgEAgEAoFAIBAIBAKBQCAQ/L/ifz7BKhAIBAKBQCAQCAQCgUAgEAgEz4vlFxMTCAQCgUAgEAgEAoFAIBAIBMWHbJ19C/5XETNYBQKBQCAQCAQCgUAgEAgEAoHgOREJVoFAIBAIBAKBQCAQCAQCgUAgeE5EglUgEAgEAoFAIBAIBAKBQCAQCJ4TsQarQCAQCAQCgUAgEAgEAoFA8F9CK9ZgtSRiBqtAIBAIBAKBQCAQCAQCgUAgEDwnkizL1v4N/xPMfqGXxS/0PSnb0pJWo6SstrjmHSnL4poLjn9icU2AKtVftbjmeAd/i2seskmzuCaAF3YW1/TRWt5nAKKlpxbXTMPyfaG9lV4QqS87WkXX0lxTWb7/BbCzwnPpgEzL++pam8cW1wSoqnK2uGYZ2Tq+ek3KtLimvRXar6OV5nJsTrtkcc3KJUpbXNNRsk77rYWTxTXTJevcs5bXWL4Np0oWl8TeSimBRyrLC3tqLX+B71nBTgBX2fK2JlgpRlt4ZZ0VPOffT1rkV//JhJ9D+8FF1rckSR2ABYAa+FaW5U8MjlcAVgIllTJjZVmO+Du/S8xgFQgEAoFAIBAIBAKBQCAQCAT/75EkSQ0sBjoCtYAekiTVMig2EVgvy3IA0B346u/qigSrQCAQCAQCgUAgEAgEAoFAIPgv0ASIl2X5kizLmcBaoItBGRlwVf7tBtz6u6JikyuBQCAQCAQCgUAgEAgEAoHgv4T839zkSpKkAcAAvY++kWX5G72/ywLX9f6+ATQ1OM1UIFKSpA8AJ+DFv/u7RIJVIBAIBAKBQCAQCAQCgUAgEPzrUZKp3xRZsHB6AN/Lsvy5JEnNgdWSJNWR5efPSoslAgQCgUAgEAgEAoFAIBAIBALBf4GbQHm9v8spn+nTH1gPIMvyYcAe+Fs7VooEq0AgEAgEAoFAIBAIBAKBQCD4L3AMqCpJkp8kSXboNrHaalDmGtAWQJKkmugSrPf+jqhYIkAgEAgEAoFAIBAIBAKBQCD4L6H9b67BWhSyLGdLkvQ+sBNQA9/JsnxakqTpwHFZlrcCI4FlkiQNR7fhVV9ZluW/oysSrAKBQCAQCAQCgUAgEAgEAoHgP4EsyxFAhMFnk/X+fQZo+U9qiiUCBAKBQCAQCAQCgUAgEAgEAoHgOREJVoFAIBAIBAKBQCAQCAQCgUAgeE7EEgFWpFKQPy9O6Y1KreLE2v0cWfJrvuNqOxte+WIQPnX9SHuUwub3F5F04z4OJZ15bemH+PhX4uSG34mcvOqZtV+bEk7NkAAy0zJYM2oJN09fKVCmXB0/esx9D1t7O87ui+GXaStzj7UKf4mWfdoja7Sc2RvDtk9++ldqvjS1D1VD6pGVlsmWUV9z51RBTZ86Fen8+SBs7W25uC+WnVN117NmaBOChofhWcWXbztP5vbJy0Xq5fDGlH7UDgkgKy2DVaO+4vrpgt8tX8ePPnOHYGtvx+l9Mfw8bQUAZWu+QI9Z71LC0Z6HN+6xYthC0lPTCtWb+PEX/P5nFO6lSrL5h6UFjsuyzOz5Szl4+Bj29iWYNWEktapXAWBLxC6+XrkWgIHh3ekS2s5sOwGmzv6IkBdbk5aWzqj3J3Eq7myBMivXL6GMV2lsbNREHY5m0piP0Wq11KpTnVmfT6JECTs0Gg0TR88iNvpUoXrlg/1pMa03klrFuTX7ObE4v9+o7GxoM38Qpf39SH+Uwu73FpF64z5VXmtBvUEv55bzqFmejR0m8uDMNbPs7DnlbeqFNCAzLZNlo77kqpE6DRv1Fi27BuHk5sTA2r1yPw/p2Z62vTug1WrJeJLOinFLuRV/wyzdzlPCqRFSn6y0TNab8JuydfzoNncQtvZ2nNt3gq2K37QbFkaT7m148ltF9LoAACAASURBVDAZgB1z1nFu/4lC9V4I8id4qq5fOrV2P8e+KtgvvTRvEF5KvxQxZBHJN+7nHnfx9aDPnk85Mm8Tf30TYXh6k/Se2p96IQ3ISMvgm1GLuHrqUoEyr49+i1Zdg3Fyc+LdWj0LHG/UsRlDl45h8iujuXwywSzdt6e+S0BIIzLTMlg0aj6Xjej2GN2LoK4hOLk507vWm7mf953Un9rN6wJQwqEEbh5uhPu/ZZat9fVsvWJE8w09W98xYmtjxdZJZthaMcifNlN1PnNy7X6ijNRpR6VO0x+l8KtSp971KtH+k/66QhIcmvcL8TuPF2mftXXDpvSlljLW/DhqCTdM9L895w7G1t6OM/ti2DjtewDK1nqBN2e9i00JW7TZGtZPWs61WPPaUpcp4dQMqU9mWibrCvHV7oqvnt13gi2Kr7YfFkbT7m1IVXz1NzN81SfYn0YzeiOpVMSv2c+ZRfmvb5mm1Wk4vTcla5bnj/cWcX37MQBK1a5A49n9sHVxQNZoOb1wC1e3HjXLRoAB0wbQMKQRGWkZLBg5n4RTBa9P79G9CQlrg7ObM91qvpH7uWdZT4bOHYaruyupj1P5fOhcHtx5YJaupWMIP70YLbaQGM1b6Qu3KDGavUGMtusZYzRLxw85WCNGe3lKH6op49vGUUu5bUTTt44fXecOxNbejgv7TrB9mu56vjTuLWq82ABNZjYPryWyafTXpCc/LVJz3KwRtG7bnPS0DCZ8OIOzJ88XKLN0zTw8vUqjVquJPnqCmWPnotVqGTn5fYLatyI7K5vrV24wcehMUpJTi9QEeNfAby4Z8Zteit84uTnT3cBvPpg7DDd3V1IepzLPTL8Jn/oO9UMakpmWwZJRC42ONd1G9ySwawhObk70q9Uj9/PA19vQc3w4D+88BCBy1Xb2rd1tlq0vTe1DFSX23moi9vauU5Eunw/Cxt6WeL3Y297NibDFH+BWzpOkG/fYOHihWfX68pQ+VNdrS7dMtKUwpS2d12tLL454g5rtGiLLWlLvJ7Nx1FJS7j4uVK98sD8tlfHt7Jr9nPjKeCzqqYxvuwcvIuXGfaq+WjAW3dDR/FjUGuNqhWB/WiuaZ9bsJ9qIre30bN2p2OpSrjQ9983hUcJtABKj49k/foVZmmCddmSterWGrS8E+ROk2Hp67X6OG2lL7ecNooxia8QQna05uPh60GvPpxydt4noZ4j3rRWj/U/zP7oGq7Uo1hmskiSVkyRpiyRJFyVJSpAkaYGyg1dxaqYq/68oSdIpvc+bSJL0uyRJ5yVJipEk6VtJkhz/Ab2pkiSNeubvqSTazwhnffgcvnlxDLU6N8Ojqm++MvXeDCY96QlLg0YStXwHwWO7A5CdkcXvczewd1bRwasxagbXp7SfDx8HD+Pn8ct4fdY7Rsu9PrM/68d9w8fBwyjt50ON4PoAVGleizrtGjG340fMaT+a/cu2/Ss1q4TUw8PPm0VBI9k2bjkvz+xntFzorLfZNvZbFgWNxMPPmyrB9QC4d+EGPw+cz9Wj54rU0qd2cABl/LyZGvwhP47/hu4mbO0x811+HPc1U4M/pIyfN7UUW3t9MpAtn/7IrA6jOLEzihcHdC5S89XQdiz9YqbJ4wcPH+PajVtErFvO1DEfMmPuIgCSklNYsuIn1iybz5pl81my4ieSklPMtjXkxVb4VXqBoMavMG7EdGbOnWi03JD+o+gY9AbtWnbFo7Q7L3dpD8C4qcNZMGcpocHd+GL2YsZNGV6onqSSaDkznIjec1gfMoYqXZpR0sBvanQPJiPpCWtbjeTksh00G6/zm/hfDrHxpQlsfGkC+4YuIfnaPbMDH//gBnj7+TAm+H1WjF9C+KwBRsud2HOMaV0+KvD54S0HmdhhBJNDRxHx9WZ6TOprlm6N4PqU9vNmTvBwNo5fxmuz+hst99rMt9k4bhlzgodT2s+b6kobBji4PIL5oeOYHzquyISNpJJoMzOczeFzWNl2DNU7N8Pd4PrWflN3fVcEjiT62x20Gtc93/GgyT25sj/WLPtyqBfSAC8/H0YFDeG7cUvpN9P49Y3ZfZwpRq4vgL2TPS/1e5n46Atm6waENMTHz5cPggaydNxiBsx8z2i547uPMbZLwW7++xnLGR06jNGhw/ht5TaO7jxSpGa9EF1bGhk0hOXjltLXhK3R/5CtkkrixZnhbAyfw4q2Y6hhZKypq4w1ywNHcvzbHQQqdXr//A1WvzKJVR0nsLHPZ7Sf3Q9JbV7YYC3dWsH18fTzZkbwUNaNX0Y3Ez7TbeY7rB33DTOCh+Lp501Npf/tMrYnvy3YwJzQj4j4Yj1dxhVMbhujhqL7SfBwNoxfRpgJ3bCZb/PzuGV8EjwcTz9vauj56u/LI5gXOo55Zvpq44/D2ddzDtuCx1CxSzNcDa7vk5sPODzsa678cijf59lpmRweupTtIWPZ13MODaf1xtbVvHCoYUgjfCv6MjBwAIvHLuK9WYONlovaHcXIziMKfP72xP7s3biHD1/6gLUL1hA+NtwsXUvHEPox2jITMZq/0n6/DhrJMb0YTZORxcHnjNGsET+AdWK0asH18fDzZl7wCDaP/5bOs942Wq7zzLfZPO5b5gWPwMPPm6qKzyT8cZIv249hUcex3L98m8DBRdvaum1zKviVJ7TZG0wdNZtJc8YYLTfy3QmEtenNq0FvUcqjFC91bgPA4QNRvBbUk64hvbiScJ13PjSv/TYMaYRPRV8GmeE3o4z4Tb+J/dm3cQ9DX/qAdQvW0NsMv6kf0hBvPx+GB73HsnFf0X/mIKPloncfY2KX0UaPHd72B+NChzMudLjZydUqIfVw9/NmcdBIto9bTmgRsffioJG4+3lTWanXloM7c/nP03wVPJLLf56mpRn1Wk2Jlb4ooi11UdrSF8EjKO3nTTVF8+A32/iy41gWhY7n/N4Y2gztWqiepJJoNTOc7X3msK6NLhYtZdA/1OweTMbjJ6xpPZK4b3fQVIlFL24+xIYOE9jQYQJ7hy0h+br5sag1xlVJJRE0M5xf+8zhpzZjqGbE1lqKrT+0HknstztoMT4vLky6msi6DhNY12HCMyVXrdGOrFWv1rI1WIn3V7cdQ7VC4v2VgSOJMRLvt57ck6vPGO9bK0YTCCxJsSVYJUmSgE3AZlmWqwLVAGdg1t887zPPupUkyQv4GfhIluXqsiwHADsAl7/zW/4OvvUr8+hKIo+v30ObpeHsr0eo1q5hvjJV2zXg1MaDAJyLiKJiy9oAZKVlcOP4BbIzsp5Lu077Rhzf9DsAV2PicXBxxMWzZL4yLp4lKeHiwNWYeACOb/qduu0bAdCiZzv2LNmCJjMbgNQHyf9KzertGhKrXL+bMfGUcHXEuUx+TecyJSnh7MBNRTN240Gqt9fVw/34Wzy4dLtIHUP82zfiqGLrlZiLOLo44Wpgq6tnSexdHLgScxGAo5t+p177xgCU8fPl4lHdLNBzf8QR0LFpkZqN6tfFzdV0c973xxE6d2iLJEnUq1OTlJRU7t1/yJ9H/6J54wDcXF1wc3WheeMA/jz6l9m2tusYwsZ1uieeMcfjcHVzoYxX6QLlUlOeAGBjY4OtrS05m/PJsoyzixMALq4u3L1zr1C9MvUrk3wlkZRrOr+J33KEiu3z+03F9g248LOu3i9tj8K3Ve0C56nSpQUJW4tOhuXQoH1j/tx0AIAEpU7dDOo051jSvYKzHvRnEJVwtAczNyes1b4h0Zt0tlwrxG/sXRy4prTh6E0Hqa34zbPiXb8yj68kkqRc3/O/HqGywfWt3L4BZzboftPFiCgqtKytd6whSdfu8eDCzWfSbdCuCX9s3A9AQswFHF2dcCtTqkC5hJgLJN19ZPQcYSPfYtvSzWRlZJqt27hdU/Zv3AfAxZjzOLo6UdKI7sWY8zw2oZtDq86B/LHl9yI1GxrY6mRCMyHmgknN15/BVm9lrMmp03Mm6vS0UqcX9Oo0Oz0TWaN76m1TwtbcZmtV3brtGxOl1/86mNH/Rm36HX+l/5UBe2cHAOxdHUlKLLzec6jdviHH9XzV3gxfPf43fNUjoDIpVxJJVa7v1S1HKP9S/uv75MZ9Hp+9jqzNfwFTLt0h5XIiAGmJj0m/n4S9h3nhULP2Tdm7cS8A52PO4+TqRCkj7fd8zHkeGWm/FaqWJ+7POADiDsXRtF0zs3QtHUP45LRfJUY78+sRqhqJ0U7qxWgvGMRomueI0awRP4B1YrSa7RtyQvGZG4rPOBtoOiuaNxTNE5sOUkvRjD94Eq3ST1yPicfN26NIzZAOgWz9WTfTKu6v07i4OlO6TMHvPUnVzf6ysVFja5fXBx06EIVGo1G+fwov3zJFagI0ad+UfYrfXCjEby6Y8JvyVctzUvGbk2b6TcN2TTiojDXxyrhqbKyJL2SseR6qtWtInF7sbW9G7B2nF3tXb9cg9/v6nxdGzfYNiVHa0vVC+t8SLg5cVzRjNh2kptKWMvRiNFvHEkWOOYaxaMJWE7HohrxYtGzLvx+LWmNc9apfmaQriSQrmhe3HqGSgWal9g04p2jGb4+inBFbnxVrtCNr1as1bDWs1wu/Gq9X/Xi/vJ6tldo31E1UecZ431oxmkBgSYpzBmsbIF2W5RUAsixrgOHA25IkRUmSlOulkiTtlySpkSRJTpIkfaccj5EkqYtyvK8kSVslSdoL7JEkyVmSpD2SJEVLknQyp1whDAFWyrJ8OOcDWZY3yLKcKEmSuyRJmyVJipMk6YgkSf6K5lTlt+yXJOmSJEkf6v3eCZIkXZAk6Q+g+vNcHGfvUiTffpj7d8rth7h45w98XLxLkXxLV0bWaMlIeYpDKefnkcuHq5c7j2/lvVr0+M5D3Lzd85Vx83YnSe/3Pb79EFcvXRnPSj5UalKDoZtnMmTdZMr7V/pXarp4u5Osp5ly5yEuXgbX2KsUyXcM6yH/73pWSnq58+hW3isUj+48oKTBOUt6u/P4dt5ve3T7ASUVW29fvJ57sxQQ2oxSPkXfNBRF4r0HeJfJS3x6lSlN4r37JN67j3cZz7zPPXWfm4u3Txlu3byT+/edW4l4+Ri/4Vj18xKiz+/nSeoTIrbuAmD6hDmMnzaCw3GRTJg+gk9nLChUz9GnFKl6beTJnYc4+eSvUyfvvDKyRktm8lPsDfymUqemxG85jLmU8nLngV6dPrzzgFJm3Mzp07Z3Bz47sJhuY3vzw9TvzPqO23P5zQPcvPLKtAh/ieG/fcobcwbi4OpUqJ6zdylSbuWdK/X2Q5wNfEa/TE6/ZF/KGVvHEjR67xWOzN9klm36lPJ256HB9XX3Mt8PX6hTCQ9fD2L3mv9wAMDD24MHt/KS+g/vPMDD69n9rXRZT8qU9+LUobgiy5byNtKWnsHWinUq4e7rwQkzbXUxUqcF+kGDOs3UG2u861em7+5PCI+cza7xK3Jv0P6tum5epQx85oFRn3lsMNa4Kb9t07SVdBnXi2mHFvPq+N78OmeNmbr5fTXJhK/q6yYZ+GrL8JcY8dundDPDVx28S/FU7/o+vf0QB5+CyZOi8KhfCZWdDSlX7ppX3tuD+7fz2u+DOw/weIa+8PKZyzTv2AKA5h2a4+jiiEvJopO7lo4hXLxLkWJGjGbYF/7dGM1a8YNVYjSvUiTpteHkOw9xNbjGrgaxcpKRfgSg4RvBXChi1jeAl48nd27mtfXE23fx8vE0WvbrtfM5cPo3nqQ+IfLXvQWOv/ZWJ/7YY14cYeg395/Db5opftPMTL9xNzLWPMu4CtCkY3M+3TGfYUvG4O5T8OG5MQxj72QzYu9kvdjbqbQbqcrr+al3H+NU2q1ITVcz21KSQVty1ftd7UZ1Y/ShL6nfpSW7v/i5UD0n71KkGoxvTt5GYlGD8c0wFq3cqSkXnyEWtca46mRE05ithpo5trqW9+TN32by2s8T8Gli/i2zNdqR9erV8raaE+8b2moY7x99jnjfWjGaQGBJijPBWhvIdwcoy3IycA3YDnQDkCTJB/CRZfk4MAHYK8tyEyAE+EySpJy7jAbA67IsBwHpwGuyLDdQyn2uzJg1RR3D36LHNCBGlmV/YDygv1hWDeAloAkwRZIkW0mSGgLdgfpAKNDYlKgkSQMkSTouSdLxqNSLhfy8/1+o1Goc3ZxZ8OpEfv34R/osHvaf1LQWq8csIbBXe8b++gn2zg5kZ2Vb+yf9I/R54z0a12qDXQk7WgQ2AaBXv27MmPgZzf3bM33CZ8xZOK3Yf0eZgMpkp2fy6Lx5a6D+U+xZvYPRQUNY/8lqOn8QZhHNwz/s5tPAocwPHUvy3Ue8MrFX0V96TpoN70rM8h1kPc0oNg1jSJJEz4l9+Wnm9xbV1adVp9YcjjiEtpjXOLKGrXdOJPD9i2P5odNkmg7phLqE7X9at1WvdvwyYyVTWgzhlxkreetT46/V/tMc+mE3swOHMk/x1U7F6Ks52JcpSYsv3+Pw8G/MnlX/d/lu1nfUaVqH+RELqNOsLvdv3y92v4H/nRjCWvGDNa9v0JAuaDUaYjf/+Y+ed2D3YYT4v4KdnR1NW+WfaT5gWF802dls27jjH9U0xfeK38yzoN9E7z7Ghy0H8FGHYZw8eILBX3xY9JeKAcv0TLBr7no+a/EBJ7b8SfPw9sWuV6Z+ZbLTLBuLWnpcfXL3MSubDmNdx4n8Mf1H2n85GFtl9qGlsVQ7ska9GlLctja1UrwP1ovR/t8ja/+b//1LsdYmV/uBr4Ap6BKtG5TP2wOd9dY0tQcqKP/eJctyzuMMCfhYkqRAQAuUBbyAvKl05tMKCAOQZXmvJEkekiS5Kse2y7KcAWRIknRX0WgN/CLL8lMASZK2mjqxLMvfAN8AzH6hV77+LvXOI1x98p7YuPi4k3In/zT3lDuPcPV1J+XOQyS1ihIujqQ9Mm8xfUNa9m5Psx66NaSuxyZQ0jfvyXlJb3eS9J6KgTL7Ru/3lfRxJznxoXLsASd3RgFwLTYBWSvj5O7Ck4f51+60hmajPu1o0D0EgFtxl3DV03TxdifF4FWClMRHuHob1kP+32UOgb1fomWPtgBcjU2glG9pQLdxQilvDx4bnPPxnYeU1JtZUsrHg8eKrYkJt/iyj24ljTJ+PtQJafDMv8cQL08P7tzNm8mQePc+Xp6l8fIszbGYvFl3iffu0zjAv9Bz9en/Jt176xKEcTGn8S3rnXvM29eLxNumZ0JlZGQS+ds+2ncM4Y/9Rwjr3pmp4z4FYPuWSD5dMLVQ7ae3H+Gs10acvN15cjt/nT65oyvz5LbOb+xcHUnX85vKnZuRsLnoJ8tte3cgqMeLAFyOjcfDtzQ5j0ncvT14ZObGLIYc/fVPwk2suwnQvHc7mub6zaXn8BsPkpS2lHo/KffzqLV76bfc+HpzOaTeeYSLb965nH3cSTXwmZwyqXr9UvqjVHwCqlA1tAmtxnWnhKsjyDLZGVnErtxlVOvFPh0I7q7bUO1SXDzuvnmzY9y9PXiYaJ4f2js7UK56BcavnQGAm2dJhi8fx7z+s41u/tShTyhtu+tunhLiLuLh6wmczdV9kPjs9dqycyDfTiq4uVwOL/bpQIierR4Gtj56Rlsn6Nk6Yvk4vjBhK+jGEcM6LdAPGtSpnZGx5mH8LbKepFO6ejkS44re8M+Suq17t6e50v9eKzDWeBj1mZIGY03Oa2ZNwoJyN1OI2X6EHp8MNGlji0J81c2Er+rrupnw1aNr99K/CF9Nu/MIR73r6+jjTtpt81+Vs3F2IGT1KE58sp4H0YVvEBHa52Ve6vESABfjLlJabyabh7eH2ZtUATxMfMjsgR8DYO9oT4uOLXiS/MRoWWvEEDmk3HmEixkxmss/EKNZK36wxvVt2rsdjXroYrSbsZdw02vDrt7uJBtc42SDWNnNoB8JeD2Q6m0bsOIt06uPde8Xxuu9dC+6nTpxFu+yeW/ZePmUIfG26aWJMjMy2bfjd0I6tObw7zr7urz5MoHtWvLO6++b/B7o/Kad4jfxBn5T+jn85hM9v2luwm/a9elIG2V8uxR3scBYY+64CpD6OK/u9q7dzVvjTK/72qhPOwJMxN6uZsTernqx95P7STiXKUnq3cc4lynJU72+UZ+mvdvRWGlLN8xsS24GbSnZyOvFsZv/JHzFGPbM22jS3id3HuFsML49uWMkFvV154ne+KYfi1bp0uyZ3qQC64znT4xoGrPVxYSt6Zm6/987eYXkq3cpVcmbuyY0rdGODO2wVL1a21Zz4v0cWw3jfW+DeF9W4v04E/G+tWI0gcBaFOcM1jNAvsU8lMRlBeAY8EB5Hf9NYF1OESBMluX6yn8VZFnO2ZJcP5LoCXgCDWVZrg8kokvGmuK04W8xE/1HMxr+wYT0rdhLlPLzxq28JypbNTU7NePiruh8ZS7ujqZOWGsAaoQ24eqhM8+t9+fqSD4PHcvnoWM5GXmcRl0DAXghoArpKU9JMVg3MuXeYzJS0nghQLfTfKOugZyK1O02eTLyOFWa6VZ48PTzQW1rY/QmxRqax1ft4pvQ8XwTOp7zkcepp1y/sgFVyEhJy32FIofUu4/JSE2jrKJZL6w153c922vGAL+v3sns0DHMDh1DXGQUTRVbKwZUJS3lKckGtibfe0x6ShoVA6oC0LRrIHGKrc4euvy+JEl0fL8rB380PmA9C8GtmrF1xx5kWSb21FmcnZ3wLO1Oy6YNORQVTVJyCknJKRyKiqZl08JdZdXydYQGdyM0uBuREXsJe7MTAAGN/ElJTuFuYv4lBhydHHLXZVWr1bRp15qEi7rg6u6dezRrqZsZ0jKwKVcSCl8Q/m7sJdz8vHFR/KZKl2ZcNfCbq7uiqfaGrt4rvdyEW3/q+Y0kUblTU+K3Fh387Fm9g8mho5gcOoroyChadg0CoLJSp8bWWjWFV0Wf3H/Xa9OQxCum1/Y9vHpX7qZUpyOP06CrzpYKAVVIM+E36SlpVFDacIOurTkTqWvD+muQ1XmpMXcuXC/0d95R+iVX5fpW79SMSwbX99KuaGq9rvtNVUObcF3pl9a/PoPvWg7nu5bDifluJ1GLtppMrgLsXrWDiaEjmRg6kr8io2gVFgxA5YBqPE15anKtVUPSUp4yOKAvI1oNYkSrQSTEXDCZXAXYsSoid2OqqMijBIfpAtyqAdV5mvL0mdei861cFidXJ87/ZXozvN2rdjAhdCQTTNhqrmZaylPeC+jL8FaDGK7YWlhyFfLqNGesqdGpGQkGdZqwK5raSp1W06tTt/KeuZtguJb1wL2KL8nXC18n2Rq6B1dHMif0I+aEfkRc5DGa6PW/6Wb0v026BnIy8hgASXcfUaVZLd1valGHe1dMP7c9tHpX7qZUpyOP00jPV02Ncfq+2qhra06b8NXbRfjqgxOXcPHzxkm5vi90acaNyOhCv5ODylZN0PJhXPr5INe3HyuyfMSq7Qzt+CFDO37IkZ2HaROmS8pVV3zG2JqRpnAt5UrOC0dvDHmD3etM9xHWiCFyuB17CXe99lurUzPiDdpv/O5o6v4DMZq14gdrXN+jq3exOHQ8i0PHcybyOPUVnymXE6MZaKYqmuUUzfpdW3NW8ZmqQf60HvgKP7wzl6x00+tRr12xkdfb9uH1tn3Y+9sBOr8RCoB/w9qkpqRy/27+RKeDo0PuuqxqtZrAdi25HH8VgJYhzXh7SC8+6DOa9LTCZ29FrNrO8I4fMlzxmxDFb6oFVOfJM/qNi57fvD7kDfaY8Jtdq37L3ZTqeORRWitjTZWAajxNefJM45v+eq0N2zXmZrzpGXnHV+1iWeh4limxt79e7J1uRuztH9aaC0rsfX53dO73/cNac36X8X7t6OpdLAodz6LQ8ZyNPE6A0pbKK23JVPstr2gG6LUlj4p5EwVqtmvIvYRbhV6bu7GXcKuYF4tW7tyMKwa/88quaKq9Xkgs+op5sag+1hjPEw1srdq5GZcNNC/viqaGolnl5SbcUGy1d3dBUunarWsFT9z8vEi6ZnoShjXakT6WrFdr25oYe4mSevF+tWeI9ze8PoMVLYezQon3jy3aajK5CtaL0QQCayHJxfRamPLK/jFgoSzLqyRJUgNLgWRZlkdKkjQEaA4EyLJcW/nOx4Ar8IEsy7IkSQGyLMdIktQXaCTL8vtKuaFAFVmWP5AkKQTYC/jJsnxFkqRUWZadJUmqCGyTZbmOsslVFNBNluWjyjm6An+iW5bgnizLMyRJCgbmybIcIEnSVCBVluW5SvlTwCuAO/A90BRdwjUa+DqnnCkMZ7ACVA6px4uTeyGpVcStP8ChRVtpPSKM23GXid8djbqELZ3mDcK7dkXSHqey5f1FPFYGw/f+mEcJFwfUtjakJz9lbe9PeHAxf0BwTzL9aljX6f2oEVSfrLQM1oxeyo2TlwAYGfEJn4eOBaBc3Ur0mPsetvZ2nNt/gk1TdLs/qm3VdJ8zCN9aFdFkZbN11g/EHz5dmPnFrllSVhvV7DijL5WD/MlKy2TrqK+5fVKX2BsQ8THfhI4HwKeuH10+H4iNvR3x+2PZMXklANVfakTHaeE4uruQnvyUxDNX+bHPp7nnviOZ3sDizen9qRVUj8y0TFaP/opriq3jIuYwO1Q3M6lC3Ur0mTsYW3s7Tu8/wfopunU5Q/p1JLC3btbDiZ1RbPk0byfiBcc/Mao3esonHIuJ4/HjZDzcSzK4f2+ys3X1/+ZrLyPLMrO++Io/jhzHwd6eGeOHU6dmNQA2bdvJslW6ZxwDwrvz2ssFX42qUv1Vk7bOmDOeoDYtSUtLZ9QHkzh5QjcAR+xfT2hwN0p7uvPdmkXY2dmhUqk4/EcU0yd8hkajoVHTAKZ+/BFqGzUZGZlMHD2TU7G6ZyrjHYzPpC3fph4tpvZCUqk4v+4AMV9updGoMO7FXubqLp3fhCwYROk6Fcl4nMruwYtIuabzG5/mNWk67k02d55q9NyHITCV2QAAIABJREFUbNKMfg7Qe/o7+AcFkJGWwbejF3NFSWpNj5jL5FDdpPtuY3vTvEtrSnqV4nHiIw6s283m+evpOeVtarf0Jzs7m6dJT1g9+VtuXsxLoHhhZ1L31en9qB5Uj8y0DH4e/XWu3wyLmM380HGAzm+6zR2U6zdbpnwPwJtfDMa31gsgw6Mb99g4/tvcmw4frXGfqRhSj+Apun7p9LoDRC3aSvMRYSSevMwl5fp2mD+IMrUrkv44lYj3F5F0LX+Q3mx4V7KepPPXNxEFzh8tPTWqGz7jXeoGBZCZlsGyUYtyk4YzIz5nYuhIALqP603zLoG513f/2t38Mn9dvvOMXzudNbNW5ks6pmG6L3xnxkDqBzUgIy2Dr0YtJOGkbgOBzyLmMzpU95prr3F9ad0lkFJe7jxKfMietbtYP1+37lO3YT2wLWHLj5+uynde+0Kex4XPeBd/xdZv9GydFfE5E/RsbWFg6yYDWyesnc5PBrbWlwvuBu8XUo+QKb1QqVWcXHeAo4u20nJEGHdOXiZBqdNQvTrdptRpra4taTK4E9osDbJW5vCCX4iPNP8BVHHqXlOZ7n/fmP42NZX+98fRS7iu+MyYiE+ZE/oRAOXrVqLn3MHY2dtyZv8JNihjTaVG1Qmb0heVjZqsjEx+nric66fyZtvYFfJc+jXFV7PSMlin56vDI2YzT89Xu88dhI29Hef3n+AXxVd7KL4qK766Qc9XAzKN+6pvm3o0nKbz1YS1Bzi9cCv+o8N4EHuZm5HRuNerRNDyYdiVdESTnkXavSS2h4ylYteWNJ/3Lo/1Nqc4MuxrHp3Oe8C11sb0A6RBMwbRILghGWkZLBg1n/g4nc8s+G0hQzvqXiPuO74fQV2CcPdy52HiQyLXRrJm3k+0CG1J+EfhyLLM6aOnWDJpCdmZef5ZVWV6DdPiiiHKyMZ9tZJBjHbYRIzmpRejJenFaHZ6Mdo6IzHaNcl4UrC44gcA+0Lab3FdX8dCNF+Z3pdqyvi2afTX3FJitCERH7NYidF86/oRpoxvF/bHsk3xmeH7v8DGzpanykzL6zHxbJ2Qt7755rRLRjUnzB5FqzbNSEtLZ9LQmZyO1T0c27BnFa+37YOHpzuLV8/FroQdkkoi6s9o5kyaj0ajIeLIz9jZ2fH4kW6GWNxfp5g+Zk7uuSuXML1O6cAZgwhQ/OZLPb+Z99tChit+Ez6+H4F6frNrbSRrFb/prfjNmaOnWKrnN46F7P3bb8YA6inj29ejFnJJGStmR8xjXOhwAN4aF06LLq1zx7d9a3ezcf5auo/pRcN2TdBka0hNSuW7CUu5lZDXZ9TC9DrRHWboYu9sg9j73YiPWaYXe3dWYu8EvdjboaQzYV99gKtvaZJu3mfj4IWkJ+nm2KRLpu9ZO03vS1Wl/900+mtuKprvR3zMIkWzrNKWbOztuLg/ll9z+t8lw/Cs5IOslXl88z5bJizPN7u1vKZgG64QosSial0sGv3lVhqNDONeXF4s2mZ+Xiy6a0heLOrbTBeL/tJlqkl7Uk0sfFec46q9icv7Qkg9Wiu2nll3gL++3EqTkWHcjbvMFUWznZ6tO4csIvnaPSp3bEyTkWFos3WaUV9s5MrumALnf6QyLlxc7QjAU2v8Ahdnvd4zYWdx2+oqG7e1Ykg9Aqfk1euxRVtppsT7lxVbX5o/CE+lLf32vq5e9WmqxPvRBvF+gpVitIVX1hW2ZOT/LGnbvrDUKhkWxeGVEf/K+i62BCuAJEnl0S0FUAPdbNkIYJQsyxlK0vMmMEOW5WlKeQdgPtBCKX9ZluVXjCRYSwO/As7AcaAZ0NFUglX5TnNgDlAG3bICv6PbdMse+A6oBDwFBsiyHGcqwapoTADCgbvo1pSNfp4Ea3FTWIL1v4apBGtxUliCtbgwlWAtbgpLsBYXphKsxUlhCdbipLAEa3FhKsFa3JhKsBYnhSVYi4vCEqzFibEE63+RwhKsxUlhCdbiwlSCtTgpLMFanBSWYC0uTCVYixtTCdbipLAEa3FRWIK1ODGVYC1OCkuwFheFJViLk8ISrMVFYQnW4sRYgrW4MZVgLU5MJViLG1MJ1uLEVIK1OCkswVqcmEqwFieFJViLE5FgNY5IsFqWYh2VZVm+DnQycSzRUF+W5TSgwGIasix/j27WaM7f99HNfjV2Xmfl/1fQbW6V8/lhdOunGvIUKJA9kmV5qsHf+ueaBZhe8EkgEAgEAoFAIBAIBAKBQCCwFhbYTFSQh3UeKwsEAoFAIBAIBAKBQCAQCAQCwX8AkWAVCAQCgUAgEAgEAoFAIBAIBILnRCRYBQKBQCAQCAQCgUAgEAgEAoHgObHOyugCgUAgEAgEAoFAIBAIBAKBoHiQxRqslkTMYBUIBAKBQCAQCAQCgUAgEAgEgudEJFgFAoFAIBAIBAKBQCAQCAQCgeA5EQlWgUAgEAgEAoFAIBAIBAKBQCB4TsQarAKBQCAQCAQCgUAgEAgEAsF/Ca1Yg9WSiASrhchAtrimr9by1Vs22/J2Aly1lSyuOefNbItrVqn+qsU1AeLPb7a4ZubC8RbXDF7/1OKaAMkplh/4fra1t7gmQFi65XWbVrltcc37N50trgmwzQoxVJScZHHN99McLa4JoLHCWL7PwfKVuqpxqsU1AS78aWdxzZ8sLwnAHTnd4pqds10trllSY50buwnrBlhcM3vDBotrah5Yvv8FOL3P8vcYT2W1xTUB+mXFWVxzuHN9i2teU2ssrgngJlv+hdqrasv3S65WsBPgkWT5uGVWB+v0SwLBvwGxRIBAIBAIBAKBQCAQCAQCgUAgEDwnIsEqEAgEAoFAIBAIBAKBQCAQCATPiVgiQCAQCAQCgUAgEAgEAoFAIPgvIYs1WC2JmMEqEAgEAoFAIBAIBAKBQCAQCATPiUiwCgQCgUAgEAgEAoFAIBAIBALBcyISrAKBQCAQCAQCgUAgEAgEAoFA8JyIBKtAIBAIBAKBQCAQCAQCgUAgEDwnYpMrgUAgEAgEAoFAIBAIBAKB4L+EVmxyZUnEDFaBQCAQCAQCgUAgEAgEAoFAIHhOxAxWK9Nxah+qhtQjKy2TzaO+5vapKwXK+NSpyKufD8LW3paL+2L5beoqAGqFNiF4eBieVXxZ1nkyt05eNkuzYpA/bab2RlKrOLl2P1Ff/ZrvuNrOho7zBuFV14/0Ryn8OmQRyTfu412vEu0/6a8rJMGheb8Qv/O4WZo+wf40mNEbSaUiYc1+zi7Kr+nZtAYNpveiZM0KHHpvEde3RwFQsvYLNJ7dD1sXB2SNltMLt3Bt6xGzNP2C/HlxSm9UahWxa/dzZElBO1/5YhDedf1Ie5TClvcXkXTjPvYlnXlt6Yf4+Ffi5Ibf2TV5lVl6ueetFkCJzm+DpCLr2G6y9v+S77hNwxBKhPZBm/wQgKxDv5F9bDfqSnWw69Qvt5zKsyzpP32B5kyUWbpTZ39EyIutSUtLZ9T7kzgVd7ZAmZXrl1DGqzQ2NmqiDkczaczHaLVaatWpzqzPJ1GihB0ajYaJo2cRG32qUL2JH3/B739G4V6qJJt/WFrguCzLzJ6/lIOHj2FvX4JZE0ZSq3oVALZE7OLrlWsBGBjenS6h7cyyEUBdpR52oeEgqciO3kvWwa35jtvUD8LupZ651zf76E6yo/cBYNvuLWyqBQCQeWATmlOHzdJ0bNUQrwmDQKUiacMOHi77Od9xtzdDKdXzFWSNFu3TdBInLyQz4RqOLQLwHNkPydYGOSube3OW8/RorFmarsEBVJjeH0ml4t6a3dxZvCnfca8BnfHs8SJytobsh8lcHrGIzJv3AGh0bQNp564BkHHzHvH9ZpulmUPnKeHUCKlPVlom60ct4ebpKwXKlK3jR7e5g7C1t+PcvhNsnbYSgHbDwmjSvQ1PHiYDsGPOOs7tP1GoXpkQf+rO6IOkVnH1x31cNOgfPJrVoO703rjWqsDxQV9ya1ueT3S5+QPJZ3W2Pr35gKPhn5ttZ4mmjXEd+j6o1Dzdtp0nP6zJd9yxSyccu74KWi1yWhpJcz4n+8pVsLHBbfQIbGtUB1kmecGXZMaYV6/OgQ3wnfIuqFQ8WreLe0s35Dteun8XSr3ZHlmjQfMgmRsfLSBLqVfvsX1xCWkMKonUP05we9o3ZmlW0usLTxTSF/oofeFmpS90MOgLI5+xLwToP20ADUMakpGWwZcjF3DpVEKBMj1H9yY4LAQnN2feqtkt71r4evLhF8NwcnVCpVax+pOVRO/7q1A995B6VJvZF0mt4taPe7n65ZZ8x8sPfJmyPdug1WjIepDM2WFLSb9xHwDvboH4De8KwOV5m7iz/nezbPQIqUeNmeFIahU3ftzLlS/z90mlmtWg+oxwnGtV4OTAhSRuO5p7rOrEt/Bsp+uTEr7YROIW8/qkHDpN6UP1kPpkpmWyYdRSbhnxVd86frwxdyC29nac33eCX6flr8dW74Ty8sRezAgYyNNHKYXq2dRvgmM/nc9k7NlOxuafjJazbRqI86jpJH80EM2l89i1epESXbrnHldXqETKRwPQXIk3y0634ABemPE2kkrF3TW7ub0o/7jqPaATZd7S9YdZD5K5NGJxbn8IoHZ2wH//Qh7uPMrVCd+apQnQdUo4tUICyErL4MdRS7hh5PqWq+NHz7nvYWtvx5l9MWxS+sLwRUMpU8kHAAdXJ9KSn/BZ6NgiNftPfZcGIY3ISMtg0aj5XDp1qUCZt0b3Irirzmd61noz9/N+k/pTp3ldAEo4lMDNw43e/m8VqVk22J8m03Ux2sU1+zm5OH8f4dW0Ok2m9aZUzfIcGLyIq9uP5R6r/EZr6g3tAkDsgi0k/HywSD2wTr//56lLzFm/B61Wy2ut6vF2h2b5jt9+mMykFdtJSUtHq5X58LUgWtetzMnLt5jxw06llMygV1rRJqCaWZoA6poNsX99IKhUZB3aSeau/DGETdMXKfFqf+QkXV+UdWAbWYd35hWwd8Bpwtdkxx0m4+clZmna1GuMQx+dr2bu207G1jVGy9k2CcRp+DRSJgxEc+kCqNU4DhiNumJVUKvJPBhJxhbjfm5IyZD6VJrRD9QqEn/cw81Fm/Md9x34Cl492yJna8l6kEz88MVk3LiPU+2KVPr0XWxcHJE1Wm4s2Mj9LYfM0gRdH1xd6fdv/riX/2PvvMOjKrrH/7m72fRGCiQBgUCoQgq9J0ETJNIUVAQhFBUQEKQX6VVEREFBRRFfFVBBkd5D772T0ANJSK+bZLN7f3/skuwmIbsgb/D9/ubzPDwPuXfuPTtzZ86cc+7cM7eL6X3XFvWMdPAXPDTSwX4f98IzrBEANxeteyIdPHPeRNqH6e3uj4ZOLtXu/vn35VSs5InSYHdPHjsbnU5HvRfrMH/RFBwc7Ll39wHDB40nKzPbrMzqwf6EGny4i2X4cBUNPtwmIx8uzMiHO/IEPhyUv11YI9if8Gn6ep5dE8WRUuyWLouG4NWwOurULP4ctoR0w1ze6oMuBLwVjKzVsWP6T9zcf8HiesI/m1fDRr1BvbDGyLKO7KQMfh+znMyHaWbr+rxstPKOQyjrN8b2zSF6XXhoG/nbfzM5b9UyDJvXByKnJQOgidqI5tA2FFVqYNtrONjag05H/tbVFJyyzEYTCMqbf3WAVZIkCTgAzJFleavh2BvAQFmWX/kH99UCFwAJ0ALDZFkucyaXJGkFsEiW5cuSJN0GmgAFQC9Zlr9+mt9RKzQAN18vvgweTZUgP16d3Z8V3aaVKNdpzgA2TlhB7JkYeq8ah19IADFR53h4PZa1gxbTee4Ai2VKComXZ0fye+/5ZMal8M7GmdzYeYrk6AeFZRq+FUJuejbftxtNnc4taDexJ5uGLiXpWiz/6TQFWavDoaIrkdvmcGPXaWRt2cvOJYVE47n92NtzHuq4FMK3zOL+9tNkRN8vLJNzP4ljI7+h7uBXTa7VqvM4MmIZWbcSsKvkSodts4mLOo8mI8eszPBZkazpPZ/M+BT6/T2T6F2m9fQ31POb4NHU69yCkAk92TBsKdo8DQcW/oFHnSp41qlicdsaBGPT7T3UK2YgpydjN2wBBZdPID+MNSmmOX+I/A2mTp725kXUX4zW/2HniMO4r9BGl22APCL05Tb41qhGcNNOBDXxZ/bCj+kW3rtEuaEDxxQacMt/XMSrXcPZ+Oc2Jk7/iC8WLCdq90FCX27DxGkf0bPrwDJldosIo1f3LkyatbDU8weOnOBu7AO2rP2e85euMmvhUlZ/t5j0jEyWrfyVtd9/CcBbAz8kpE0LXJydzFdUkrDuNIDcVXOQM5KxHTSXgqunkBPvmxQruHiE/M0rTY4paweh9KmOetl4UKqwHTBV37556rJlKhRUmjqU2AGT0CQkUe33L8jac4z8G3cLi2RuiiJ97RYAHEKbU3HCe8S+NwVtagaxQ6ajfZiCda1qVFkxm5vBfczXU6Gg2pz3uf72dPLjkqm/ZQFpO46TG13Uj3Iu3uRyxzHocvPx7NuBFz7uy40heidTl5vPpfBR5uWUQt2QQDx8vVgQ8hFVg/x4bc5AlnabUqLca7MHsG7id9w9E8OAH8dTJySAa1H6IOOB77ew/7vNlglUSATM68+hN+ehjksmZNts4necJvN60TNV30/i9Ijl+H3QqcTl2tx89r486ckrqlDgPGoEKR+NRfswEY8Vy8k7eFgfQH0kd+ducjboDV2b1q1wGv4BqaPHY99F/zuSIgeicHXF7bNPSHp3MMiyWZk+Mwdzq88UCuKTqblhERm7jpEXc69I5qWbJHcZhZybh1vvjnhN6M+94Quwb1QX+8b1iO44HICav3+CQ/MGZB8r+0WIsS7MeIwuDDDowuXFdGFBnob9C//A82l0IdAotDE+1X34oN0gagfVYdCcIYzvOqZEuRO7jrNl1Sa+2veNyfE3PnyTQ5sOsv3nrVSp9QJTfpzGoNbvPl6gQqLO/AGceXMOeQ+Sabp9HknbT5Jt1JeyLt7meIeJ6NT5VI4Mw29qby6+/wVWrg7UGNOD4+ETQYZmO+eRtP0UBelmHF6FRL35Azj15hxyHyTTYvtcErefMpGpvp/MxRHLqD7EtP96vByEs391jrQfj8JGRZP1U0nafRZtlhmdZKBOSCDuvl4sDBnFC0F+dJszgK+7TS1RrtvsAayfuIJ7Z2Lo9+M4aocEcN0wVl283ajVzp/U2MQS15WsqwL7gSPImjUGXUoiTvOWozl5CF3sHdNytnbYRHSn4PrlwkP5B3eRf3CX/jZVfXEcO9vi4CoKBdXnvsfVnjPIj0vmxS0LSNt+ArWJPrzFxY5j0anzqdi3A1Wn9CVmcFHQrcq4t8k4dskyeQbqhwTi6evN7JCRVAvy44057/J5t49LlHtz9kDWTPyWO2diGPTjBOqFBHIl6iyrhn1RWKbb5HdQZ5Ztt4B+zHj7+jA0WD9m3p89hAndxpYod3LXCbau2szSKNOXmytnfV/4/4h+r+L7Yk2zMiWFRPM5kex4ez45cSl02jKTuztOkW6kI7LvJ3Pwo294cXCEybXWrg4EfvQaGyOmgCzTeets7u04RX66mbo+B72v1emYt3ony0e+RaUKTvSet4pgfz9q+ngUlvlu82HCm9TlzeAgbjxIYtjS39nacAh+lT35dVIkVkoFielZvDlrJe38/bBSWvAhoKTA9s0PyFk6GTktCfuxiym4cBRd/D2TYgWn9z82eGrzal+0N8rW9cVl2vUfQfbcseiSE3GasxzNqcPo7pcyVl95nYLoorGqah4CVioyxw8EaxucF/6I5tBudEkJZctUKKgx710uvTmT/LgUArbNJ2XHSdTXi8Zp9sVbnOswHp06H6/IcKpP6cO1QZ+jVecRPXwJubfisa5UgYAdC0jdexatGVtfL1ei7vwBnDbo4Obb55FYTO/n3k/i0oivqTaks8mleh3sy9H245BsVDRZP81iHdz+5bb41qxKmyYRNGriz7zPptA5rOTLjMEDRhfa3d+u+pxO3Trw9/qtfPrFDGZPXcjRwyd5q/drDB7en4Vzl5YpU1JIvDQ7kj8MPlzvjTOJ2XmKFKOx2sAwn/9Qig/3s5EP19dCHw7K3y6UFBKvzOrHr73nkRGfwoC/ZxG96zRJRn5joKGey4JHU79zC9pPeJs/hy3Bo1Zl6nduwbdh43GsVIHev0xkWchoZJ0Z+8zAP51X93+7iZ2L9C9QWvXrwEsjXuevyT+UWdfnZaOVexxCUmD79lByvpiEnJqE/cQvKTh/FF3cXZNiBaf2k7fGNLQi5+eh/vFT5IcPkFzcsJ+0lILLp0Bt/qWEQFDe/KtTBMiyLAODgUWSJNlKkuQIzAWGPs39JEl6FFBWy7IcKMtyADARMLu8S5bld2VZvlzssCvwwdP8FoA6YY05t07/pj/2TAy2zvY4VnQ1KeNY0RUbRztiz+gdkXPrDlA3vDEASTEPSL4Z90QyvQJrkno7gfS7ieg0Wq5uPEpNw/0eUTO8EZf+0P+u61uOU7X1iwAU5OYXTsRWNiqzsYRHuAXVJOt2AtkGmXc3HKVKB1OZ2bFJpF25V2ICzLwZT9YtvVGnTkgjNykDG3fzgTjvR/W8p5d5eeNRaoWZyqwV1ogLhva/uuU41Qz11KjziD15HW2exrIKGqF4wQ9dchxySgJoCyg4dxCr+s2e+D5WDVtScO0MaPItKh/WMZR1a/WBoDMnz+Ps4kTFSh4lyj0y8qysrFCpVMiGhyjLMo5ODgA4OTvxMN68s90ksGGZQdG9B4/S5ZWXkCSJgAb1yMzMIjEphUPHTtGyaRAuzk64ODvRsmkQh46VvSrtEYoqfuhS4pFTH4JWi/bCYazqNrHsWs/KaG9f1eeh0eShi7+L0i/A7HW2/rXR3H2AJjYeNAVkbtmH40umq1502UVOgMLetrBd867cQPtQv5I2P/oOChsbJJXKrEyHoFrk3Y4j724CsqaAlA0HqdDBtB9lHr6ILlffP7JPXUfl7W72vpZQP7wxp9frx8XdMzHYOdnj5Gmql5w8XbF1suOuQS+dXn+AF8Mtew7FqRDkR9atBHLuPkTWaIn96whexfRDzr0kMq7ce6Y5hFT16qKNfYD2QRwUFKDetQebNq1Nysg5Rc9VsrMtDKBaVa9G/ukzAOjS0tBlZulXs5rBPqAW+Xfi0NzTP9f0jftxDmtuUib76AXk3DwAcs5cQ+VleK6yjMLGGkllhWStAislBUllr4oA8DHowjSDLryy8Si1S9GFF410YfViurDgKXQhQLPwFuxdtweA62eu4eDsQIWKFUqUu37mGqkPU0scl2Wwd7IHwMHJnpSElDLlOTfyQ30rgdw7+r6U8NdhPF5palIm9dAldGr9uEk/FY2NYdy4hwaQsu8CBWnZFKRnk7LvAu7tzesHl0Z+5NyKR22QGf/XYSq+YjoWcu8lknX5bon5zbF2ZVKPXEXW6tDm5JF55S4eFsh8RL3wxpwxjNV7Z2KwfcxYtXGy455hrJ5Zf4D6RmP11Sl92DrPstVpSr+66OLvo3uoHzOaQ3uwbtK6RDm7ngPJ3bAa+THzl3Xrl8g/vMcimQCOQX7kmtGHGYcvFj7XrNPXsTbSh/YNa6DydCV9n2WrzB/RILwJJ9brV8jcMehC52Lt62zQhXcM7Xti/X4alqILA19tyem/za/IaxbWnKh1+i8unmbMGNOmSzsObjC/wscjqCaZtxPIMthotzYcpWoxHZwVm0TqlXtQrA9XDvbnwYGL5Kdlk5+ew4MDF6kcYr4PPw+9f/FWHC9UdKWKpysqKyUdmtQj6ly0SRlJgmy1Xv9mqfPwdHEEwM5aVRhMzdcUID2BXEX12uiSHiAnx+vtwtP7sfJvafn1L/ghObtScOW0xdfox+oD/VjVFpB/ZA+q0sbqmwPI3bimmK0pI9nYgkKBZG2DXKBBVpsPdDoF+ZF7K568uw/1X+z8dQi3Dqb6N91I/2aeii4cp7k348i9FQ9AfkIqmqR0VO7OFtVVr4MTTHSwZzG9/0gHF+9LDrWrkHrkiuHrozyyrtyxWAeHR4Tyxxr91wqnT57H2fnJ7O4aftU4eli/gnR/1BEiOpv/kssrsCZpRj7ctY1H8Svmw/lZ4MMpn8CHg/K3C30Ca5JiZLdcLtVuacz5dXr9dsXIbqkd1pjLG4+izS8g/V4iKbcT8Ak0/6LpEf90Xs0zCs6r7G3MtvPztNHKOw6hqF4H3cM45CSDLjyxz2JdKD+8j/xQH3SW01OQM9OQnFwslv3/PTrd/81//1L+1QFWAFmWLwIbgfHAVOBnYLIkScclSTojSVJXAEmSqkuSdECSpNOGf60Mx0MMx/8GigdIAZyBVKOymx6dkCRpqSRJ/Qz/j5IkqfhMMR+oKUnSWUmSPn3Sujl7uZHxILnw74z4FJwrmRrSzpUqkBFf5FRmxKXg7OX2pKIKcfKqQOaDovtlxaXgVEymcRlZqyM/Mwe7Cnoj0yuwJv12zSdyxzx2Tlpp0ZtPey83cozqmROXgp13SYfBHG6BNVBYW5F1+6HZsk5eFciMK6pnZlwKTl5l1zPPqJ5Pi+TiXvhZA4CcnozkUvJ5WTVoid3IRdi+MxbJpWRgzCqgDQVnLfvMDsDLuyIP7scX/h3/IIFK3hVLLfvT78s4fS2K7Kxstvy9E4CZkxcwacYojpzfweSZo/hk1helXvskJCQm41WxyNisVNGDhMQkEhKT8KroWXTcU3/cEiQnN+R0o/bNSEFyLtm+yvrNsPvgE2ze+gjJWd++uvi7KGsFgMoa7J1Q+tYvte2LY1XJA01cUcC5ID4Jq0olr3Pt1QnfHT/gOWYgD+eUTJng2KENuZdjkDXmDSFrLzfyHxS1SX5cclGgrRQ83n6Z9L1FzpfCxpr6Wz6l3sb5uHZ4sgC/SyU30ozGa1p8Ci7FdI6LlxvpRuMrLS4Zl0pFZVpFduC4KvoMAAAgAElEQVSjrZ/wxoJB2Dk7lCnPzrsCaiN5uXEp2HlbruMUNiqCt8+m3eYZeL9iuTGv9PRA+7BIl+gSE1F6lnSO7F/vhufan3EeMoiMxUsA0MTcwKZNK1AqUHp7oapTG2XF0sebMVZe7mjiip6rJr7s5+r2VhiZ+/QvH3LOXCPr6AXqHV9FvWOryDpwhrwbsY+99hGOXhXIsEAXZjxjXQjg7uVOslF9k+OTcSujvsVZ+/mvBL8WwnfHVvLxqul8N+2bMsvbermRa9SX8h4kY+P1+LnGp1coyXv0XwnYFLs290EyNhbMtcVl5j5Iseg6gMxLd3FvH4DCzhqVmxNuretj62N5+7hUqkCa0XyeHp+Cc7H6Ohd7/ulxKbgY5vx6YY3JSEgl/orp6pHHoXDzRJdcpAt1KYlI7p4mZZS+tVC4e1Jw+vGpfKxbhZJ/0PIAq7WXO/lGbZwfl4yqDB3h+fZLpO0x6ENJotq0ftyducpieY9wLaYL0x+jC9NMdGEKrpVMy9RsVpfMpDQSb8djDjcvd5IeFLVxcnwybqXMN+bwrOxJpRcqceHwebNl7b0qkG3Uj7LjUrAvY9yUvLaojSy99nno/YdpmXhVKAraVargxMO0LJMygzu3YfOxS4SP/4phS39nQs+ioNeFWw94ffoKesz8gY97d7Bs9SqgcHFHl1qkB3WpSaXbfYGtsZ/4FbYDJyG5GuYiScLm9XfJ+9PytBYAigoe6JKN5rfkRBQVTOc3ZfVaSG4VKThjOlY1x/Yh5+XivGwdzkvWkLfpN+TsslOHAFh7l7RbbMp4ppV6tSd1z5kSxx2D/JBUVuTeNrNi1oCNlxt5T6D3jcm8dAeP9oGFOrhC6xex9SlpB5SGl3clE7s77kECXt6VSi378x/fcPb6PrKzstm8YQcA16/eoENEewA6dQ3Hx8fLrEzHYj5cZlwKjsV8OMcyfBuvwJpEGny4XRb6cFD+dqGTlxuZcUb+8RPYLU5eFcgwujYzPgWnJ/Cb/+m8ChA+5k3GH15CYNfW7Fpkmg6kOM/TRivvOISigju6VCMbIi0JqUIpujCoDfYfL8P2/clIFUqOR0X12qC0Qk58skVmAkF58a8PsBqYAfQCOgK2wB5ZlpsBocCnkiQ5AA+BMFmWGwFvAV8aXd8IGCHL8qOESXaGoOhVYAUw6yl/1wTghmE1bMlvuP4PEn/2Bj++PIGfO0+l+dDOKG3Mr8Z7FthWdKXlkiEc++hb85/h/sspuHKCnPmDUC8eRUH0OWze/NDkvORUAaVXVbTXLUsP8KT0fWMITeu3x9rGmlbt9MG3d/q/yayPP6WlfzgzJ3/Kgi9n/FdklwcF106hXjQc9dfj0d44j83rQwDQ3jiP9voZbN+die0bw9Hdiwb52b39Svt1E7fCB5D42Q+4D3nb5Jy1X1U8Rw8gYdqSZybvEe6vB+MQUJP4ZUW5zs41f5/LEWO5OfRzqs4YiE0184b7s+LIz7v4pN0IFkdMIONhKp0+fue/Km9Hkw/Z1+FjTg75ioaz+mBfzXyg80nIWf8XiW+9Q8byb3GM1Kd3UG/eYkgr8A3OHw4j/+JFZJ32mcp17RaCXUM/kr7V5961ruaNTc0qXG3Zn6st++HY0h/7pvWfqcx/G227tGPP77t5r3l/ZkdOZ+TiUegzB/1zvLq3wTmwJne++tt84f8SyfvOk7T7DM02zcR/+XDST0Yjl9MbeZWtNaFDuxZ+yvhMkCTsIoei/unxOSKVfvUgPw/dPctyxj8p7q+3w9HfjziDPqzU7xXS9pwm38jhLm8adWlt0erVZ0mbzm05suUwun/xCo9/wn9L7287fpkurRqy45OhLB32Bh+v3ITOsGq3oa8P66e/yy8T+/L9tqPkaQqeiUyAgovHyJ7Wj5x5Q9FePYNtH326KFXbV9FeOmny4v6ZIEnY9fmA3J9LZjhT1qwHOh0ZH/QgY0QvbF59A0VF72cq3rN7WxwDanL/a9NcqaqKrtReMpzokV+Vi62fUqiDZ9Fw+Yf/NR38To9BNK4XirWNNa3b6b9aGT18Cn0H9mTLnrU4OjqgseDl+z8l/uwNVr08gV86T6VZOfpw5W0XPm92LPyNT1oN5+yGQ7SMDH/eP+d/ioLzR8meHEnO7CFor5zBNtI0rZTk7IZdv3Hk/rTofz4eIPi/y786B+sjZFnOliRpLZAFvAl0liTp0YizBaoCD4ClkiQFos+rapx9/rgsy8bWvFqW5UAASZJaAj9JktTgWf9uSZLeB94H6OTWjMaOfjTtG0bjnqEA3D9/E2ej1SrOXm5kJJh+8pWRkGrypsjZ283kTdKTkhmfipNP0f0cvd3ILCbzUZms+BQkpQJrJ3vUqaZv+VNiHqDJzsWjThUSzpftKOXEp2BvVE97bzfUcWV/2maMlaMdwf8Zw/n5v5N82rKcbZnxqTgZvTl38nYjM770emYa6mlTSj2fFDk9Gcm1qK6SiztyerHnlVMko+D4LmwiTHNyWvm3ouDSMTATsOk78C169ukOwPkzl/CpXBRE8/KpRELc41f65uXls2PrXsI7hnIw6ijde3Zh+sRPANi8YQeffDG9TNmWUMnTnfiHRasZEh4mUcnTg0qeHpw4U7SqJiExiaZB/hbdU85MMVn5ITm7IWcUa1+1Ufue2oO1US5azf6/0OzXO942PYYjJ5l/+1mQkITKu2iVlpWXBwUJj3d2Mjfvo9K0YUXlK3lQeekU4scvRHPPsret+fEpWButorD2dkcTX1Kmc1t/vD/swdXuHyPnFzl7GoOOyLubQOaRi9g38CXvzuNXT7XsE0bzt/UrKe6du4mr0Xh19XIjvZjOSY9PwcVofLl6u5Nu+Hw7Kym98PjxNXvo//24MuuqjkvFzkierbcb6jjLdVyuYVzn3H1I0uHLuDasTs4d86vctYlJJqtOFZ6eaMtYSZ27aw8uo0eSDqDVkbnkax6t6XFftgTtPfOrSQvik1F5Fz1XlVfpz9WhdQCeQ9/kZs+Jhc/VuUML1GevocvJBSAz6hT2jeqSc6K0DzOKyIpPxdkCXej8jHRhx74RhL3dAYCY89G4G9XX3cudlFLq+zhe6hnOzD76fGDXTl9DZWONs5sz6cnppZbPjU8xWQFq4+NOXnzJuaZCu4ZUH/k6p16bXti+efEpVGj1YmEZWx93Ug+bz9lZXKatjxt5TzBH31r8F7cW63VSw2XDyblRto5o0SeMpm/rbYjYczdx9XHjUVZFFy83MorVN6PY83fxdiM9IRW3apWoUMWTEVvnA3r7Y/imOXzVbQpZiaW3ry4lEYXRilWFmyey0YpW7OxRvuCL4/TF+vOubjiOn0PWJ5PR3rwGgHXr9uQf3G2mVUzJj0/G2qiNrb3d0ZSiI5zb+lN5RA8uvz6l8Lk6Nq6DU/N6VIp8BYWDLQqVFbrsXO7N/blUWW36hNPSoAvvnrthogtdHqMLXU10oRtpRqksFEoFAR2a8mnnx+cLfaVvBGE99U54zPloPHw8Af1mOe5e7qSUMd88jtZd2vHdlJJfUpRGTnwqDkZ2oYO3GzmljJvHXevVqp7JtfGHS270U5znofcrujoRn5pR+HdCaiYVXU1Xgf156Dxff6jfaC+gZmXyNAWkZeXgZrTiroa3B/Y2KmLuJ/JidfOBR116MiqjVViKCh4mX+IAYLRCVHN4Ozbd9DkNlb71UNZ8EVXbV8HGFkmpQs5Tk//3j2XLTE1C4W40v7l7mqyixdYexQu+OE7Vj1XJxQ2HMXPIXjgZ69YvoTl3HLRa5Iw0Cq5fQllD/2lvWeTHlbRb8kp5pi5tG1JlRHcuvj7VxG5ROtpR/+dJ3Jm/mqzT0SWuexx58SnYWKD3H8etxX9ya7F+07wGy4aTc+PBY8tGDuxJr749ADh35qKJ3e3tU4n4uMevus3Ly2f7lr106BjKgagj3Ii+Re/u7wPgW7MaL4W1M/tbs4r5cE7ebmQV8+Gyivlwpc3nlvhwz9MuzIxPwckozYvzE9gtmfGpOBtd6+SlL1MWz2peLc7Zvw7Rb+U4dn2+7rGyy9tGe55xCF1qMqoKRjaEqwdyahm68OA2bF432g/E1h67YTPJ+/tHdLeuPtVvEAjKg/+VFawAOsM/CehuWDUaKMtyVVmWrwAfAQlAAPoNqKyNrn1sBmRZlo8AHoAn+k2rjNvE9p/8YFmWv5VluYksy00aO+p3Tz/x006WR0xiecQkru44SUD3tgBUCfIjL1NNVrGdBrMeppGXpaZKkP76gO5tubbTsnyVpRF/7iYVfL1wecEThUpJ3c4tuLHTNK/TjZ2nebGH/nfVjmjGvcN6B97lBU8kwydRzpXdcfPzIeOe+VydKWdv4uTrhYNBZtWuLYjdYWHOTZWStt+P5PbvB7m3+bj5CwzEnbuJm1E963duQUyxesbsOk1DQ/vXjWjGncNlByosQRcbg8LdG6lCRVBaYRXQBu2VEyZlJKeizy+U9Zuie2i6QZNVYFsKzh40K+un79cSEfImESFvsmPLHrq/pU/eH9TEn8yMTB4mmAaL7B3sCvNDKZVK2oe15Ua03rB6GJ9Ii9b6z+xat2vO7RuWfTJaFiFtWvD3tt3Issy5i1dwdHTA08ON1s0bc/j4adIzMknPyOTw8dO0bt7Y/A0B3f0bKNy8kFw9QalE2bAVBVdN+5LkWJQ/SFm3CbpHG2BJEtjpnSmpUlUUlaqivWH+88ncC9dRVfNBVbkSqKxwiggma4/pJ3Wqaj6F/3cIaYbmjl6mwsmByt/MIPGzlajPWN6/ss9GY+PrjfULFZFUVrh1bUPqDtN+ZP+iL9XmDyG6/1wKjAJOShcHJGv9uzOrCk44Nq2L+rrpZhrFOfKfnSyOmMjiiIlc2nGSRq/rx0XVID/UmTlkJprqpczENHIz1VQ16KVGr7flsmFMG+eqatChKfFmZKedvYFjDS/sq3oiqZRU6daSeAv1g8rFAYWhrtZuTrg1rWOySUpZaK5eRflCZZTeXmBlhd3L7ck7ZLrKTFmlcuH/bVq1oCDWcG8bGyRb/fRg3aQxslZrsjnW48g5H41NdR9UVSohqaxw6dyOjF2mes22fg0qzxnKnfdmoTV6rpr7iTg0awBKBVgpcWjewGRzrMfxoJjOr9e5BdHFdGH0rtM0eEa6cOtPWxjVcQSjOo7g2PajhHbXO2i1g+qQk5ljNm+kMUn3E/Fvrc+HV8WvCtY2qscGVwEyz9zAvoYXtoa+VKlbK5KK7ZLs2KA6dT99l3N9F6BJKgq2JO89h1uIP1YuDli5OOAW4k/yXvM5OzMMMu0MMr26teLhdgvnaIWEyvCZn2P9qjjVr0pyVNk66eh/drIkYhJLIiZxecdJggxj9YUgP3Iz1aWO1bxMNS8YxmrQ6225suMUCdfuMafJEBa0GcGCNiPIiE9hSafJjw2uAmhjrqHwroKion7MqFq3J/+k0ZjJySZ9YFcyhvYkY2hPCqIvmwRXkSSsW4WQf8jy9AAAWWdjsPX1xqYsfdjAF99PBnOt3zwTfXhj2GLONh3E2eaDuTtzFYl/RD02uApw8D87+DRiAp9GTODCjpM0fV0f9KgW5EduZg4Zxdo3w6ALqxnat+nr7bi4o6jP1W7TkISbD0oEI4zZ9tMWRkeMZHTESI7vOEZId73z+zRjBqByzco4Ojtw7ZRlDmjS2Zs4+3rhaNARvl1bcG+HZfk+7+87j0+7Bli72GPtYo9Puwbc32d+Xn0eev/F6t7cfZjK/aQ0NAVatp+8QnCAn0kZbzdnjl3V6/KbcUnka7RUcLLnflIaBYbPqR8kp3M7PgUfD8vy/+nuXEfh6YPkXklvFzZqR8F5UxtCci6yC60aNi/cACt31adkT+1H9rT+5P35PZrju80GVwG0N66i8KqMwtMLlFZYt2yP5pTRWFVnk/F+NzI+fJuMD99GG3OZ7IWT0d68ji4pAasXg/TlbGyx8quH9oF5mzDzbAx2Nbyxqaofp57dWpNSbJw6NPCl5qeDuBI530T/Sior6q4cx8Pf95G86fHpRUojo5je9+rWisRiev+xlNDB1crUwau+X0OH4B50CO7Bts176NGzCwCNmviTmZFl1u5+KbwdMQa7291DH7SSJIkRowfxnx9Nd1MvjfhzN3H19cLZMFbrWODD3TXM585GPpyTBT7c87QLH5Tiw10v5vtG7zqNf3e9fq4X0Yzbhhei13eeon7nFiitrXB5wRM3Xy8enL1RprxnNa8CuFcvCrrXD2tMYhkB+0d1LU8b7XnGIXR3rqGoaKQLmwaXoguLgrlWAS2KNsBSWmE3eAqao7soOG3eRxYUQ5b/b/77l/I/sYK1GNuB4ZIkDZdlWZYkKUiW5TOACxAry7JOkqRIQGnJzSRJqmsomwzcAepLkmQD2AEvAWWN4kzAgq3PSyd6z1lqhQby4f5FaNT5bBhTlF9u8Ja5LI/Qr3jY/PFKun02CCtba2KizhFtcPrqdmhCxIxI7N2c6LVyLPGX7/Bz30/KlClrdeyesoru/xmHQqngwtp9JF+/T+tR3Ym/cIsbO09zYe0+IhYPZuD+z8hNy2LTMP2ulpWb1ua1Dzqj02iRdTK7Jv9o0Rs0Wavj5OQfCfl1PJJSwc01+8i4fp+GY7uTcu4W93ecxi2gBm2//whrV3sqhwXRcEx3toSOp2rnFlRsURcbNyd839JPpEdHfkPapbKDGbJWx46pq3jrp3FISgXnf9tHUvR92o7qTtz5W8TsOs25tfvo/PlgBu37DHVaFhuGFe3eOeTg51g72aFUWVErvAlr+8w32dHxseh05G1Ygd3AqaBQoDmxG13CPazDeqKNvYH2yglUrSNQ1m8KWh2yOpPc34o+G5cqeCK5uKO99WS7He/ZeYDQsLbsP7kZtTqXMcOLdvfcEvUbESFvYm9vx4pfvsTa2hqFQsGRg8f5eaX+89DxI2cwfe54lFZK8vLymTDKfIqAsdPmc+LMedLSMnip2zt8MLAPBQX61QhvvfYq7Vo25cCRE3R8cwB2trbMmvQRAC7OTgzq9zY93x0BwOD+vcrcLMsEnY78zSux7TsJFAoKTu9FToxF1f4NdPdvor12CqsWr2BVt7H+My91Fnl/Gj5XVVphN3A6AHKemrx1Sy1LkK3V8XDWMqp8PxsUStLX7SA/5i7uw/uQe/E62XuPUaF3Z+xbBiEXFKDLyCJugn73atfenbGu6oP7B71w/0C/u2zswMloUx4fxHgk8+7H31Hn12mgUJC0dje51+/hM+Ztcs7FkLbzBFWmRKJ0sMXvG312krz7icT0n4ddrSpUmz9En/5AUhC3dD250eZXVz7i6t4z1A0NZPy+xeSr8/h9bJFeGrllHosjJgLw15SVvLlwMCpba65GneVqlD6lRcTEXvjUrwYypMYmsm5S2bnjZK2O85N+pNXqCUhKBXdWR5F57T51x/Ug7exN4necxjWwBs1/+AiVqwNeYY2oO7YHe4LH4VTLh4BPB+o3XlFIRC/52+IAK1odGYu+xG3RAlAoUG/eSsGt2zgO7I/m6jXyDh3GoftrWDdpDAUF6DIzSZ+jX+2nrOCqv04no01KIn2W2X0SC2U+mLYc359mgEJB6u+7yIu+S8WPeqO+EE3mruN4T+yPwsGWql9NAEDzIJE7780mfethHFoFUGvbUpBlsvadJnP3CTMC9e27c+oqelqgCwc/RhfaGOnCNZbqQuDUnpM0Dm3CsgPfkqfOY8mYotzOi7Z+waiOeh3Qd1I/2nYNxsbOhu+OrWTXmh2s/Xw1K2d/zwefDKPzu11BlvlyVNm5oWWtjmsTfyBozSRQKohbHUX2tVhqjHuDjHM3Sdp+ilrT3sHKwZaGK/T6KPd+Euf7fkpBWja3Fq2j6fa5ANz6bB0FaeZ3p5W1Oq5OXEmjNZOQlArur95L9rVYahpkJm4/hXNgDQJXjkbl6oBneCNqju3B4eCxKFRWNN0wHYCCLDUXPlhqcU48gGt7z1InNJAx+z5Ho87jD6OxOnzLXJYYbIgNU36gh2GsXo86x7Wop0w/o9OS8/0XOE7+FBQK8vduRRd7G9u3+qO9cQ3NybI/g7eqF4AuKdHsSrgSaHXcnryCOr9ORVIqSFyzG/X1e1Qe25PsczdI23GCqlP6onSwpda3+o+b8u8ncb2fhePyMVzee4b6oYFM2fcF+eo8fh1btCJ07Jb5fBqhH6O/T/mB3guHoLK15nLUWS4btW+jzq2eKD3AqT0naRTamK/3f0OeOo+lY4qyXX22ZTGjI0YC0GdiP9p1bacfM0d/YNeanaxdvBqANp3bcXCj5TncZa2Oox+vIuzXcUgKBTFr95F2/T6BY7qTfO4W93aexj2gBu2/H4m1iz1VwoIIHN2dDe0nkJ+WzbnFf9Fpsz7T1rnP/yLfwnFT3nrfSqlgQs8whnzxGzqdTNfWDfHz8eTrvw9Qv5oXIQG1GNWjPTN/3sYvu08AEjP6RSBJEmdiYvlh21GslEoUksTEXmFUcLS3rIF1OnJ/W4b90NkgKdAc3YEu/i7Wr76D9m402gvHUIV0xaphc/2q0ZxMcn9eZNm9y5Cp/vFLHCbq57f8KMNY7dGfglvXKDj1+D6Zt+Mv7AePx+nTlQDk79uG7u5N8zK1Om5OWsGLqz8GpYKHq/egvhZL1XFvkXX2Bik7TlJ9ah+UDrbU+U6fAiH/fhJXIj/Bo0tLnFvUw6qCIxXfCgEgZsRXZF+6bVbsI73/SAc/MOh9Ux1ckwCDDvYIb0zNsW9wJHgMCpUVTTbo7V29Dl5isQ7es3M/7cPacvDUVnLVakYNK7K7t+/7gw7BPbC3t+eHX5ZiY2ONpJA4cuA4/1mpD6R26x5B5MCeAGzdtIu1v/xpUV33GPlwFw0+XKtR3Ukw8uE6Lh7MAIMPt9nIh2tm5MPtttCHg+djF26f+iNv/zQehVLBOYPd0s5gt0TvOs3ZtVF0/XwIQ/Z9Rm5aNn8O0/tSSdH3ubL5GIN2LUBXoGX7lB9LbDBZFv90Xn1lfE88angj62TS7ifx1+Tvzdb1edlo5R6H0OnIXfs19h/O0fvIh3egi7uDdec+aO9Eoz1/FFX7rlj5twCdFjk7k9xVen/KqnE7lLUaIjk4o2qpz42du+ozdLEW6CaBoJyR5H9x9NcYSZKmo08R8BWwGGiFfrXpLVmWO0mSVAtYB8jANmCoLMuOkiSFAGNkWe5kdC8tcOHRn8AkWZY3G84tAF4Dbhnk/S3L8o+SJEUZ7nNSkqTbQBNZlpMkSfoV8Ae2lpWHdXq13uXe0I7ys8lV9yRULng+/emOqvzrOqyn+V1VnzUvrrAsRcKzJubaX+YLPWPyv3z8J5X/LWJ/MxP4/C+RkfmPFss/Fb+ryl8mQKvc8h+rzf3KPxF+0v1/vgHB07BJV/67qh6Xy3/cDMuzMLjxjNE+0f7hz4a9duX/sdG4ppY5aM+a64eefhPPp+VXa2vzhf4L3JPL34boUmDZzuzPEtcneGnwLOmw5uVyl1nwxx/lLlObrDZf6L/Apb1PvvnaPyVHtmjtzDOnv+bJFj08Cz5yDCx3mQmKZ5tL3lJc5PKf47Kk8vdXnZ9DPQHyKP+6ju74fPKeOy3fVv5G2v8A6rUz/jcCfk+I3VvT/pXP+39mBassy9ON/hxUyvlo9IHOR4w3HI8CooqVfewMLcvyOKBEchhZlkOM/l/d6P+9yv7lAoFAIBAIBAKBQCAQCAQCgeD/Kv8zAVaBQCAQCAQCgUAgEAgEAoFAYAGWpMQTPDP+lza5EggEAoFAIBAIBAKBQCAQCASCfxUiwCoQCAQCgUAgEAgEAoFAIBAIBE+JCLAKBAKBQCAQCAQCgUAgEAgEAsFTIgKsAoFAIBAIBAKBQCAQCAQCgUDwlIhNrgQCgUAgEAgEAoFAIBAIBIL/S4hNrsoVsYJVIBAIBAKBQCAQCAQCgUAgEAieEhFgFQgEAoFAIBAIBAKBQCAQCASCp0QEWAUCgUAgEAgEAoFAIBAIBAKB4CkROVjLCZ1U/jKVcvnLzJWeQ0WfF5qCchc5yc6/3GUC5H85qdxlWn84t9xl3vqm/OsJkK5QlrtMDdpylwlgK5e/Ykp+4FDuMrPzVOUuE6DWc2jfRJvyb9+K9tnlLhPgYp5zucu0eQ5zuS7nOQgF0rXW5S7Tludjt9hS/nq/coGm3GU+VD4fXSifPFzuMnOvlb9eysso/34EoJHLf9zYS8/HbglyrF7uMp+Hg658TrrweWD3HPrv8xmp4PQc6iprns9YFTwGWeRgLU/EClaBQCAQCAQCgUAgEAgEAoFAIHhKRIBVIBAIBAKBQCAQCAQCgUAgEAieEhFgFQgEAoFAIBAIBAKBQCAQCASCp0TkYBUIBAKBQCAQCAQCgUAgEAj+L6ETOVjLE7GCVSAQCAQCgUAgEAgEAoFAIBAInhIRYBUIBAKBQCAQCAQCgUAgEAgEgqdEBFgFAoFAIBAIBAKBQCAQCAQCgeApETlYBQKBQCAQCAQCgUAgEAgEgv9LyPLz/gX/XyFWsAoEAoFAIBAIBAKBQCAQCAQCwVMiVrA+ZyKm9aVWaAAadT5/jvmGuEu3S5TxblCd1xcOxspWRfTec2yZ8RMA4RPfps7LjdDmF5ByN4G/xn5LbkaOWZnVgv0Jmd4HhVLBxTVRnPh6o8l5pbUVHT4fTKWGvqhTM9kydCkZsUmF55183Om7+xOOfr6eU99usaielUP8aT6zD5JCwfXVUVz4ylSmwtqKdl8Mxr2hL3mpmUQNWUpWbBIKlZJWnwzEw98XWdZxbOrPxB+5YpFM32B/Xp6mr+e5NVEcXVaynp0WDcbLUM8Nw5aSHpuErasjry3/EG//Glz4Yz87p/5kkbzC+9ZthE23d0GhRHN0B5o960zOWzVtj03n/ujSkwHQHNxMwbGdADgs/BNd3B0A5NREcn+YY5HMF0L8aTWjD5JSwTatKQUAACAASURBVNXVUZwtpX3bLx6Mh78vuamZ7DK0r99rrQgY/GphOfd6L7DulY9JvnzXfD39ArCOiARJQcHpPWgO/G1az8BgrDv0RpeRAkDBse0UnN4LgCqsF1a1gwDI37ce7cUjFtXz47mL2H/oOG4VXPnr5+UlzsuyzLzFyzlw5AS2tjbMmTya+nX8ANiwZSffrFoDwKDInnSNCLNIJoBHaAD1ZkeCUkHsL3u4tcS0rhVa1KXurEic6lfl3KAvSdh0rPBc7Sm98Hw5CEmhIHn/ea5MXmWxXK9Qf4Jm6p/rzV+juLrU9Ll6tqhL0Mx3cKlXlSODlxK7+TgA9lU8aPPDSJAUKFRKon/YwY2fdlss97VpkdQLDUKjzmP1mGXElqKXqjTw5e2FQ1DZWnNl7xn+nKGvV9+lI6hYwxsAO2cH1BnZLIyYUKa859W+ju0a4T31fVAoSP1tB0nL/zA57z6wGxXeDAetloKUDO6PW4zmQSIAlcb3wymkKQAPl64hY/MBi2S6hARRfdYAJIWCh6t38WDpnybnvd7vTMVeLyMXaClIzuDGqK/Iv59YeF7paId/1Jekbj/G7ckrLJJZKdSfQEM/uvVrFNeK9SOPFnUJMPSjY4OXct/Qjx5h5WhH+L4FPNh2krNP0L5Q1JfyDX3p/hP0JYA2kR1o3TccWavj8p4zbJr/a5nyHNs1wmfae/pnunYnicWeqcfArlR4KxxZq0WbnEHs+C/QGNrXa3wkTqGGZ7pkDembD1pUR+8QfxrN0s9vN1ZHcaX4OG1el0Yz38G1XlUOD1nKPUP7ur5Yjabz+qNyskPW6rj05Qbu/n3UIpmP6Di9yIb4a8w3xF28XfL3NahOt88GozLYEFun6+e0+hHNCPmoO55+PnzXZSoPLtwyK0/VuBkO7w8HhYLcHZvJ/b3052Hdqh1Ok2eRNuJ9tDHXCo8rPCviumwVOb/+SO76tRbX0z00gLqzI5EMOuJ2KTqizqxIHOtX5UIxHVHLoCMw6IhrT9CHu0yLpE5oIBp1Pr+NWcaDUvpv5Qa+vLFwMCpba67tPcvfM0zv3/bdV+n08TvMCHqfnNRMszL7Th9IYGhj8tV5LB+zhNsXb5Yo8+bY3rR9PQQHFwcG1O9VeLxdj1B6TYokJV4/7+74aQtRa3aZlekeGkCd2f2QlAru/7KH20s2mJx3bVHPqH2/4KFR+/p93AvPsEYA3Fy0joQNls3n3iH+NDGMm5jVUVwuNm4qNq9D45l9cK33AgeHLOXe5hOF50J/GYdHo5okHr9OVORnFskDUFR/Eev2b+vtlgsHKDi+tUQZZZ0mqFp1AVlGlxhL/ubvik5a22LbfybamLNodpeti4xRNWmG4wfDkRQK1Fs3o177mHHTph0u02aROvR9Cq5fQ9WoCQ4D30dSqZA1GrK/W4bm7BmLZNq0aIrrqGFICgXZf28h86fVJucdXuuMY4+uyDodslpN6rxFFNy6g12Hl3B6562i3+5Xg4d9B6GJvmFWpltoIH6z+yMpFcT9spu7S/4yOV9lUCe8e7+ErNWiSc7g6sivyTP4F/6rJ+PcuBbpx69y4Z35FtXxEa6hgdSY1R+UChJ+2c39paZyfQZ1olLvl5ALdGiSM4j56CvyYpOwqeJB3R/GgUJCobIi7vutxP+0w2K57894n8ahTchT5/HF6MXcuFiyjfqM7UNo9/Y4ujjyZr03Co97VvZkxMKROLs5k5WWxWcjFpIcn2xWZrVgf4Kn6+fzS2uiOFmKDxf++WAqNtTb+1uGLiUzNgmnKh703bOA1BtxAMSfiWHPpJUW17XztL7UCQ0kX53PH2OWl6oLfRr48sbCQYW6cOMMU/+pzbsRvPrxO8wKGmRWF9YI9id8mr6eZ9dEcaQUH67LoiF4NayOOjWLP4ctIT02CTtXR15fPgIf/xqc/2M/26c+mc0C0MFoXt0w5hviHzOvdjGaV7cb5tV6Ec0INsyrK7pMJc6CedU32J+XDHU9vyaKY6XU9dVFRX7538P0fnm1Ng0InvAWSpUVWk0BUXNXc/fwZYvrWT3Yn1BDX7q4JorjpfSljkZ9aVMp8YB+uz/hyOfrOWlhPEDZoAm2b3+AJCnIP7CV/K2mdoCqdTg2b7yHnKofC/l7NqA5oNfT9iPnoqxZj4Loi6i/nGJxPQWC8sbsClZJz0FJkjoaHXtDkqRt/0SwJElaSZLOSpJ0UZKkjZIkuf6T+z2h7H6SJC0tduysJElryrgmRJKkTY85d1uSJI8n/R21QgJw9/Xii5DR/D3pezrP6V9quc6zB7Bh4gq+CBmNu68XtUICALhx8CJfhY/n644TSb4VT9sPupiVKSkk2s+O5K/IBax6aRx1urTArZaPSZkX3wohLz2ble1Gc3rFNtpM7GlyPnhqb25HnbO4npJCosWcSHa8s4A/Q8dRo1sLXIrJrP22Xua6NqO59N02mkzWy6zdKxSAv16eyPaen9B0ai+QJItkhs+K5LfIBXz38jjqd2mBezGZ/m+FkJuezTfBoznx/TZCJuhlavM0HFj4B3vmWG48GwnG5vVBqL+dQc4nQ7Fq1A6p0gslimnOHkT92UjUn40sDK7qT+QXHrc0uCopJFrPjmRLnwX8FjoOv64tcC1W17o99e27ps1oLny3jRaT9HWN+fMw6zpMZl2HyewdsYyMu4kWBVeRJKw7DSD3P/NRLx2NsmFrJM/KJYoVXDxC7rIJ5C6bUBhcVdYOQulTHfWy8ai//RhV605gY2dRXbtFhLF80ezHnj9w5AR3Yx+wZe33TB/3IbMW6od5ekYmy1b+yurvFrP6u8UsW/kr6RnmHV0AFBL15w/gZK/5HGw7Gu/XWuNQ27SuufeTuTBiGXHrD5kcd21SmwrN6nAodBwHg8fgElgTt1b1LRIrKSQaz+3H/t4L2BY8jmrdWuJcTG52bBLHRnzD3T8Pm/6ehFR2dZrOjrBJ7IqYSr1hnbGtZJmKrRcSiKevN3NDRvLbpO/oMefdUsv1mD2Q3yZ+y9yQkXj6elM3JBCAn4Z9wcKICSyMmMC5rcc4v+14qdcX8pzaF4UCnxlDuN1/GjEdPsClczA2fqZjNffSDW50/YiYiOFkbD2I1wS9jnYMbYLdizWJ6TScG6+PwuO911A4WtCHFQp8577H1d6zORcyAveubbGrVcWkSM7FW1zsOJYLL48iZfMRqk3pa3K+yri3yTx2ybI6Aigkgub242DvBWwPHscL3VriVKx9c2KTODniG+4V60ePeHF8D5KOXrVcpoF6IYF4GPrS7xb2JQ+jvuTXsj4NwpqwsON4FoSPJeq7Uqdgo7oq8Jk5mFv9phMdPhSXLu1KPFP1pZvEdBlFTMcPSd96qPCZOoU2wbZBTaJf/ZCY10bj8d7rFj3TR+M0qvcCtoSMo1rXljjXKta+95M4NvIb7hRrX606jyMjlrEldDxRvT+h0Yx3UDnbm5X5iFqhAbj5evFl8Gg2TvyeV2eXbkN0mjOAjRNW8GXwaNx8vfAz2BAPr8eydtBi7hyz8NkqFDgMGUnGtHGkDYnEpt1LKF+oVrKcnR22XXuguVqyn9q/O5T8U2Z0Qgm5EvXmD+B0r/kceoyOUN9P5uKIZcQX0xEuTWrj2qwOh0PHcdigIypYqCPqhATi4evFpyEfsX7Sd7w2Z2Cp5V6bPYD1E7/j05CP8PD1oo6hfQFcvN2o3a4hqbGJpV5bnMDQRnj5+jAq+ANWTFzGgNmDSi13etcJpnQdV+q5o5sOMSliFJMiRlkUXEUhUXf+AM70msfhtqPwKlUHJ3FpxNcl2tfj5SCc/X052n4cxzpOptqQzigtHDdN50ayt/cCNoWMo3rXFjgXs1uy7ydzZOQ33C5FL11etpnDH5Z8yVq2UAnrl3uTt24xuSunYFW3GZK7t2kR14qomkWQ++t8cn+cRv5eU7dA1bobutjoJ5OrUOA0fCTpk8aR8m4ktqEvoaxactxIdnbYvdYDzZWicSOnp5MxdSKp7/cn89N5OI2fbLHMCmNHkDRyAvE9+2MX3h4rX1OZOTt2k9D7XR72eZ/M/6zFdcQQANTbd/Owz/s87PM+KdPnoX0Qb1FwFYWCWvMHcr7XHI63/YiKr7XGvrbp/JZ18RanOoznZOgYEjcepebUPoXn7n69gSvDllhWv2Jya8x7l0u95nCm3Ud4vtYGu2Jysy/e4lyH8ZxtP5rkTUeoPkUvNz8hjfOdJnHu5bGc6ziRysO7YV2pgkViG4c2wae6D4Pavc9XE5YyZM4HpZY7vus4o7uMKnF8wMcD2bNuNx92GM6aL1YTOSHSrExJIRFi8OH+89I4apfhw61qN5ozxXy4tDsJ/NpxMr92nPxEwdU6IYG4+3qxMGQUf05aQbc5A0ot1232ANZPXMHCkFG4+3pRu5gurNXO3yJdKCkkXpnVjzWRC/jm5XG82KUlHsXm1UCDD7cseDTHv99K+wlvA1CQp2Hfwt/Z/TQ+HOAXqvfNlwaPZlMZ82rEnAFsmrCCpcF63/zRvJp4PZbfn2BelRQSL8+K5PfIBXz/8jjqleKvNjTU9bvg0Zw08lfVqZmsH/AZKztMZMuob3j188EW11NSSLw0O5L1kQv48THxgAYGuT+0G82pFdtoVyweEDK1N7eeIB6ApMCu93ByPp9E1pR3UTUPReFdtUSxguP7yJ4xmOwZgwuDqwB5239HveITy+UJBM8JswFWWZZlYDCwSJIkW0mSHIG5wNCnEShJ0qNVs2pZlgNlWW4ApDzt/Z4FkiTVA5RAW0mSHMpLbt3wxpxdr1/1FHsmBlsnexw9TYMgjp6u2DjZEXsmBoCz6w9QN7wxADcOXECn1RVe7+zlZlamV2BN0m4nkH43EZ1Gy7WNR6lpuN8jaoY34vIf+t8VveU4VVu/aHSuMel3E0m+ft/ienoE1STzdgJZBpk3NxylagdTmVXDGxHzu17m7c3H8W6jl+lauzJxh/TGZm5yBvkZOXgE+JqV6R1Yk9TbCaTf08u8vPEotcJMZdYKa8SFdXqZV7ccp5qhnhp1HrEnr6PN01hcx0coqtZClxSHnJIA2gIKzhzAqkHzJ77Pk1AxsCYZtxPINLRvzIajVC/2TKuHN+K6oX1vbj6OT5sXS9zHr2srbli4ekpRxQ9dSjxy6kPQatFeOIxV3SaWXetZGe3tq6DTgSYPXfxdlH4B5i8EmgQ2xMXZ6bHn9x48SpdXXkKSJAIa1CMzM4vEpBQOHTtFy6ZBuDg74eLsRMumQRw6dsoima6N/Mi5FY/6zkNkjZb4vw5T6RXTuqrvJZJ1+S7oiue4kVHYqFBYW6GwUSFZKclLTLNIrpth3GQbnuvdDUepXGzc5MQmkX7lHnIxuTqNFl1+AQAKGxUozL+UeESD8CacWL8fgDtnYrBzsse5mF5y9nTF1smOOwa9dGL9fhqGl3z+ga+25PTfpQftHvG82tcuoDZ5d+LQ3EtA1hSQvmk/TmEtTMpkH72AnJsHQM6Za1h56d+j2fpVJfv4JdDqkNV55F29jWO7xiVkFMcxyI/c23Hk3dXLTN5wkAodmpmUyTh8EZ06H4DM09ex9nYvPOfQsAYqT1fS91lu0LoF1STL0I9kjZZ7G47iY2E/AnD1r46thwsJ+y5YLPMRDcKbcLJYX3Iq1pecDHPco7500qgvteodxu5lG9Aa+nJWckaZ8uwDapFv/Ew37sc5zFT/Fn+mKi99+9rUeoEco2eae/UWTsHmn6lx+z4ap1WKtW92bBJppbRv5s14sm4lAKBOSCM3KQMb98frt+LUCWvMuXVGNoSzPY4Vi9kQFf8fe+cdH0Xx/vH33KX3XBJyoYfehNBD76AUaaKAYgALqCgdAQUVUbGj8BWs2AERFQVUQKpUgdB7J+XSLr3nbn9/3JLcXRJyiZj4/f7m/XrxIrc7u5+d3ZnnmXl2ZtYPV6+iNsTx9UVtiMRLMSRdiXVYz6lRU0wx0ZgNsVBQQO7u7TiHdy2WzuOhR8j+/lvIy7PZ7hzeFXNcLKbrZY/osca3BBtRzc5G5Kg2ongZVtDa2Yg8B21E8/5tOaK20W6UUX5vqPf3yA97aG5lC4cseJjNr32Lo6ufte3XgT3rLS8jL0VewMPHE79qxQM+lyIvkBKf7OBZb4/l/sbZ3N+gu9vbpMkptMFmm+2ejWqSvP8sismMOSuXjLPXCexdtj8PsGsXXt9wgFoO1huAuD9Pk5+RU658avShKMnxKKmJYDZRcO4Q2vphNmmcWnYn/9gOyFVng2UVvYgVwXUQnj6YrpXjBRfg1Ni23uTs3I5L5xLqzfhHyF77LYpVvSm4fBFzkmUkl+naVYSLKzg7l6np0qwJBVHRmGIsmtlbt+PevbNNGiWzaMabcHcrcY0+j/69ydq63aF8+rRpQPZVAznX41HyC4j/aS+BdvU0Ze/pQv+WduQCriFF/ZaUPacwZWQ7pGWNd+sG5Fw1kHvDopvw0150A2zLb6qVbvqRi4V+VckvQClsKzkhHBjAcYvw/h3Zvt5yb85HnsfTxxP/Eurq+cjzJJdQV2s3rMWJvScAOLHvBB3t2h8lERxWn9RrcaSp9ebCLweoZ9fer2fXh6vVpXh7v7w07d+WSNUW3lT7q6XZwpuqLYz8YQ/NrGzhoAXj+PU1x4Ke1cPqY7wWR4pVH65RsT5cW06st7Qvzm4+RF27PlxBBfpwYOtXoyMv4Xobvxpt5VcbV9Cvhtzql6t5PfvLARqU0F89pV7Teat+efzp62TEW/xZ4oUonNxc0Lo4Njm5pHhAA7uy1KB/G06rZemCXTygQQXiAdp6jTHHx6AkGsBUQP6hnTi17lz2gSqms5EoOWXP1JVIqhqH1mBVFOUU8AvwLLAQ+Bp4TghxSAgRKYQYCiCEqCuE2COEOKr+66xu76lu/xkoaez6fqCGmra+EOI3IcQR9Zgm6vbPhRArhBAHhBBX1HN+JoQ4K4T4/NaJhBBjhBAn1ZGxr1ttnyCEuCCEOAR0sdMfA3wFbAGGWh1ztxDinBDiKDDCanuAEGKLEOK0EOITwHGPbIVPsI7UmKLpIGkGIz56W+fso/cnLdZYlCbWiE9w8UBqm1E9uOjAWyQvvT/pMUXny4g14mX3ttY6jWIyk5uehZu/F84errR7YjAHlv7gWAZVPPT+ZFppZsUa8bTLp3UaxWQmLy0LV38vjGduUKt/G4RWg1etIALuqotn9QDKwlvvT7rVfUuPNeJtp+ldQj7d/b3KlTd7hG8ASkrR9AklJRHhW/x6nVp2wn3W+7hFPIvwsxr87OSC+/S3cZ/6JloHA7MeIf5kWOU102DEM8Q2r576ojS37q+bXV7rDenIJQen9glvHUpqUdlV0owIn+LlUtusA+5Pvo7rA9MRPpb7YDbcQNuwFTi7gIc32tBmJd6jihCXkIS+WtH9DK4WSFxCInEJieirBRVtD7JsdwRXvY5sq3qaE2PE1YGXGQAphy9i3HuGXidW0uvEShJ3niDzYoxDx7rrdWRHF+lmxRpx1zs2sgLAvbqOAX+8xpAj73Nu+UZy4hwLKvgG60ixym+KwYivXX599TpSrcpcaqwRXzu7VK9DEzISU0i8ZritXlXdX2d9APmxRSMpCmITcQ4uvRz639+fjF2WoHzO2at4dW+DcHNF6++DZ3hLnEOCSj32Fi76APKs8poXm4RLSOl5rTamDynbj1p+CEGdF8ZzY1H5prvZl6Ps8pQjIWj1woOcWFSxkSA+FShLKVY+LqheCPU6NGHqT4t5au1CarWsd1s9J30A+bFF9TrfkFQYQC0J3QP9SC98ptdsnqlXp5Y4h5Q9McVDryMrxq6ehjheTwuvJaweGhcnMq7FO3yMj15Hmn0bws6f+wT7k2awa0M4WL/s0QQEYk4suj5zYgLaANt7pK3fEE1QNfL/sntZ5+aO+31jyfq2/NM13fQ6cipoI1JVG9HjxEp6nFhJUjlshH0bLdVQ/N75FLOFSYXlt1m/tqTGGYk968CsEBV/fQBGK02jIQn/Etp8t6P9PeEs+e1dpq6YjS6kbN/qqteRa6WZG5OEq4M2Iv30dQJ7h6Fxd8FZ541/l+a4VS+73rjr/cmyaxdWpN6UB+Htj5JeFOhSMpIR3raawj8YjX8wrmPm4jp2Hpq6twIKApee95O/c125dTWBgZgS7OpNoO09cmrQEG1QNfIOlf6S26VbDwouXYD8sgNH2mqBmOKKNE3xiWiDivsoz/uGol//Nb5THiflneXF9nv07UXWFscCrMXLkRHX29jfkLF9MG53bLmD2+ESoiMvpsju58Um2QRu7Qke25tkK12X6gGEbX+bdkc+JOo/G8iLc+zFRYA+gEQrf5NkSCLgNvm15+qZq3S6xxJc6nR3Jzy8PfD2u/0LNkf6cJ56fzJK6MMB+NYKYszmxYz87jmqd2js8LX6BvuTYqWb6kB/1dIutKRp2q8taXHJGBy0hd56HemxVr6tlD5c2h3uw93Stvar6QYj3nb32NvOr1r6mBXzq14O9Fe9HMhro4HtiTt1rfCFtEO6Mba6jsQD3NV4QPsnBrO/nPEA4ReI2VjU7laSE9H4FfcXTm274vnih7g/sQDhX3bbWuIAZvP/5r9/KeVZg/Ul4CiQB2wEtiuKMlGd2n9ICLENiAf6KYqSI4RoCKwGbr2+agO0UBTFZuiCEEIL9AE+VTd9BExWFOWiEKIj8AHQW93nD3QC7gV+xhIofRT4SwgRpuq/DrQFkoEtQohhwEH1+tsCqcAOwNqrPwD0A5oATwPfCiHcgI9V7UuA9SIhLwB/KoqySAgxCChx3pgQ4nHgcYBBug608W5Q2r39W3R/aigmk4kTP+0tO/HfIHz6CCI//Y38rNx/VMeai2t24dewOkN+fZnMqEQSDl9EMf17K5QjFJz+i4Kju8FUgFOnAbiOmUbOiucByFr8CEqqEaELxv3JxWTHXkdJun2A6k5QrXV9CnLySD4fdcfOWXD+CAUn91ry2a4PriOeIOfzxZgun0BTox5ujy6CrDTMNy+C8t/9TEvDo24wng2rszPMMnWs/brnSOzYhGRHp+T+DbJjjPzeZx5uwX50XTWDmxsPkpt4+xGAd5I293Ypc/Tq36Wy7q/v0J6439WAq2Msa8lm/BmJe8uG1Pv+TUzGVLIiz4HZdEc1A0d0x7NlA86MtNiG4PF3k7z9KHmxZa/RdqeoP74vsX8cJ9uq8V+ZaLRaPHy9eG/Y89RuVZ+H/zONV7o9c0fO7TfM8kxjR88DIGOP5ZnWX/8GBcZUso6eqzRf41bNj07LnuDA1A//u7/0KgSejz5FxrvF10/0eHA8OT+tg5zyj1D7O7irNmK3aiParnsOv45NSPmHbbCzmwu9nhrGp+Ne/Ud17Dm67TD7ft5DQV4Bvcf254l3pvLKmIX/mJ5x1wl8W9enw8aXyUtKI/XwRZR/caenLIRGA/7VyF37JsLbH9cH5pDzxQs4NQvHdOUkSsadGTVsKyrwnPwU6W+Wvu6otk5dvB6dRMrcWXdUOvP7DWR+vwH3/r3xnvAQyYuKpt+6NG+CkpNDwZVrd1QTIHhkN7zD6hE57IU7fu7bETSyG16t6nNyeFGdyItJ4ljvmbgE+9Pk8zkk/bKf/MTUf/xaPnvlMyYtmkyf+/pw+tBpEmMTMf+DdScrPoXPwqeRk5JBtbvqMvjj6Xzddy55FRg1XB4stnAon4577R/V+f9MQMMa9Jg7mnUPVc70+c7TR3DkH4oHFBzbT/7BHVCQj3OPQbg/Mpust0peDkci+bficIBVUZRMIcRaIAO4HxgihLjl6d2A2kAMsFwNdpqARlanOGQXXHUXQhzDMnL1LLBVXX6gM7DOapqGq9UxvyiKogghTgJxiqKcBBBCnAbqAnWAnYqiJKjbvwG6q8dab19769qEEO2AREVRbgghooHPhBA6NT9XFUW5qKb7GjVYqp5zhHpfNgkhSmxxKYryEZaAMQvrPqgAdBjXj7ZjLOuKRh+/gq/VaEwfvY40g+2p0gzJ+Fi9ifUJ0ZEWV9TZDbuvO437tObzsY414jMMyXhXLzqfV4iODLu3tbfSZBiMCK0GV28PcpIzCGndgIYDO9B13mhcfTxAUSjIzef4F1vtZWzIMiTjaaXpEaIj0y6ft9JkxVo0XXw8yE3OAODQi98Uphu0YSGpDky9SDck421137xDdKTbaaar+Uy3yme2qllRlNQkmxGpwi/QZqQnYDPlrODAVlwHj7c6Xn1TaIzDdOkUmhr1MJURYM2KTcbLKq+eeh2ZsbZ5zTRY0mRa3d8cq7zWvzecyz85NnoVQEk32ow6FT46lDS7IEx20fkLjmzHpf+Dhb/zd/9E/m7LRwhc73saJdHx6TS3IzgoAEN80YiCuPhEgoMCCQ4K5K/IE0XbExJp37qlQ+fMNRhxt6qnbtV15BocCzhVG9ie1COXMKmNkIQ/juHXrqFDAcBsgxH3GkW6HiE6sg3l79zlxKWQeu4mQR2bFH4Ey54u4/rTaYzlPdaN45fxs8qvn15Hql1+Uw1GfK3KnG+IjlQru6TRamg5oD1vD5lf5vVV1f3NNyTZjDp1CgkkP6548NKzSyuCnnqAq2PmFk4lBEj44DsSPvgOgJpLZ5F7texRcXmGJFys8uoSEkBeCcFLn24tqTH1Pk6PWFCo6d22Md4dm6KPuBuNpxvC2QlTZg43X/36tpr25ci9HOUooF1DAjs2pv74vjh5uqFxdqIgM4dTr5b+caIu4/oTrpalmxUoS35WPi7VkMTJ3y1l9sbxyyhmBU+dN5nGktdPLjAk2Yw6ddYHkF/CR0Msz/R+royeZ/tM//MdCf+xPNNaS2eRd7XsqW9ZBiMe1e3qaazj9dTJy50eX83ixJJ1JB29VGb69g/3o+1otQ1x4go+9m0IO3+eFpdsM+rSJ0RnM/KmPJiTEtEEViv8rQkMwpRUZG+FuwfaUkN9FQAAIABJREFUOqH4LFlq2e+vw2fhq6Qtmo9To2a4dOmBx8RJCE8vSyA5L4+cjT8W07Enx2DErYI2ItjORiSqNqK0AGuncf3ooJbfKLs2mq+++L1LK2YLA0iLMxJQJxhdzSCm/vp64bFTN77KsmHPk5FgG7zp9/A99Bpt+ejilROX0Flp6vQBJMc5/rwyUorqxo412xg77+HbpLaQazDiaqXpWj2A3HL4mqtLf+TqUstzbLHiabIul20Lsw3JeNi1C8tTbyqCkm47YlV42Y5oBTCnJ2M2XAWzCSU1ESU5Do1/MJqQ+mhqNsQprCfC2RW0TpCXS/6e9fYyxTAnJqINsqs3ibb1xqluKH5vqfVGp8Nn0aukLZxPwYXzaAKD8HlxMWlvvIo51rHR16b4RLTBRZraaoGYEkpf+zJ76w78n52G9d1w79fb4dGrUFI50pFbgv31734XtaeN4NjwF2zsb0XJizXiYjVq2iUkgNwS/Kpvt7uoOXUkp0YsLFE3Ly6ZrHM38QlvStLGkkcSD3x4EAPGDADg4omLBFr5mwB9gEMfqbqFMc7Ia5MsfTc3Dzc639OZzLTM2x7jSB8u05CMVwl9OABTnuX/+JPXSL0ej189PfEnSl6yJXxcP9qr/dWo41fwq67jurrP14H+qqVdmIyuTjD+NYOY+qvlBYKPXsfTG1/hP8MWFLOFt0g3GPG2Gn3vU0ofzucO9eHaPdyPNqpfjbHzq956Hel29zjdzq9a+pgV86sZDvRXM9S8ZpSQVy+9juEfTWPzjJWk3HB8Box9WfJ2MB6QnZyBXo0HdFfjAYoaDzhWRjxASUlEoytqdwv/QMwptrMJlcwiH5a/+1fc7nvM4TxJJP8WHFoiwAqz+k8AI9U1VMMURamtKMpZYDoQB7TCMnLVxepYe6+RrShKGJagqMCyBqsGSLE6b5iiKE2tjrn1qsRs9fet3+UZjWvNGKCJEOIacBnwAUZW8FxlcuirrawYOJ8VA+dzbsthwkZ0A6Bm6wbkpGeTYbc2WEZCCrnp2dRsbRn9GjaiG+e2WKY0NujRkq6TBvPNo2+Tn2O71llpGI5fwT9Uj0+tIDTOWhoPCefK1qM2aa5sPUqz+yzX1XBgB26qXyT87r6X+azLdD7rMp3Iz37n0PKfywyuAiQeu4JPqB4vVbPe0HBubrHVvLHlKA1GWTTrDupA7F6LptbNBSd3S4y9ercWmAvMpDowvS/2+BV0oXp8Vc1mQ8K5ZJfPS9uOctdIi2aTgR24Xo4vL5aG+eZFNEHVEbpg0Drh1LobplMHbdJYN/C1LTpgjldHjbp7WhrtAJ7eaEObYo67WaZm/PEr+Ibq8Vbz2mBoONft8np961Eaqfe33qAOxOy1yqsQ1B/SkUs/Ox5gNUdfRqPTI/yCQKtFe1dnCs7ZrmkqvIrWLNI2aYc5IbpQD3fL1BYRXBtNcG1Ml09wJ+jZNZyff/sDRVE4fuosXl6eBAXq6NKxLfsOHSU1LZ3UtHT2HTpKl45lr68IkBp5GY96etxrByGcteiHdSb+d8fWb82JTsK/c1OEVoNw0qLr3IyMi46tV2Q8dgXvUD2e6nOtPTScaAd13UN0aN0s67Q5+3oQ1KEx6ZdLD2Lv/WpL4YepTm05TPsRlvdSdVo3IDs9izQ7u5SWkEJOejZ1VLvUfkR3Tm05XLi/Ude7iLsSUyyYVhJVdX+zT1zAtW51nGsGI5yd8B3cnfRttnXVrVk9aiyewo3HX8aUZNUR0GjQqlP5XJvUxa1xKBl7bOtcSWQcu4RbaAiutaohnJ0IGNqV5C1/2aTxaBFKvdcnc378axRYaV6aspTI9pOI7DiZG4u+IPH7nWUGVwGSj13BK1SPRy3L/a01NJxYB+/voac+YHO7qfzaYRonXvqW6+v23Da4Cpay9PbAubw9cC4ntxymnVVZyknPIt2uLKWrPu5WWWpnVZZObjlMg3DLFN2g0BC0zk6lBlcBsk5ctH2mQ7qTts32pYJbs3rUeOUprj9W+jN1a1IXtyZ1Sd9T9vTVkupp1BbH7q/GWUu3T6dxbd2f3Czl5Yc9f325lZUD57NSbUO0GlnUhshNzy5cj+0WGfEp5GYUtSFajezG+a2OXZ89BRfOoa1RE02wHpyccO3em/yDRTNnlKxMkscOJWXiaFImjqbg3BnSFs3HdOk8ac8+Xbg9Z8P3ZH/3tUPBVYC0v2Ejsu1shH/nZmTexkbs/2or7w2cx3sD53F6y2Haqm202mWU39rq/W07ohuntxzBcP4mL7ebzOtdn+H1rs+QajDy3uD5JQYUtn75a+FHqQ5vOUi3kZaOfoPWjchOzyrXWqvW67W27dee6Etlz0q5dX/drO5vwu+HyzwOAI3AWZ2q6tWsNt7N6pC0s2x/nmRXb+oMDSdqS9k29O9gNlxD+AcjfANBo8WpSQdMl22X1jJdikRbS5067e6F8A/GnJJA3uZPyPnoWXI+nkvernUUnNnvUHAVoOC8Wm/0lnrj1rM3eftt603SfUMxjhuNcdxo8s+eKQyuCk8vfBcvIfPTDyk4fcrhvOadPYdTrRpoQyya7v16k73bto3nVKvoo0FuXcIpuGlVL4TAo09PsrbucFgzPfIS7vVCcKtt8W/VhnUh0a4cebWoS6M3H+fUw6+Tf4dm1KQfs+i6qrpBw7pgtPOrni1Cqf/mJM5GLLHRdQnRoXGzdFW1vp74dGhC9qXS+xibv9zE1HueYeo9z3Dg9/30Hml5GdO4dWOy0rNKXGu1NHz8fQrXfB311Ci2rS27PxV3/Ap+Vn24RuXow7nrvBHqevw+tYPwCw0m9XrpAbkDX21l2cD5LBs4nzNbDtNatYW11P5qabawlmoLW4/oxtktR4g7f5NX2j3BG12n8kbXqaQZjCwb/FypwVWAmBL6cBfs/NbFbUdpOdLSvmg6sAPX9pVvbWRrDn+5lY8GzuejgfM5b+VXa5ThV2vcAb8aq/bLb+W1aSn91RbqNTUe2IEb6jN19fHgvlUz2fX6WqIPl+/jewa7stR4SDiX7XQvbz1Kc7UsNbLSXXvfy3zSZTqfdJnOUTUeUFZwFcB09Tya4BqIQD1onXDu0JOCY7Z2SfgWBX2dwjphinV8iR2J5N9CRYOSvwNPCyGeVkeUtlYUJRLwBaIURTELISKwfDjqtiiKkiWEeAb4CctyAFeFEKMURVknLJ6npaIojn7R4xDwvhAiEMsSAWOAZer294QQAUAaMAo4LoTQYBmNe5eiKDEAQohewAIsa7LWFULUVxTlsnquW+wGxgKLhRD3YFm6oNxc2HGMhr3CmLbrHfKz8/hx9oeF+57Y/CorBlpGf21csIrhb03C2c2FizuPF661OuilCJxcnIn42jLFMSryEr8899ltNRWTme0LvmDEV3MQWg2n1+4i6UI0nWaMJO7kVa5sPcqptbu4e+lkJux+m5yUDDZPKb4uU3lQTGYOPP8F/b+dg9BouLh2FykXomk9aySJx69yc+tRLq7ZRbf3JzPyz7fJTclg55MWTfdAH/p/+yyK2UyWIZndz6xwWHPLwi944EtLPk98t4vEi9F0mzGS2BNXubTtKMfX7mLIu5OZtOttslMy2GCVzyf+fBcXb3e0zk407N+OteOWkOTIum1mM7k/fIj74y+CRkP+oW2Y427icvdYTDcvYTp9COfuQ9A272AZIZGVTs5qddRCcC1cRz1pGdkjBHnb16M4EGBVTGb+XPAFA7+x3N/za3eRfCGadrNGknD8Kte3HuXcml30em8yo9X7u+3JoryGhDchI8ZI+g3HvnJ8K595m1bh9vB80GgoOLoDJSEK596jMEdfwXT+CE7hd+PUpK1lumB2Brk/qs9O64T7Iy9arj03m9z1yx1eR2X2C0v4K/IEKSlp9Bn2EE8+Mo6CAstIhAeGD6J7p/bs2f8X99w/EXc3N16ePx0AXx9vJo0fw+hHpwIwecLY234syxrFZObMvFW0WzMfodUQtXoHGeejaDBnFKnHr5Dw+xF8wurRZtVMnPw8Cerfhgaz72Nvj9kYfjlAQNfmdNn5JigKiTuOk+BgJ1IxmTk6/3N6rH4WodVwZc0u0i5E02L2SIzHrxKz5Si6VvXo8tl0XPw8qN6vNS1mj+S3ns/i07A6YS88WFiWzq3cROq5sssSwJkdkTTtFcZzu94jLzuXNbOLvtQ8a/MS3hpomSa/fsFnjHnrCZzdXDi78xhndx4rTNd6SGciHVweoKruLyYzMS+upO4XixAaDcnrtpJ78QbVpj1I9smLpP9xCP28iWg83ai13JLn/JgEbjz+MsJJS+hay8g0c0YWUTPeAkemk5vMXHvuE5p8uxCh1RC/5g+yL9yk5uzRZB6/TPKWv6iz4GE0nm40/MgyQSQ3OpEL4ys+tU4xmTk2/3O6qeXomlqOms0eSfLxq8RuOYp/q3p0UstRSL/WNJs9kq09n62w5i3OqmVp/q73yM/OZbVVWZq5eQlvq2Xpe6uydM6qLB36bgej35jM7N/fxJRfwOqZH9xe0GQm5oWVhH75Emg0JK/bZnmm09Vnuu0QIfMmoPF0o/Z/ip7p9ccWI5y01PvOMsLGnJHFzelvO/RMFZOZw899Ts9vbevpXWo9jVbrabdPLfe3Rr/W3DVrJJt7PUvtIeFUC2+Cq86b0AcsHcUD0z4k5fT1MlQtXNxuaUM8s9vShtgwq6gNMXnzq6xU2xCbnl/FsLcn4eTmwqWdx7m4w9KGaDKgHQNfisBD583YVbMxnLnO1w/fZoqh2UTmiqX4vPwWaDTkbt2M6cY13B+aSMHFc+Qf/GeWBFFMZs7NW0Ub1UZEr95B5vko6s8ZRZqVjQhbNRNn1UbUn30f+3rMJu6XA+i6NqdTBWzEuR2RNO4VxpxdS8nLzmWdVRtt6ubXeG+gpe3144JV3P/WZJzdXDi/8xjnrWxheTm2/Qhhvdry7u4V5Gbn8uGsoq+qv7r5HeYPtHyNfMy8h+k8tBsu7q4sO/AxO9dsY/3StQwYP4i2/dpjKjCRkZphc3xpKCYz5+d9Vnh/Y1bvLOH+1qeVen8D+7el/uxR7O8xC42zE+02vARAQUY2J59c5tDSGpZ68wW9v7W00S6v2UXqhWhazh5JklW96fHpNFz8PKjZrzUtZ41kUy9Lve334wJ8GoTg5OHG8MPvc2Dmx8SW9SE+xUzeH9/iOnKapd1yci9KUgzOXYZiNlzDdPk45munUeo2x23CIjCbyd+1DnJuP6qwTMwmMpYvxfe1txAaDTm/b8Z0/RoeERMpuHCOvP2l1xv3ocPRVq+B50MReD5k+cp8ytxZKCllrKluMpPy1jIC338dodGS+cuvFFy9hs/j48k7e4GcPfvwHDUMt/ZtUQoKMKenY3ypqO67tm5JQXy85SNZDqKYzFyc9ykt1zyH0GqIXb2DrPNR1J3zAOnHL5P0+2HqvzAOracbzT+ZCUBOdCKnVJsTtmERHg1qoPV0o1PkSs5NX0GyI18oN5m5Mv8Tmq9+HrQa4ldvJ/t8FLXnPEDGscsYtxym7kKLbuOPLbp50YmcjXgd94Y1CX0xorCtFL3iZ7LOORbQObz9MO16teOjPR+Tm53Le7OWFu5779f3mXqPZTmb8fMn0GNoD1zdXVl18HO2rNnC6ne/pUWnu4h4NgJFUTh98BQrFpTdv1FMZnYu+IJhah/uzNpdGC9EE6724a5uPcrptbsYsHQyEWof7le1b1OjYxPCZ47EnG9CMStsn7+K3FTHyvb5Hcdo3CuMWbveJT87l++tbOHTm19lmeprNiz4jPtUW3hh5/EK20LFZOb3hZ8z5stn0Wg1HFf7cN3VPtzFbUc5tnYnQ999gid2vU1OSiY/TimydU/9uRRXtQ/XqH87Vo9bQqKDL98vbj9Gg15hTFH96s9WfvXxza/ykZrXzc+vYqiVX72k+tXGA9pxj+pXx6yaTdyZ63xzG7+qmMxsW/gFo9T+6snvdpF0MZquM0ZiUPurJ9buYtC7k3lsl+WZ/qw+0zYR/fCrG0znZ4bT+ZnhAKwb9zpZZXwQ9Jbu9gVfMPKrOWi0Gk6p8YDOalm6vPUoJ9fu4p6lk5molqVNfzMegNlMzjfL8Zj+GkKjIe/P3zHHXMd1aASmaxcoOL4flz7DcArrZOkjZ6aT89mbhYd7PPsOmpBaCFd3vN78luzP38F02sGXgf/f+S9euue/EaGUY70vIcSLWJYI+A+wFMt0fg2WqfSD1XVX1wMK8BvwlKIoXkKInsAsRVEGW50rQ1EUL6vfvwDfAX8CK4AQwBlYo651+jmwUVGU74UQddW/W6jHWu8bA8zHMip2k6Ioz6ppJgDzgBTgGJa1ZNcBryuKEm51HVogGmiNZSTuUiAL2APUV/MZgGV92RrAPqA/0FZRlFK/mnNriYDKxN9coW9v/S387uwyhA4TV9FXBX+DKSMrbz3LW3zznU+lawI8NPHvT+MqLy7PVO7adQB/NC97Svs/QaqmzHdRd5wDrlVTWQdU7hKMANT0/HtLf1SEjByXshP9A0Qp7pWuua8KytIE8TeDHhXkVG7l2+DzZX80/I7zdIs7tx53eThyOKTSNf9wr/y2EsBNJafSNSdUgV2K11ZBAQaGz3CrdM3M38s3iuxOkJtW+e0HgEvX7szHScuDs6iaNaqXuFR+Xe2LX9mJ7jAGTdUEYbyUyrfBVdECdqvYN7H/NtoqqDaP9YurfFHA59OtVXOT/+Vkfzrrv3iB/9Jxf+Stf+XzLldYSlGUF61+Tiph/0XAemHDZ9XtO4Gddmm97H4Psfp5dwnnHm/19zWgRSn7VmMJftofvwpYZb8dCLdLZwL06s9YLB++sj9XEpagqkQikUgkEolEIpFIJBKJRCL5f0x512CVSCQSiUQikUgkEolEIpFIJBKJShVMrJZIJBKJRCKRSCQSiUQikUgk/xiKXIO1MpEjWCUSiUQikUgkEolEIpFIJBKJpILIAKtEIpFIJBKJRCKRSCQSiUQikVQQGWCVSCQSiUQikUgkEolEIpFIJJIKItdglUgkEolEIpFIJBKJRCKRSP6HUMxKVV/C/yvkCFaJRCKRSCQSiUQikUgkEolEIqkgMsAqkUgkEolEIpFIJBKJRCKRSCQVRC4RUEnkYK50zXyhrXTNmgX5la4JoMW50jWzjqdWuuY+p8rPJ0DP77IqXfPqh/MrXbPP6VcrXRPgVJvpla65D/dK1wRI0la+22kekF3pmp55uZWuCWA0uFS6pqnSFSGwRkYVqELWNd9K1/Sqgpld0ad9Kl8UcKqCtlLz/MqvMwAa58q3wcHu6ZWu6ZdfNV2NM0sr30YEh1R+XoWmaqZ+povKz2uWqJpxQcFVIJtbBY+1lqlq7m9qFchmicr3NVTVLG1R+ZLmrILKF5VI/iXIEawSiUQikUgkEolEIpFIJBKJRFJB5AhWiUQikUgkEolEIpFIJBKJ5H8JcxWM2P5/jBzBKpFIJBKJRCKRSCQSiUQikUgkFUQGWCUSiUQikUgkEolEIpFIJBKJpILIAKtEIpFIJBKJRCKRSCQSiUQikVQQuQarRCKRSCQSiUQikUgkEolE8r+EItdgrUzkCFaJRCKRSCQSiUQikUgkEolEIqkgMsAqkUgkEolEIpFIJBKJRCKRSCQVRAZYJRKJRCKRSCQSiUQikUgkEomkgsg1WKuYe1+IoEmvMPKz8/hu1gqiT18rlqZGi1Duf2syzm4unNtxjJ9f+gKAftNG0mF0bzKNaQD89sZazu08VqZmaI+W9HlhHEKr4cSanRxc8YvNfq2LE4PemUzwXaFkJ6fz85TlpEUlUqdrC3rMfQCtsxOm/AJ2vrqaG/vOOJTPgF6taLx4PEKrIfqb7VxbtsFmv194Uxq/HIFXs9qcnPQe8RsPFu5r8PxYgvq1AeDKO+uJ27DfIc3qPVvSftE4hEbDpdU7OfUf23xW69iY9i+Nw79pLXY/uZwbm/4q3FdvVDdaTh0KwIn3NnBl3R6HNAFc2nfA66mnQaMhZ/MmstZ8W2I6127d8X3xZYxPPE7BhfMIHx98X1iEU+PG5Pz+GxnL3nNYE+DBFybSqlcb8rLz+HjWMq6fvloszchZY+kyogeevp5Mav5Q4fZeD/anz7i7MZvN5GbmsGreSmIuRd1Wz6NrW4KfmwwaDanf/4bx43U2+30fGIj/g4NRTGbMWTnELXyfvMs38OjcmqCZExDOTij5BSS88SlZB487nM/AXq1oujgCtBqivtnO1WU/2+z3D29Ck5cj8G5Wm+OT3ifOqiw1WjCWoL6tERoNSbtPcPa5LxzSfP7Vd9i99xA6fz9++nplsf2KovDa0pXs2f8Xbm6uvPLcTJo1bgDAhs1b+fCLNQBMihjN0IH9HNL07tGami8+htBqSFqzlbgP1tvsD3r0XgLG9IcCEwXGVK7PWkZ+dAIAztUDqf3GFFxCAlGAKxGLyIuKd0gXYMQLETTr1Zr87Fy+mbWCqBLsUs0WoTz41hM4u7lwZkckP6h2KWL5VKrVCwHA3ceT7LRM3hw497Z6IT1b0u7lorp6Znnxutp20Tj8mtbizyeWc9Oqrvb6Zg6BbeqTcOgCOyPedjiPAG6d2uM38ynQaMjcsJl09TndwnPEYLxGDQWzGSUrG+Or71Jw9ToAzg3q4T9vOhovDxSzmbiIJyEvv0xN987t0D37JEKjIf3HX0n9bK3Nfu9Rg/F54F4UkxklO5vERe+Sf+VG4X6tPoiaP35K8oovSfvye4fyGdirFc0WRyC0Gm5+s50rJdSZZmqdOTbpfQxqndF1aUazRQ8X3Y8G1Tk2+X3ifj3skC5Uflly7dgen6lTQKMla+MmMr9ebbPfY+gQPEYMszzT7GxS33ibgmvXwckJ39kzcG7SGBSFtPeWkRfpmF2q0bMl4S+NQ6PVcH71Tk7Y+RqNixM9lk4msGUoOcnp7HhiORlRiWictXRZ8giBrUJRzGYOvPA1hv1nHdIEqNujJb1ftPjyk2t2cuiD4r78nnctvjwnOZ1fnrL4cn2revRf8oglkYB97/7Ipd8de6ZePdpQY+FjoNVgXLuVhBW2ZTDwkaHoRvdHKTBRYEwjas57hXZJP3c8Pr3bg0aQsecYMS995HBedb1a0XDxBIRWQ+w3f3Ddrg1Ra9Igqj/YB8VkIi8pjXPTVpATlWjRvb8HdaePAODauz9g+G6XQ5pV1YYY8sLDNO4VRl52Ht/PWklMCXWmeotQRr01CWc3F87vOMYvL31ps7/rowMZ9PxDvNx6ElnJ6WVqVsVz9enZmtqLHkFoNCSs3obhPz/Y7A9+/F6CxvQt1Lw6Yzl5qma7G9+Tfc5iF3OjE7g04TXHNV96FLQaEldvLa752L0EjumHYjJRkJTGtZnLCjXbXl9fqJkXncClia86pAlV42tcw9vjN2MKQqMh8+fNpH9paws9hw/B676hKKotTH7tHQquXsd9QB+8H3qgMJ1zg3rEPzyJ/IuXy9QM6tWKFi8/jNBquPHNDi4tt/U1uvAmtFj0MN7NanN08vvEbjxUuM+9RgCt3n4ct+oBgMLBB18n+2ZimZoA+l4tab3IYguvfLuTc3ZtiKDwJrRe9BC+TWuzf/JyojZZdD1qBtL1s2kgNGictVz8bAuXv/zDIU2AMS9M5K5ercnLzuOzWcu5UUK7e/isMXQa0QMPX0+mNB9XuL1hh6aMXjiBmk3q8NHT73Lk1wMOaVZFH65Wz5Z0fdHi486s3knkB8V9XN+lkwlSfc2WJ5eTrtrfgCa16LFkIi5e7iiKwveDF2LKLbv81uvRkr4vWDSPrdnJgRLyOfidyYSo+fxpynJSoxJx9/Ni+MpnCGlZj5Pf72bLwi9LUSidQaoNzs/OY/1tbPBIKxu8SbXBfWeMomm/tiiKmYzENNbPWkl6fEqZmgNefJiGvVqRn53HhlkfYjhVXDOkRV3ufXsyzm7OXNxxnN9ftGg2HdiBHtNHEtSgOp/cu5DYk8XL4b9F16lVe9wftrTR8nZsIvfn1SWmc+7QHc/pL5H+3CRMVy6AVovH47PR1m0IWi15e7aQu6Hk/rWkBMxKVV/B/yv+8RGsQghFCPG11W8nIUSCEGJjBc61QwgxwG7bNCHEigqc69Z1LCnvsXeKJj3DCAzV80bP6ayf/zHDX3mkxHTDF09k/byPeaPndAJD9TTu2apw355PN7N04DyWDpznUHBVaAR9X45gXcQbfNp3Dk3vDSegYXWbNHc90JOc1Ew+7jGTw5/+Rs+5owHITk7nh4lvs2rAPDbP+JBB7052LKMaQZMlE4kc+xr7us1AP7wLno1q2CTJiU7k9NQPMPyw12Z7YN/W+LQM5UDvORy85znqPDEErZe7Q/ns+EoEfzz0Bj/3mkPdYeH42uUzMzqJvdM/5OpP+2y2u/h50mr6cDYPfoHNgxbSavpwXHw9HMyrBu9nppEybw7GiRG49u6Dtk6d4tfn7o77iPvIP3O6cJuSl0fmqk/JWFnu4kzLnm3Qh4Ywp+cUVs1fQcQrj5eY7tgff/HS0GeLbd+/YQ/P3z2DhQNnsfnDnxizYPztBTUaghc+RdRjC7g6eBLeg3riUr+2TZL0jTu5du+TXB8+BeMn66g29zEATMlpRD3xItfufZLYuW+jf2OW4xnVCJotmcjhsUv4s9tMQkosS0mcnLqCWLuy5NeuEf4dGrO31xz+7DEL37D66Do3c0h22MB+rHxncan79+z/ixtRMWxe+ykvznmGl99aDkBqWjorVn3L6o+XsvrjpaxY9S2paWV3dtFoqLV4EpcjXuJsnyn439sNt4a1bJJkn77K+UEzODdgKimb9lFj/vjCfXXenUb8hz9yts8ULgyZRX5i2Y27WzTrGUZQaAiLe05jzfyPGfXKoyWmu3/xI6yZ9xGLe04jKDSEpj3DAPhiynu8OXAubw6cy4lfD3Lit0MlHn8LoRG0fzXbuqlqAAAgAElEQVSCHQ++wcaec6g7NByfEurq/mkfcu3HfcWOP7NiE/ueKR70LhONBv85z5AwdR6G+yfi0b83TqG2dTXr9+3EjXmMuAcnkfbVWvymqzZPq0G3aB7JS97F8MAjJEyeCQUmhzQD5j9N3JPziRr+KJ5398K5nm29ydi8nej7HifmgcmkrvoO3SxbOxswazLZf/6Fw2gEzZdM5K+xS9jdbSbVh3fBq4Q6c2LqCmLs6oxx7xn+7DOXP/vM5eDIlzFl55Gw84TD0pVdltBo8JkxFeOsuSQ8NB73vn1wqmv7TLO3/kFixCMkTniMjG/W4P30kwB43DsYgMSIRzBOm4XPlCdBiDLzKDSCzosj2DLuDdb3mkO9oeH42ZXfxqN7kpuaybquMzn98W+0n2/xqY3H9gLgx77z+G3M63RcMNYhzVu6fRdHsD7iDVb1mUOT2/jyT7vP5PAnv9F9nkU38XwUXw1ewJf3PMf6h9+k/2uWwGWZaDTUWDSZq+Nf5EK/p/C7tzuuDezs0pkrXBwyg4v3PEPqr3sJmTcBAI82TfBs15QLdz/Nhf5TcG/VEM/wFg7lFY2g8ZJHOD72VQ52m0614V3wsCvD6aeu8deAuRzqNZuEXw5Qf6HlBaKTnyehs+7j8D3zOXz3fEJn3YeTr2eZklXVhmjcM4yAUD1v9ZzBj/M/YdgrE0tMN2zxRH6Y9wlv9ZxBQKieRlbtQt8QHQ27tyQ5KsEhzSp5rhoNdV55nIsPvcypXs8QMKwrbg1r2iTJOnWFM/fM4nS/6Rg37aPW80Uve8w5eZzuP4PT/Wc4HFxFo6H24klcGLeI072eRje0W3HN01c4O3AmZ/pNI3nTPmo+F2GjeWbAdM4MmF6u4GpV+Rr/2VNJnDYXw+gJuJekueUP4h58lPhxj5P+1Vr8pj4BQPbvfxA/7nHixz2O8cXXMMUYHAquohHc9doEDo59nR3dZ1F9eOdiviY7OpHIqSuJ/nFvscPDlj3JpQ82srP7LPbc/Tx5iWlla2Kpq21fHc/uB9/gtx5zqDOsEz52uplRiRyc+iE37NoQOXHJbBv8Ilv6zWfbwIU0nTIEt2A/h3Tv6tmaaqEhzO/5NF/OX8lDpbS7j/9xmFeGFn8xaIxJZNWs/3Bww58O6UHV9OGERtB9cQSbHn6D1b3n0HBoOP52mk1H9yQ3JZNvus3k+Ce/0Un1cUKroe/7T7Br3irW9J3LT6NewZxf4JBm/5cj+C7iDT7qO4dmJeSzlZrPlT1mcsgqnwW5+ex+63u2v1Kx4FsjtW/+Ts8Z/DT/E+4txQYPXTyRn+Z9wjs9ZxBoZYP3fLSRZffMZfnA+ZzfHknvqSPK1GzQqxUBoXqW95jJxnmfMmjxhBLTDXxlIhvnfsLyHjMJCNXTQNVMuBDFuklLuX7wXLnyWum6QoP7hKlkvj6X9FnjcencB02N4n1k3NxxvXsEBReLXgA4d+wJTs6kP/sI6fMn4dpnCJrA4HLlVyKpLCpjiYBMoIUQ4lZUrB8QXcFzrQZG220brW53CCGE1uo6LgCjhCi5R2OV9h+hWf+2HP3BMqrhRuQl3L098A6ydezeQX64ebtzI/ISAEd/2EPz/u0qrBkSVp+Ua3Gk3kzAnG/i7C8HaNCvrU2ahv3acGq95brObz5E7S7NAYg/fZ0M9S1c4oUonNxc0LqUPQjat00Dsq7GkX09HiXfhOGnfQTd3d4mTc7NBDLO3ACz7VfuPBvVJHn/WXUUZC4ZZ68T2LsVZRHQuj7p1+LIuGHJ57UNB6g1wDafmVGJpJy9iWL3Vqd6j5bE7jlFXkomealZxO45RfWeZWsCODVpSkF0NObYWCgoIHfHdlw7dy2WznPCI2St+RYlL8/qJuSQf+ok5OcVS18Wbfq3Z+8PllE5lyMv4uHtiW9Q8Ubi5ciLpCYUD7blZGQX/u3q4QbK7d90ubVsRP6NGPKjDJBfQPrmXXj1CbdJY87MKvxb4+GGop4z9+xlTPFGAPIuXkfj6opwdnYon35tGpB11WBTloLvtq0P2YVlyT4PChpXZzQuTmhcnRFOWnJLuBcl0S7sLnx9vEvdv+PPA9x7dx+EELRq0ZT09AwSEo3sPXiETu1b4+vjja+PN53at2bvwSNl6nmENST3moG8G3Eo+QUk/7IH3/4dbNJk7D+JkmMpK5mR53EOCQDArWEthJOW9D2W0XfmrJzCdI7Qon87/vphNwDXVbvkY1eWfFS7dF21S3/9sJu7SrBLYYM6cfTn4kFRa+zr6vVy1FWAuD9Pk5+R43D+buHSvAn5N6MxRVvqatbWHbj36GyTRrEuw25uoMq7dWxH/qUr5F+8AoA5Na2Y7SoJ1xaNyb8ZQ0G0AQoKyPxtJx49S9cU7rZ10aNXZ/KjDeRdvuZwPu3rTGwpdSa9xDpThH5IOAnbj2HO/veWJeemTTBFxWCKsTzT7G3bce3axSaNklXy/XWqW4e8o5EAmFNSMKdnWEazlkFQWH3SrsWRrpbfKxsOULu/bfmt3b8Nl9QRjFc3HaJ6V4tP9WtYg9h9lpdsOUlp5KVlEdgqtExNAH1YfZKvxZGq6p775QD17XTr92/D6e8tuhesfHlBTh6KyVJenVydyzL3hXiENSTveix5Ny12KeWX3fj072iTJnP/SZScXACyIs/jrA9Q9ygIVxeEsxPCxWJ/Cxy0vz5qGc5Ry3B8CW2IlL2nC8tm6pGLuIboAAjoFYZx1wkKUjIpSM3EuOsEAb3DytSsqjZE0/5tiVTbhTcjL+FWSrvQ1dudm2qdifxhD82s6sygBeP49TXHgwtV8Vw9Wzck91osuaqPM274E/8Btj4ufd8pzLd83JELhT6uoniGWTTzrDT97PJprZlx9Dwuf1MTqsbXuDRrQkFUdJEt3Lod9+6O+5pbePTvTdbW7Q7l0791AzKvGsi6YamnMT/tRz/A3tckkn62uK/xalQDjVZD4u6TAJiycjE56Gt0al3NVOvqjQ0HqGFXV7OiEkktoa6a802Y8ywBP42rM2gce8EFENa/Pft/2AnAlciLeHh7lNjuvlJKuzspKoGoc9dRyvF176row1ULq0/qtTjS1Pt76ecDhNr5mtD+bTin+prLmw5RQ9Ws1f0uks7eJOmsOto8JaPEdpw91VX/lmKVz0a3yee5zYeoq2rmZ+cSdfgCBQ6Mki2JitrgpqoNzrXqTzl7uDrkXxv3a8txNS/RkZdw9fHAq5qtplc1P1y93IlWNY+v30Nj9TkkXooh6UpsufNa2braBk0wG2Iwx8eCqYC8/dtxbtelWDr3+yeS88sau/6wgnB1A40G4eKKUpCPkp1V7FiJ5N9AZa3BuhkYpP49BquAqBCigxBivxAiUgixTwjRWN3eXAhxSAhxTAhxQgjREPgeGCSEcFHT1AWqA3uEED2FEDuFEN8LIc4JIb65FTgVQlwTQrwuhDgKjLK6jveAG0Anq+uxSSuE6K9e31EhxDohhJeabqEQ4i8hxCkhxEelBWlvh2+wjpSYpMLfKQYjvnqdbRq9jtRYY1Ga2CR8g4vSdI4YwPRfX2fUG5Nw9yl7VIaX3p90q/Olxxrx1vsXS5MWY0mjmMzkpmfh7u9lk6bRwPbEnbqGKa/sN5Gueh25VvnMjUnC1U6zNNJPXyewdxgadxecdd74d2mOW/XAMo/z0PuTGVOUz6xYIx4OalqOLbrezHIcqw0MxJxQNBXbnJCAJtD2ep0aNkQTVI28g45NB3IE/2AdSTFFU6mMhiT89eXrGPQZdzdv7voP988dx9cvfnbbtE7BgeTHFo2OKTAk4hRcXM9v7GBCt3xG0KxHiH+l+ChDrwFdyTlzCSXfsYaQq15HttWzyYkx4mpXZ0oj5fBFjHvP0OvESnqdWEnizhNkXoxx6NiyiEtIQl+t6DkHVwskLiGRuIRE9NWCirYHWbaXhYs+gDyr55kXm4RzCff3FgEP9CNthyVw6xpaHVNaJqEfzqXx5nepPn88aBw39X52dim1FLuUYmOXjPgF26ap36EJ6YkpJFwz3FbPXe9Pll1ddQ9xrL79HbRBgZjiisqwKS4BbVBx2+I1aighP36F7zOPk6KOTHaqUxMUhcD3lxD81Uq8xz1Q7LgSNasFYjJYacYn4hRcXNP7gXupufELdNMfJen1DwBLB9h3wgOkrPyqXPl00+vIsXqe2eWoM9aEDOtEbAkjiG9HZZclbVAgpnhb+1vSM/UYMYygtV/j88Qk0pYuAyD/0mVcu3YGrQZtiB7nxo3QVqtWZh49QvzJtLr+LIMRT7vy66n3JyO2yKfmpWXh6u+F8ewNavdrg9Bq8KoVRMBddfGq7pjd9tb7k25VbzJijXgH+5eaRjGZybPy5fqw+ozftoSILa+xdf6qwoDr7XAODiDfyi7ll2GXdPf3I32nxS5lHT1P5v6TNPvrC5od+oL03ZHkXr79MjS3KLkNUXoZrj62N8btlhk9LsWONeLiQPmvqjaEb7A/KVa6qQYjPnbH+uj9SbMqc6mxRnzVZ9+0X1vS4pIxnL2Bo1TFc3XR64r7uNu0WQLH9CV1x9HC3xpXF5ptfpOmvyzBzy4wW6pmiI68WCtNQxIuIaWXhaASNJtueosmP7+O34COpR5nT5X5mrgiW2iKT0QbFFQsned9Q9Gv/xrfKY+T8s7yYvs9+vYia4tjAVa3EH/b9llsEm4O+nKveiHkp2XR7tPpdN/6Gk0XjnU42Omu15EdXaSbFWvE3cH6BuBeXceAP15jyJH3Obd8Izlxjr348QsOwGiV32SDEb9ytrvLS1X04Tz1/mTY+RpPfQk+zs7XuPl74VdPj6IoDP56DqM2LyZs8iAcwcvOxpWUT28H8lkRfIL9SbXKb1opNjjVzgb7WPnffrPuZ/a+ZYQN7cK2d2yXTysJb72ONKuylG4owZ8H+5NmsL8n5W/LVaWuxj8Qc5JVGy0pAY2/rS3U1m2I0FWjINK2j5x/cBdKbg4+K9bjs2wNuRu/Q8l0YEagRFIFVFaAdQ0wWgjhBrQEDlrtOwd0UxSlNbAQuDXvZjLwnqIoYUA7IEpRFCNwCLhHTTMa+E5RCt8PtQamAc2AeoD1a5EkRVHaKIqyRr2OvsAvWIK9Y+yuN0lRlDbANuB5oK/6+zAwQ02zXFGU9oqitADcgcEVuTF/h/1fb+P17lNZOnAuafHJDH7+obIPugMENKxBj7mj2TLv9kG4O4Fx1wkS/4ikw8aXuWvlM6QevojiwNv7fy1C4DX5KTJWflDVV1KMP776jdk9nuK7JV9x79Mj78g5U77dyNX+E0l4+zMCnrCtZi4NahM0cyJxLyy7I1pl4VE3GM+G1dkZ9iQ7Wz1BQNfm+HdsUina/yT+w3vg0bIB8R/+CIBw0uLVvhnRr6zi/JCZuNYORjeqd6VfV5t7u5Q54vC/gYx1G4gdPo7UZR/jM9FiY4VWi2urFhgXvEr8o1Nx79kV1/at75hm+tqfiRocgXHpJ/g9NhYA/yceJu3r9SjZ5R+t+3dxreaHd5PaJOxwfK3kO8mdLktZP/xEwgMPkbbyI7wiLGviZW/ajCk+gcBPPsTnmSnknTqFYnZgKu7f4MKaXWTGGhm6+WXCX3yI+CMXHQp03gkMxy7zed+5fD1kIR2fGoLW1bFZBI7iN6wn7i0bkPCRZY1LlzohuDaoydnwCZwNH49X55Z4tHdsiZbyEDyyG95h9bj+n5/LTvw/hrObC72eGspWBzr0FaUqnmvAiB54tqqPYcVPhduOd3ycMwNnc+Wpd6n90iO41tHfUU3dCItfNaz8sXDbifDHODtoFlemvEOtF++8ZlX4mszvN2AY+RCpyz/Ce4JtH8KleROUnBwKrly7Y3qlIZw06Do24cxL37Dn7ufwrF2NWg/0+Md1wfLS8fc+89jUaQZ17++Ga6BPpehWFZXZh9M4aQlp34htT3/AjyMWUe/udoWjW/+X2frWd7zZ+WmObdhLp4j+VX05/z0Igfu4J8n5ungfWVu/KZjNpD15H2lTx+I6aBSaaiFVcJH/pZjN/5v//qVUSoBVUZQTQF0sgczNdrt9gXVCiFPAu8Aty7sfmC+EeBaooyjKrTH31ssE2C8PcEhRlCjFMt/imKp5C+sviQwGdqjnXA8Ms1sO4FbacCzB2r1CiGNABHBrsZBeQoiDQoiTQG+r6y5ECPG4EOKwEOLw8XTL0PpO4/oxbfNrTNv8GmnxKfhZjVbx0+tItXpLBOqIH6s37H4hAaTGWdJkJKaimBUUReHQmu3UalXf/hKKkWFIxtvqfN4hOtINycXS+FS3pBFaDa7eHmQnZwDgpdcx/KNpbJ6xkpQbjn00J9dgxNUqn67VA8i107wdV5f+yIE+z3L0/ldAQNblskcdZhmS8axelE+PEB1ZDmpaji26Xs9yHGtKTEQTVDTqSRMUhDmxaMSE8PDAKTQU/3eWEvDNGpybNcP35VdxalT2VFR7+oy7m0Wb32LR5rdIiU8mwGpkr04fQLIh6TZHl87BX/bSpt/tR4QUxCXiHFI0GsJJH0hBXOl66Zt24dWnU1H64EBqLF+A4dm3yL/p+PSSXIMRd6tn41ZdR65dnSmNagPbk3rkkmXqWVYuCX8cw69dQ4e1b0dwUACG+KLnHBefSHBQIMFBgRjii0auxCVYtpdFniEJF6vn6RISQH4J99e7ayv0U0Zx5ZFXUNSRCHmxiWSduUrejTgwmUnZchCPFre3DV3H9Wf25iXM3ryE1PhkG7vkW4pd8rOxSzpS4orSaLQaWg1oz9GNZX+QLtuQjIddXc2Oddw+VJT/Y++8w6Oqtv/9npn0XkmjJCEUEUhCDT2AgEZABESKNFEExCsKKB2lIyoo2At24FouoEZJQIIoIiUh1JACAVJJzySZtJnz+2MmyWQSMgNquL/73e/z+BjmlM9ZZ++91jr77LO3JicXpVddHVZ6eaJpYnRxWdRhbPWf81dn51IRdw5tUTFyRQXlx/7EqoPpuqS5mYvS20CzhQfV2bfWLP05BvvBuveE1l064rrgSVpGfo7TlLG4PDEJx4kPmdQsz8rXLxqiw/Y22kwNPg/1Ifunk8hmzP13N+uSJie33qhThWfTZVp+8BdsBujfw2q0qLa/Te7MJylYugKFgwOaG6ZH4pVlFmBvcP123m6UGtXf0qwCHHzqYqqVkx0VBSXIGi1/vvwle0cs5+CsrVg52VFk5ud2qqwCHA3ajYOPG6rsglvuIykVWBnE8hrykzOoKi3Ho0P9uSgboyo7D0sDv2R5C7/k0C+YFvMnkPrEulq/5DwijLK4y2jLytGWlaOKOY19N/NecDWeQzSsw64Du+C/4GHOTnulzh82ONaNSjPqf3PmEGFTh/FM5AaeidygzwvrdJ293Sg2OrY4qwAngzrn7ONGUXYBbm28cG3pybM/beKF397AyduNZ35Yj4Onc5PXezfKtTIrv2GMayRncRrQFZ9/jSdpxsZaTYAqfRlWXM9G9cd57DqbnlqjMjMfKx8DTW93KjMb1gXH/l3xeWY8yTM3NKpZeRuacBdjjVedL1S28ECTc+s5edXRh7EdVP9TXdthQ8wevQpQnllQPz/zcafczFiuzsin+MI13fQCGi1ZP5/Cuat591edlY+tX52unY8b6tt4xqihPLuQooQbeDbx4n3w1PtZFbmFVZFbKLpZgJuBva7ebhTeYd5tLnfjGa40qwAHo1hTmtVIjDOKNeUFJZRk5pPx52XKC0qoLq/k2uF4PDv7m2Wnkwk7VU3Yebv0njqM+ZEbmB+5AdXNQpwN7HW6hQ92NvLBxdkN61z83t+59/7Gn6d6TBvG7MgNzI7cQMnNQpwM6pKjdyPxPLsAJ2/je3J7udzd1AXQFuSicDfI0dw90RYY+EIbOxStAnBYtQ2nN3ehDOqE/aL1KAPbY9VvKFXxJ0CjQS4upDrxAsrA2392Fgiag+YawQqwH3iVhvOlrkXX2dkZGAXYAMiy/BUwGlADkZIk1QzB2gcMlSSpG2Any7LhhIYVBn9rAMPJZUoN/p4E3CdJUipwGnBH10lqvK8ERMuyHKL/r5Msy7P0I2DfBsbLstwF+KDmug2RZfl9WZZ7yLLcI9hRt6L4H59H1y5KdSHqFN3GDgCgdWgQalUZKqN5elQ5hZSr1LQO1R3fbewALkbpTDacE6bziJ5kJd4wvoQGZMZfwTXAG+dWnigsldwzKozk6Nh6+yQfjKXzON11dYjoVbvKpLWTHeN3LuTI5j2kn0oyqVVDcVwKdoHe2LT2RLJU4j2mLzlmrliMQsJS/8mHQ6fWOHZqQ54Zi6zknbmCY4A3Dno7/R8K40ZUrMnjADKOnMVnYGesnO2wcrbDZ2BnMo6Yt7BLdUICFn4tUXh7g4UF1oOHUHGsbjJ/ubSU3LEPkTdlInlTJlJ18SJFK5dRnXjZrPMbcujzn1kVsYhVEYuIjTpBv7G6t/1tQ9uhVpU1OufTrfDyr3sLGDykO9mpTT/kl59LxLKNL5Z+XmBpgWPEIEp+qf85h2Wbugnp7cN7UXVNN/WywtEev/deJue1najjzFvBtIYifV2yNahLNw+YntMUdAv5uPa9B0mpQLJQ4ta3EyVJdzoddH3C+4ex/+dDyLJM/PlLODjY4+nhRr/e3Tl2IpaiYhVFxSqOnYilX+/uJs9XFp+EdYAPVq1aIFla4DpqAEXR9Rf4sb03gFYb53Jl1nqq84oMjk3GwskeCzfdKAzHvl0pT2raN/z2eVTtYkLnok7Rc+xAANqEBlGuKqPYqC4V6/1SG71f6jl2IOej6tp0+/5dyL6S0aAzrTFq2qq9vq22eSiMNDPb6l+h8mIClq39UPrq2qrdsMGof60/StKiVd1CGTb9w6i+rqsv5cdPYhkUgGRtDUoF1t26UqVf8bkpKi5cxrK1HxZ+Ok37+8MpO1K/49CidZ2m7cDeVOk1M2c+T1rEVNIiplL85XcUfrgL1e76K6k3RlFcCvYGbcZnTF+yzWwzNfg83JeMRhYlaYy7WZeqEhJQtvJD6aO7v7b3DaHi9/plqmxZd3+t+4ZRnab3AdbWSDa6MG7Vo7tuFfFU02WaE38FJ4NYE/hQGNeNYur16FiCHtHF1IAHe5Hxu87vKW2ssLC1BsB3QGfkai2FZk5bkmUUyzuOCiPFSDclOpZ7x+t020f04oY+lju38qxd1MrJzx23IF+Kb5heEKksPgkrf18sW3ohWVrgMmogxUZ+yebeQPw2PE3qE2vRGPilyowc7Ht3BqUCLJTY9+5MebLpnAVAFZeCXaBPbQ7RYkxfco1yCIfO/nTc8iRnp71ClcHiOHmHz+AWHoyFsz0Wzva4hQeTd9j0gqDNmUMc/zya7RHL2B6xjItRpwjV54WtQoMoV6kbzQsrVGpa6dtM6NgBXIo6TfblG6zvMZdX+j/LK/2fpTgrn+0jl1OSU9RA05C7Ua6lZ+rHOLeH+lMQVX/xPrt7A2izaS5JMzfUi3FKZ3sk/dyRFq6OOPTsiNqM/Lc0PgkbI83CRuJqm03zSH7879GEuxNrKi8lYGHoC4cNQf2rUawx1OwXRvUNg3xIkrAbGk5Z9GGzbAQoPFM/1viO6UNWlHmxpvBMChZOdli56+a6d+9/LyWJ5k0hkm+UQ7R+KIx0M2OcrY8bShvd6H1LZzs8e3VAlXLr/Pfw5z+zJmIxayIWExd1gj5jwwEIvIO8+064G89wN+Ov4OzvjaNeM2h0GFeNNFOjY+mojzVtH+xFuj7G3ThyFveOrbCwsUJSKvDt3ZECM/LujEbsTDLSTDKws2NEL64du73nCUP+/DyaHRHL2BGxjEtGPrjiNnwwgLt/3cj2e4Z1J+cWg4JOfRbN+xHLeD9iGZejThGst8VPr1kzX24NJTcLqShR46fXDB43gMvRt5fL3U1dAE1KAgpvPxSe3qC0wKrPEKpOG/hCdSnFs8dQ/K9JFP9rEprki5S+uhzNlUS0udlY3KsfvW9tg0XQPWgyzJ8KRyBoTkzPbv338TFQKMvyOUmSwg1+d6Zu0asZNT9KkhQIXJFl+U1Jklqjm1rgF1mWSyRJOqw/n9mLWxmc1wkYALSSZblC/9tMdJ2u0Ua7HwfekiQpSJblZEmS7AE/oOa1X65+Ttbx6OaHvS0SDsfRcXAILx7ZRqW6gq8Xv1e7bUHkRrZFLAVg78qdTHh1DpY2ViTEnCEhRvdwELF0Mr6d2oAMBWk5fLvsQ5OaskbLwVWf8shnLyApFZz79xHyktLp//w4ss5eJflgLGf3HOHBrXN48shrlBeWsH++bl6mbtOH4eLvRd9/PUzffz0MwNdTN1OW1/RKn7JGy+WlH9Nt9zIkpYKMXTGUXk6j7QuPUBx/hZwDp3EKaUvwzoVYutjjMbw7bRc/wh+DFqGwtKDHvpcBqC5Rc27edrM+oZQ1Wk6s+JT7vnoBSaEgec8RihLTCV40jrz4q6RFx+IeHEj4Rwuwcraj1bBQQhaOY/+QJVQWlnJu214iflwLwNmte6ksLDWhqEerQbV9Gy6bX0VSKFD/FInmWir2Mx6n6nIClX+YWPDny91IdvZgaYF1v/4UvrgIzTXTyXT84Vi6Du7GliNvUaGu4MPFb9VuWxP5KqsiFgEwYclU+jw0ACtba7b+8T5H9hxk77Z/c9/0B7i3X1eqq6spKyrlg4UN5+Kqh0bLzbXv0PKjdaBQUvRtFJXJ13F/Zirl5xMpPfwnrlNGYdcnFLm6Gm1xCZlLXgPAZcoorFr74j5vMu7zdJ8/p81ajia/6YdA0JXrxaU76aGvS2m7DlNyOY2gFx6hqLYuBdJt50IsXOzxHN6NoMXj+X3QYrK+P457/3vpF7MFZJncw/HkmPnAvHj1Jk7GnaWwsJihYx5j3qypVFfrRrY8+vCDDOzTk6N/nOSBCY9ja2PD2mXPAeDs5MhTMyYx8YlnAZgzc3KTi2UZ3t+0le/T9vOXkGMyGWAAACAASURBVJQK8vYcojzxBt7PT6bsXDLF0SfwWz4ThZ0t/u+8AEBVRi5XZq0HrZb09TsJ2rVWN+L7XAp5u6LMshPg4uE4Og0OYeWRN6hUV/DV4rq5cxdHbmJLhG413K9XfsyUV+diaWPFxZgzXIyp67ToNqqv2Z90yxotp5Z/ypCvdD4pZbeurXZdrGur6VGxuAUHMuijBVi52NFyWChdF43jx8G66xj2n5U4BflgYWfDw6fe5PjCD8g8cs60sEZLwSvb8XxzM5JSQcn+n6i+cg2np2ZQeeky5b/+gcOEMdj06lZbh/Ne3qy7ZlUJqq++weuzt0GWUf9+gvLf/zQhqNPM27gD73c2gkKBau8BqlKu4TJvOpUXEik78gdOEx/CNiwUuUqDVqUiZ+UrZt3HWyFrtFxYupNeu5eBQZtpp28zNw+cxlnfZixd7GkxvBvtFo/n6KDFANi28sTW1538Y5duW7u56xIaLcWvv4nb66+AQoH6x5+ovpqKw6yZVCVcpuL3Y9iPexirHt2huhqtSkXR+k0AKF1ddMdpZTS5uRStNW9lclmj5Y+Vn3L/l7pYk7jnCIWJ6XRbNI7c+Ktcj44lcfcRBr0xh0d+e42KwhIOz9P5V1sPJ0Z8+SJotZRmFXDk2XfMs1Ove2jlp4z7/AUUSgXn9hwhLzGdfs+PI+vcVVKiYzm35wgR2+Yw61ddLP9BH8v9erbn4Xmj0FZpkLUyB5d/Yt7IH42WjFXvEvjZy6BUUPDvg1QkXcfruSmozyVRfPAEPktnorCzoc3burKtSs8h9cl1FEUew6FvMO0P7ABZRnUkFtWhkyYE62xNXPoxIbuX63OIw5ReTiPghQmo4lPIPXCaoNWPobS3ofOHulmcytNzOTftFaoLS0l9/Vt6HNCVZ+pr31BtRjy/WznE5cNn6DA4hEVHtlKlruAbg7zwmcgNbI9YBsC+lR8zXp8XJsbEcznGdKfxLbkb5arRcn3FB3T4ajUoFOTqY5zvokmUxSdTGH2Sliuno7S3Ieg9nS+qSM8heeZGbNu1pM2muSBrQVKQueM7ypPM6IzTaLm+8gPaf7kaFEry9hys1SyNT6Yo+iStVsxAaW9D23d1cbUyPYfkxzdgE9SSNpvn6T5JVCjIestMTb3u3Yg1ha9ux+PNzUgKJaXf63yh0+wZVF5KpPzoMewfGYNNz+46TZWKfL0mgHVoV6pv3tQtkmUmskbL+WWfELZrKZJSwY1dMZRcTqPDC+MpPHOV7ChdrOn58fNYutjjNawbHRY/QsygxaCVufjyl/T5egVIUHT2Kte+MG/0rKzRErvsEwbtehFJqeDK7iMUJ6bTefE48uOvkqHPIfp9/BxWLnb4Dgul8+Jx/Bz+Ik7tfAlZPUW3wJckkfDujxQlmNdxfu5wLF0Gd2PDkR1UqivYubjus+ZVkVtYE6Grt+OXPEYvfd79yh/v8dueQ+zf9m/8u7Zl3nsvYO9sT/DQHox+7lFWD3/OpK134xnu6MpPGfWFTjNhzxEKEtPpuXAcOWevkhody6XdRxi6bQ5Tjuo0o5/WaVYUlRH/wU+M/2ENMjLXf4nn2i+mfZWs0RK96lMm6u08++8j5CalM+D5cWTq7Yzfc4RRW+cw58hrqAtL2De/7rll7m9bsXa0RWlpQbvhPdg9dRN5Zr68vHz4DO0Hh/C83gd/Z+CD50duYIfeB+9f+THjXp2DhY0VSTHxJOp98PAXJ+IZ6IOslSlMz2Xf8o9Maib9coagwSHM//V1qtSV7F9Upzk7cgPv6zUjV+zkodeewsLGiuSYeJL10zZ1GNGDB16ejp2bI5N2Lib74jW+nLa5Ua27qqvVov7kTeyX6nK0ypif0KalYjN+JtVXL1N9+ta5XkXUXuzmvIjjlp0AVB75Ge31KyZtFAjuBpJs7vKxdyogSSWyLDsY/RYOLJJleaQkSX2AT9GNGv0ReEyWZX9JkpYAU4EqIAuYrJ+DFUmSxgD/Ae6RZTnB+Jz6f+8ATsmy/Il+pGoPWZZzJUmaDjwgy/JEg+txAy4DLfX/7yHLcq5+2xBgM2Ct332FLMv7JUlah65TNgtIBK7JsvzSre7DC/6T/tkb3QgestL0Tn8zoeV3tmrjXyXT4u+dP84c7u9oXhL2d7I4xfTn5f8Ey2yaf6XGqwVNf9b4TzD0wgbTO/0DnO/WdFL9T/CJwrbZNQF6VTbnez0dA/1uf3XVv0p1ZXN+IFLHpax/dpGNxjhwF6rSkpbZzS8KRKb6md7pb6bgLlSl4QrTL7z+CXLVzV+Z0iysml0T4JJl888fNonmXxSkoqr5fT6AJDV72o2XT/PfX0nR/HYCxF3zanbNMunuxNVo6wrTO/3NtJcbfBj5j+Nwl6Y0LLoLxVoiNb+x1vJtr4f9/y3/6vv3LCJ8u7jsOvx/5ybfBmXb592dQPEPY/fM2/+V5f2PZz3Gnav632KAGP3ffwDtDTav0P++Cdh0i3PuRff5fqPn1P97vsHf/gZ/f4quQ9fw2HygZoIkf6NtvwA9G7mGFTXXKhAIBAKBQCAQCAQCgUAgEPzX8F+8INT/InfnVaBAIBAIBAKBQCAQCAQCgUAgEPwPIDpYBQKBQCAQCAQCgUAgEAgEAoHgDhEdrAKBQCAQCAQCgUAgEAgEAoFAcIfcnZnnBQKBQCAQCAQCgUAgEAgEAsE/wz+8qL2gPmIEq0AgEAgEAoFAIBAIBAKBQCAQ3CGig1UgEAgEAoFAIBAIBAKBQCAQCO4Q0cEqEAgEAoFAIBAIBAKBQCAQCAR3iJiDVSAQCAQCgUAgEAgEAoFAIPhfQqu921fwfwoxglUgEAgEAoFAIBAIBAKBQCAQCO4QMYK1mXCQm78vO12qbnbN/orm1wTw1zT/m5krl9ybXdPLyqrZNQGKVc1/f4sUymbXPN/tuWbXBOgcu7XZNa17LG92TYDpuYebXbNgdJdm16zKVDe7JsCuwspm1/Sg+f3S5SSPZtcEmPSibbNrfra1+evSrxrnZtcEKLJp/pVuU6WKZtcEsL4LYxwOa5u/XAcoVM2uCXCjyr7ZNStuNP9jlav93Yk19rKm2TXvRl4IoERqdk3F/6FFv9tVNr+xl62av0yrml1Rh81dqL9l15pdEgCXuyMrENRDjGAVCAQCgUAgEAgEAoFAIBAIBII7RIxgFQgEAoFAIBAIBAKBQCAQCP6X0P4fGhL/X4AYwSoQCAQCgUAgEAgEAoFAIBAIBHeI6GAVCAQCgUAgEAgEAoFAIBAIBII7RHSwCgQCgUAgEAgEAoFAIBAIBALBHSI6WAUCgUAgEAgEAoFAIBAIBAKB4A4Ri1wJBAKBQCAQCAQCgUAgEAgE/0vI2rt9Bf+nECNYBQKBQCAQCAQCgUAgEAgEAoHgDhEdrAKBQCAQCAQCgUAgEAgEAoFAcIeIKQLuMiNemka7wcFUqSvZt+g9ss6nNtjHp7M/o1+bg6WNJUmH4znw0mcA3BPRi0HPjcMzyJcPR68i89xVs3XHrp5Op8GhVKkr+HLRO6RdaKjbsnMAU16di6WNFRcPx/Hdy58CMH3Hs7QI9AHA1skedXEpWyKWNKnnMjiEgDWPg1LBza8Okb7jP/VtfGoUXpOHIldrqcorIuX5t6lIy8G6pScdPn4BSZKQLC3I/DiS7M+izLLRdXAIbdfORFIqyPryEDd27K233e+pkXhPGYpcraEqr5jE596mIi0XgM5fLcepezuKTiRwYeoms/RqcA4PxX/t40gKBTd3HSTDyFbv2aNoMfk+5GoN1XnFpDz/FpXpObXblQ62dI15k4IDf5K6/EOzdUevnk7HwSFUqSv596J3SG+kTP06BzDh1TlY2liRcPgM+/VlOmzBOHpNHEJpfjEAP7+yh4SYM03qOYWH0nrNLCSFgpxdB8l667t6271mj8Zzkt7O/GKuPr+j1s4e179BnXAdgIr0HJJnbjTbTu/BXQldMxVJqeDKVzEk7Pi+3nbPsI6ErnkM53ta88ecHaT9eAIAu5Ye9P94AUgKFJZKkj6OIuWzQ2ZpOg4KpeVLTyIpFeTtjib77W/raz4xGvdJw6FaQ3V+EdcWbadKb6ulrwetX5mPlY8HMnBl+hoq026a1Fyx4XV+/f0Ebq4u7P3i3QbbZVlm47Z3OfrHSWxsrFm/fCGdOgQBsC8ymvc+3Q3AU9Mn8lDEMLPsrKG56xLA1tfX8MD9QyhTq5k16znizpxvsM+h6K/x9vFCrS4H4IGISeTk5GFlZcUnO9+gW2gX8vMLmDRlLteupZnUVHbqjs2EuaBQUPX7z1Qe+He97RZ9hmE9dhZyYR4AVTHfU/X7zyhaBmIz+RmwsQOtlsqfdlF9+leTegCWob2we/IZUCioiP6R8m+/any/PgNxXLKWooWz0SRfRtHCG+cdn6FJ17Wb6sSLlL3zulmaAFNfmkXw4G5UqCt4f9EOrp2/0mCf8Ysn039sOPbO9jzZaUqD7T0eCOPZd19g1cjFXD2XYpbuw6unc48+1uxqItZM0seaS4fj+I++LgEMmD6CftOGI2u0XPwlju83NX6/anAbHELQOp3fz/zyENe31/f7LZ8aic+Uocgand9PWFDn97vuqvP75x4z3+8r/O/FKnwiKBRUnztK9cmfG+yjbN8Dyz6jQAZt7g0qI3W+3XbBe8i56QBoVXlU7nvLbN1W4V3p95LOF17aFcOZt+v7QoWVBUO2zcGzSwDlBSoOztuBKi2XdmP6Ejznwdr93O9pxTcPrCDv4nWTmq3DuzJAr3lxVwyxjWgOM9A8oNcEcO/YisGbHsfSwRZkmX+PXIWmososWwMHdWX4ap3umd0x/PFOfV2llQWjX5+Ldxd/1AUl/Gf+dor0un3njSb40UHIGi1RL33GlV/PmaUJMHH1TLoM7kaluoKdi97i+oWGedaYRZPoM3Ygds4OPHPv1Nrf2/W6h0dXzaBlxza8/8w2Yn86bpbm+NUzuHdwKJXqCj5f9A5pjWi26hzA1FfnYWljxYXDcXzz8icA+HVqw8T1T2JpbYm2WsOelR9xLd50W20zqCuD9OV6YXcMp95ueH+Hb51DC325Rj5dV64Ajr7uPHZoM39u/Y7Y9yPNstMpXBdXUSrI29UwrrZ4cjTuE4eDRkNVXhHXF22vzSEsfT1os0UfV2VIMTOuthjclS5rp4FSwfUvD5NklD+4h3Wk85qpOHVqzak528n84UTtttHpX1B8SddGytLzODH9NbPsBF0OHLh2JigVZH95iHSjfNT3qZF4TanJgYtJfu4tKtJysb/Xn8DNT2LhaIes0ZL2xrfk7jtmlqb9wO54r5yNpFRQsCeKvPe+rrfdddIDuE4dCRot2jI1Gcu3U5l8Q3cf5jyC6wSd381a8x6lR2PNttVtcDDtDHzwte376m1v9dSD+Op9cGVeMQkL3qFcX5e8JwzC/7mxAKRu/Y6sfx8xS9MnvCs9105FUihI3hXDBaNybdG7Az3WTMXlnlb8NncH1388WbttyJcv4NGtLTdPJBJzG2UK8OjqmXTW+4dPFr3FjUba6kOLJhGm9w/PGvgHCysLZr7+DK07B1JaqOKD+VvJS8tpcLwx/oO6MkTfVs/tjuFEI231ga1z8NK31e+f3kFxWi7ewYEM3zRLt5MEx7b+h+QDp8yys1V4V/q/NBWF3u/HNeL37zPw+1FGfn/QpsexcrBFlmW+MdPvew3uSog+17/6VQyXjcrUI6wjwfpc/885O0j/8US97RYOtgw/8goZP5/izPJPMZe7FWseMOgP2LvoPTJv0R8wxqA/4Cd9f8CwZZPoMLQbmqpq8q9ls2/x+5QXlzWpFzCoK/et1pVp/O4Yjjdi58jX5+DdJQB1gYp983dQlJaLjYsDD7/7L3y6BnLum1+JXvWZ2TYCWPfuifOC+aBUUvb9j5R8vqvedrsxo7AfN0bnl9Rqija/RnXqNbCwwOXF57Hs2AG0MkXbtlMZF39b2gJBc9FsHaySJGmAc4AEaID5siyblyXc+pwhgK8sy5H6f88AtgDp+l3OAt8AnWRZvuXTkiRJCmAbMASQgXJggizLVyVJSgVU+msGmCfL8jFJkn4GwoDfZFkeeSfXHzQ4GPcAb3YMWohfaBAPrpvJR2NWN9gvYv3j/LDkQ9Ljkpn86QsEhQeTHBNPTmIaXz+1jQc3PH5bup3CQ/AM8GFd+ALahAbxyPon2DpmRYP9Jqybxe6l73MtLpmnPlnCPeEhXIo5w6fz36jdZ8zyx1CrmnbiKBQEbniSC4+uoTIzj64/bSY/6iTqxLoOkNJzVzl7/wto1ZV4TRtBmxVTSZzzOpXZBZwbuRS5shqFnQ0hMVvJP3CSquwCk5pBG2dxbsJaKjLzCf15I3lRpygz0Cw5f5W4ES+iVVfiM304ASunkvDUVgDS3t6HwtYan2m31zGFQkHAhie5NPFlKjPz6Bz5CgUHTqJOqtMtO3+V8w8srrN15TSS5tQldS1fmITqzwu3JdsxPASPAG9eCX+O1qFBPLx+FjvGrGyw38PrHufbpR9wPS6Zxz95kQ7hwVyO0QWoox9F8usHP5ptZ5v1s0mc9BKVmXl0inyFwqgTlNez8woXH1iEtrwSz2kjaLViGilzdXZqyyu5MPz527IRQFJIdN8wg5hHN6LOzGfYT2vJiIqlODG9dp/StFz+fPY9Os59sN6x5dkFHBz5EtrKaizsrLk/ZjPpB05Tnl1o0tZW654iecpqqjLz6PD9qxRFn6A86UbtLuoLV7n84PPI5ZV4PHY/fstmkPr0FgDabF1A9o6vUR2NR2Fng6w1bx6cMRHDmDxuNMvWvtro9qN/nOR6WgaRez7i7IUE1r66g10fbKOoWMU7O79iz0dvAvDorH8R3j8MZydHs3SbvS4BD9w/hHZBAXTs1J/evbrx1o6N9O0/qtF9p02bz+nYs/V+e3zmJAoKiujYqT8TJoxm44blTJ4yt2lRSYHNpKcpe2MZckEudkvfpPrscbSZ9TuZqk//SsXut+v9JldWoP5kC/LNDCRnN+yW7aD64mlQlzatqVBg99QCVKsXos3LwenV96g88TvaG9fq72dri82o8VRfru8HNFnpFD/3RNMajRA8uBteAT4sGvQ0bUPbM3PdbF4a0/ClWNzBU0R/+hOvxuxosM3G3oYRMx8kOTbRbN179LFmgz7WjF//BNsaiTXj183i3/pYM/uTJXQMDyEh5gxBfTrReVgPtjzwIprKahzcnZoWVChot2kW8RPWUpGRT/cDG8k90NDvn9b7fd/pw2m7aioXZ+v8/vW396G0tcb3dvy+JGE1ZDIV325FVhVgM2U5mpR45PzMul1cWmDZ6wHKd2+GijKwNWiL1ZWUf7HGfL2acyok+q+bzg+TN1Gamc/YH9ZwLfo0BUkZtfvcMzGcisJSdg1YSNvRYfReNpGD83aQtPcYSXt16Zdbx5aM+PA5szpXJYXEoHXT2Td5EyWZ+Uz4YQ1XjTQ76TW/GLCQdqPD6LtsIgfm7UBSKhj25lyin32XvEvXsXFxQFtVbbat96+dwVdTNlKclc/j+9eSdDCW3KQ6vx/yaDjlRaW8M2ghnUaFMWTJJP4zfzse7fzoNCqM94e9iIOXK1O+XMo74QuRtbJJ3c7hobQI8GF5+DMEhrZjyvon2ThmWYP9zh46xeFPf2JdzPZ6v+dn5LJz0VuMeHK0WXZCTX7mzcvhz+If2o6J62fxaiNt5tF1T/DV0vdJjUti7idL6BQewsWYM4xZMoWf3viGizFn6BQewpilU3hjYtP1S1JIhK+bzn+m6Mp14vdruBJ9mnyDcr330XAqikr5dOBC2o8Ko//Sifz0dJ2fGLBqCtdibuNhVx9Xkybr4+oPDeNq2fmr5NTE1an347d8Blfn6eKq/7YFZG2/zbiqkOi6cSbHJmxEnZnHoJ/XkRUVi8ogfyhLzyXu2XcJmtcwrdeUVxJzX8PyN8fWwI1PcGHCGioz8wn+eRP5Uafq58DnrxKv90ve04fjv3Iql5/aikZdQdIz2ym/moWVlyvBUa9QcPgMGhOdJygU+Lw0l2vTV1CVlUvgf7aiOnS8tgMVoOj7GAp2/QSAw9DeeC9/kuszV2EV1ArnkQNJuX8uFi3cafPZepLvmw1m3uMOm2YRN2EdFRl59DiwkZwDpygzuMeq86mcHLEErboSv+nDaLvqMS7M3oaFiz0Bi8ZzcvgSkKFn9CZyD5yiuqjpuCopJHptmM6hiZsoy8zngcg1pB04TZFB/S1Nz+PYgvfoNCeiwfEX3/kRpa0V7R4bYto+A2r8w8rwZwjQ+4dNTfiHtUb+od+EIZQWlbAy/Bl6jOrL2CWP8cH8rSZtvW/ddL6esglVZj6Pfb+GlOjT5BnY2kXvCz8auJAOo8IYuHQiPzy9g9zLaXw+ciWyRot9Cxem/7yelIOxyJqmy1VSSAxcN53v9X5//A9rSL1FrPlywEKCRofRZ9lEovR+/74353JQ7/etzfX7ConQDTM4+uhGyjLzGarP9eu11bRcTj37Hu2Ncv0a7n1xPLnHE0xrGdl6N2JNu8HBuAV48+aghbTU9wd82Eh/wMj1j/P9kg9Ji0tmikF/wJWj5zm0eQ9ajZb7lkyk/7zRHNy0u0k7h6+dzu4pm1Bl5TNj/xqSDtavR131dr43aCH3jAojfMlE9s3fgaaiiqOvfoNHh5Z4dmh5W/cXhQLnRc+S9+xiNDdz8PzoXcqPHtN1oOpRRx2ibK+us9e6f1+c/jWP/OdfxG60zifnTJ2FwtUFt9c2kztrDsim768AMKMeCv4+mnOKALUsyyGyLAcDSwHzh6zdmhDAOFru0euEyLI8TZbl/U11rup5FPAFusqy3AV4GDDsdRlscM6aTuEtwFT+Ah2GdSf+26MApMclY+1kh0MLl3r7OLRwwdrBlvS4ZADivz1Kh+HdAchNziDvSia3S+fhPTj5nW601bW4ZGwd7XDyrK/r5OmCjaMt1/S6J7/7lS7DezQ4V8iDfYjd33Q/uUNoEOrULCquZyNXVZO77zfcRvSst0/xsfNo1ZUAlMQmYuXjDoBcVY1cqQvGCmsLJIVklo2OoUGor2ZRfv0mclU1OXt/x31E/esv+v1CrWbx6USsfdxqtxX+dh5NqdosLWNby1Mza23N2/cbriN63dJWlYGtAPZdArH0dKHoyO29les0vDux3+nq0nV9mToalamjvkyv68s09ruj3NtImZqDfWg7KgzszG/ETtWx82jLdXaWnk7E0sDOO8UttC2q1GxKr+egrdJwfd9x/EZ0r7dPWVouRZduNEhqtFUatLV1yRLMrEt2Ie2oSM2iUm9rwfdHcR5e39aSP84h19gad7nWVpt2rZAslKiO6spTW1Zeu58peoR0abJT9PBvxxl9/1AkSSK48z2oVCXk5Obz+5+n6dMzFGcnR5ydHOnTM5Tf/zxtliY0f10CGDVqBJ9/+Q0Af56IxdnFGW/vFmYfP3rUcD7/XDc659tvf2TI4P4mj1H4d0B7MxM5Nws01VSfPIJF1z5m6ck305Fv6hJRuSgfWVWI5Ohs8jiLdvegzUpHm50J1dVUHv0Fq14Nr9Vu8izKv/0KudK8umKKbsN68du3MQCkxCVi52SPcwvXBvulxCVSdLPxl1fjFk7mh3f3UlVh/jX91VjTb8owDr2zD42+3ZbkFTep59RN7/ev6fz+zb2/43F//XpZ2JTfP3oeTcnt+X2FdwByYQ5yUS5oNVQnnETZNqTePhZdBlB15rCucxVArbotjcZoEdKW4tRsVHpfmLL/OP7D6/tC/+HdSPxG15av/HgCv373NjhP0EN9Sdlv3shKr5C2FKVmU6zXTNp/nEAjzcDh3UjQayb/eIKWes3WA7uQd+kGefoRgOWFJWY9eAL4hrQlPzWbwhs63YvfH6f9sPq67YZ15+y3urp2KfIE/nrd9sO6c/H742gqqym6kUN+aja+IW3N0g0Z3pPj3+lG0F2JS8LO0R5no/pbs60op+GLury0HNITriPfxgNg1+E9OaFvM6lxSdg62t+yzaTGJQFw4rtf6Tq8LqeycbAFwNbJjiJTL6NpWK6J3zderhf15ZoUeYJWBnUpcHh3iq/nkGfQ+WEKe+O4ut9EXI29jKW3QVxV3n5cdQ0NovRqNmXXbyJXaUjf+wfeRvmD+kYuxZdumP0i1BwcQ4Mov5pFhUE+apwDG+ajqtNJtXlh+ZVMyq9mAVCZXUBVbhGWpl40AbbB7am8lkHVjSyoqqboh19xvC+s3j5aA1+nsLOp7ahwvC+Moh9+Ra6spiotm8prGdgGtzfLVqduQZTV+mANN/cew/P++rYa+uCi00m1Pth9cAj5R85SXVhKdVEp+UfO4j4kpIGGMe76vLBEX39T9x2npVG5lqblUthIXgiQ9dsFqkvKzbLPkGAD/3D1Fm21ZltxI/4heHhPjn+rOz428jgd+3Y2qekd0paC1GyK9LYmfH+ctkZtte3wblzQt9XEyBO01rfV6vLK2s5UC2tLs/ulWhj5h+T9xwkw0gww8PspBrGmlZHfrzDT77uFtqVEn+vLVRpu7DuOr5m5PoBLV39sPJzJPmL+CFK4e7HGsD8gLS4Zmyb6A9IM+gM66ssh5eg5tPqyTYtLxskgr2kMn5p6ZGBnuwZ2duOc/poSIk/QRm9nlbqCtFOJZn99Yohlp45Up2WgydDlwOqDv2AzoF+9feSyupdHCts6v2QZ0IaK03EAaAsKkUtKdKNZBYL/Qu7WHKxOQAGAJEk+kiT9KknSGUmSzkuSNED/e4kkSVskSbogSdJBSZJ6SZIUI0nSFUmSRkuSZAWsAR7VH/toY0KSJM2QJGmH/u9PJEl6U5KkY/rzjNfv5gNkyrJuiTVZltNkWW4yK5Vl+RC6ka13jKO3G8UZebX/VmXl4+hV/6HX0cuV4qz8un0y83H0btpxmsLFy41CA92irHycjc7pzYJbiAAAIABJREFU7O1GYWadbmFmPi5e9fdp26sjqtxCclKzmtSz9najMr3uU7LKzHysvG/d2dZi0lAKD9d9jmTl607wodfpfvp90nfsNT16FbD2caPCwMaKzPx6HZnGeE8eSsEvcSbPaworb3cqDXQrM/OwaiLQtZg0lMJf9LZKEm1Wz+D6GvM/ZanB2ahMC29RpkX1yjQPZ4My7Tt9BM/9tJlHXnkKWyf7JvWsvN2ozDAs07zah5/G8Jh0H0UGZaqwtqJT5Bbu+X4TLkYds01h6+2GOr3OzrLMfGy9G3YU3fJ4XzdGHNrIqNNvkrDjB9OjV6kpUyNbvW5tq/ujwyg+rOvQtA7wRVNcSsB7S+gQuRXfZTNA8fe43eycPLxbeNT+26uFB9k5uWTn5OLdwrPud0/d7+bS3HUJwM/Xm7QbdW/O09My8fP1bnTfDz98nVMno1i+bEHtb75+3txI0x2v0WgoKirG3b3peqFwdUdbUPc5nrYwF8m1YblahPbHbsU72MxejuTq0WC7wr89KC2Qc0y/7JLcPdDk1n3Gqs3LQeFe/5zKwHYoPFpQdbphp5fSywenrR/iuP4NLDp1NalXg6u3G/kGdTg/Kw83L/PjSJvOgbj7uhP/i/kd9XBndakoM7+2LnkG+hDYqyML9q7j6T2raNU1sEk9a28jv5+Rj3UTfsln8lDy/6LflxxckFV11y+XFCA51n8wkly9ULh6Yf3oi1hPWorC36Cj08IS68nLsZ60tEHHbFPYe7tSklGnW5KZj72RLzTcR9ZoqVSVYePqUG+ftqN6k7TvD7M1VWZoqhrRdAn0RpZlRn/xAhMi1xE6p/FRR43h6O2GKrOuXIsz83E00nX0dqXYQLdCVYatq4Pu90yjPMvMHMrVy418g/pUkJWHy1/Mv0zh4uVKQb0201DTpdH8THc/vnn5U8YsfYy1x97i4WVT2fdK/c8vG8OhkXJ18Gq6LlXoy9XSzpoec0fy57b6UwSZwtIorlaZyCHcJw6jOEYfVwN1cTXw/SV0/GkrfstnmBVXbXxcURvcW3VmPjYmOiIMUVhbMujAOgb8+DLe95v/QtHKp2G+ZN2ErtfkIY3mow6hQUiWFpSnZpvUtPBypyqzTrM6K7fRvMX1sQcJ+uVDvF6cSdaa9wCw9HKn2uDYqqw8LJrIeQxp6IPzsG6izfhOHkL+L7ophKwa8d9WZrQ3O29Xygzqb1lmPnY+5ueFd4qLkX8ozMrD9Tb8g+543X3WarSoVWXYuzb9pZFjI221wXNjIz7YVu/3vUPaMuPgJqZHbSR62U6To1fhr8WaGr8/8osXeCRyHSFm+n3jXF99O7m+JBG8egpn1zQ9nVBj3K1Y42TUH1CclY+TUbk6GfUHFGfm49TI+UMnDCLZxNcEjt6uqDKN+xaarkcVBvXoTlF6eqDJrsuBNTk5KD0b5tV2Y8fQ4usvcJr3FEVbdSO/q5JTsOnfF5QKlD7eWHZoj9LL/IEYAkFz0pwdrLb6jtAE4ENgrf73ycABWZZDgGCgZrI+e+AXWZbvRdeRuQ4Yhm506RpZliuBVdSNWN2jP66mw/WMJEkzG7kOH6A/MBKoGdn6b2CU/pjXJEkKNTrmsH7bn3/xHvxP0W10P5OjV28Xj3EDcQhuS/rbdXM2VWbkET/0eWL7PI3nhHAsPUyPFLsdWowbgGNwIDfe3v+3ntcUHmMHYt81iIx3dHNxec24n4JfYqk0CNDNxR9fHGTzwGfZFrGE4psFjFzx2N92bvexg7APbkvWO3VzjsX3ns3FiMVceXorrV+ehXWbxjvT/m7UGfkcGLqUH/s8j/+EAVh7mB4Jcju4PjwIu65B3HxPN++uZKHEoWcn0tfv5PKohVi39sLtkdv7DO3/N/7JujR1+jOEdruP8MEP079fLx57bLzpg/4C1WePU7p8OmXr5qK5FIfN9EX1tktObtjOeIHyz17/ez5TkiTsHn+asp1vN9ikzc+j8IkJFD/3BGUfv4X9wpVga/fXNU1eksSUFTP4at0n/7iWMQqlEjtnB7aNWcH3G75k+lsLTB9kJl7jBuAYEsj1t/55vy8plEiuXlR8/SqVP36A1bBpYK0bZVj+4RIqvlpPZeQHWIY/iuTsaeJsfx8tQtpSra6k4LLp+Yr/KgoLJb492xP1zNt8N3YNbe/vUTu6VfD3MeCxYXy39lNW9n2ab9d+ypTNc/5Rvd7PjSXuo5+pKqv4xzTcHh6Efdcgst/Vx1WlEodenUhbt5OEkQuxau2FezPE1ege/+LIiBWcnvsWXdZOxa7N3/9w7zluQIMcGMCyhQvttz9D0oK3/tZPYgu++JHkIU+QvXknHk83Ok7lH6PGB19rBh8s0JF1JoVP7lvCF6NW0fvpUSitLf9RPYWFEp+e7Tn4zNv8Z+waAu/v0eiXFH8nbWfcR+aheNQGHYj/Vxgw/yG01RrO/uf3u30pf4my7/Zy85HHKH77fRxn6D4WLvshUj+twHs4LZhP5bnzoNWYOJNAcHdozkWu1PpOVCRJ6gN8JklSZ+Ak8LEkSZbAXlmWazpYK4GalSLOARWyLFdJknQO8G9CZ48sy/Nr/qGfl9WQvfqRqhclSfIC3YhVSZI6oJuDdQhwSJKkR/SjVEE3RYD5Q8DqtGcDswFGufWih0MQPaYNo9vEwQBknL2Ck2/dW2FHbzdURqMzVdkF9d5QOfq4ocq6/aDRf+pw+kzSJaDX41NwMdB19najyOicRVn5uBi8YXfxcaMwu24fhVJB8IiebBllej6qiqx8rPzq3lBZ+bhRmdWwE9F5QFdaPjuOCw+vrJ0WwJCq7ALKEq7j1Pse8n5s+pPGisx8rA1stPZxa7Tj0mVAF1o/O5b4sasb1bxdKrPysDLQtfJxp7KRIO80oCt+z47nwtg6Wx27d8Cx9z14T78fhb0NkqUFmtJybmz4olGtPlOH0Vtfpjfir9QrU5dblKlzvTJ1p0hfpiW5RbW/n9j9CzM/esGEnflY+RqWqTtVjZSp04Cu+PxrPAnjVtS7v1X6a6u4no3qj/PYdQ6g4lrTI6EB1Fn52PrV2Wnn44Y6y/SIZmPKswspSriBZ++OtYtg3QpdmRrZmt3QVsf+wXjPf4SkCctrba3MzKXs4lUqr+tGnBRG/Yl9aAfy9xy87Ws2xsvTnaybdW4p+2YuXp4eeHl6cDKubo7S7JxceoY2PdrxbtSluXOmM2uWbiGlU6fO0LKVb+02v5Y+pGc0rA8Z+t9KSkrZtXsvPXuE8MUX35CRnkWrlr6kp2eiVCpxdnYiL6/peqEtyMPSta4zS+HigVxgVK6ldR8pVP32M9ZjZ9Vts7HDdv4aKvZ/gvaqefN8yXm5KD3qHsoV7p5o8+rKULK1Q9kmAMd123TbXd1wXL4B1fplaJIvI6t0n2RpUhLRZqaj9GuFJvlyo1r3Tbuf8Im6uUSvnE3GzaAOu3m7k59tXhyxcbClZYfWLNuteyfq7OnCcx8tZeusjY0udNWviVhjTl1y9nGrrUuFWXmcPXCi9lyyVsbezZHS/MY/HqnIMvL7vm5UNOKXXAd2ofWCsZx5+K/7fbmkEMmx7volB1dkVf2R8VpVAdqsK6DVIBfnIhdko3DxQpudilyi21cuykWbloiiRSs0RaYXOinNKsDBt07XwceNUiNfWLNPaVY+klKBlaMd5QUltduDHgoj2czRqzXnczRD07ERzZLMfDL+vFyrn3o4Hs/O/qT9bnq+cVVWPo4GX6A4+bihMtJVZRXg5KvLjySlAmtHO9QFJbrffYzyrCZyqPCpIxg46T4ArsYn42ZQn1y93Sm8g/zLFAOnDqfvpKEAXItPwbVem2moWdhofqa7H73HDapd8Crux+NM3vSUSf2SRsq1JLvxulRicH/LC0rwDg2iXUQv+i+diLWTHbIsU11RxdlPo5vUrDKKq5a3yCEc+wfj/cwjJD5y67hadOBP7Lt1IM9EXC3PLMDW4N7a+rhRfhudMOX6Old2/Sa5xy7i3MWfsmumF9aqzGyYL1U0ous8oAstnx3H+bGr6vklpYMtnb5YxrVNuyiJTTLrWquz87D0qdO08PZoNG+pofiHX/FZ+zSwlarsPCwMjrX0dqe6iWMNaeiD3alopM24DuyC/4KHiX34pbpyzcrHpW8ng2PdKDx20aRmWVYBdgb1187HjbLM288LzSF86gj66/1Dqt4/1ERBF293Cm7DPxRm5+Pm60FhVj4KpQJbRztKC5r+MFLVSFtt8Nyo36fEwAerDfw+QH5yBlWl5Xh0aEn22aYXSP4rscbY71/T+/10E37fONe3vY1c371HOzx6d6DtjPuwsLdBYWlBdWk55zfsMXlsc8aantOG0V3fH5Bu1B/g5O1GsVG5Fhv1Bzj5uNUb0RoyfiDth4by2aQNZthZgKOPcd9C4/XI2M6/giYnt96oU6WnJ5omvrBTH/wF58X6F+saLcVv1g0+8HhvO9XX//mXw/8r/J3T3ghMc1emCJBl+Q/AA/CUZflXYCC6hak+kSRpmn63Krlu4iotUKE/Vstf6xg2fM1eOwmjLMsVsiz/JMvyYmADMOYvaNSc831ZlnvIstyjh4Nude9Tn0XzfsQy3o9YxuWoUwSPGwCAX2gQFSo1JTfrP5iV3CykokSNX6ju+OBxA7gcfXufaQL89nkUWyKWsCViCeeiTtFz7EAA2oQGUa4qazA/UHFOIeUqNW30uj3HDuR8VN1qk+37dyH7SkaDh+XGKDmTjG2AD9atWiBZWuDxUH/yjVautO8cQNtXniJh+iaqDObZs/JxQ2FjBYDS2R6nXvegTsnAFKozydgG+mDTWqfpOaYfeVHGmv602zKb89M3U5Xb9Nx+5lJyJhkbA1vdH+pPQdTJevvYdQ4gcPMcLs/YSHVeXWdU8vxtxPV8irjec7i+5lNyv4m5ZecqwB+fR7MtYinbIpZyIeoU3cbq6lLr0CDUqjJURmWq0pdpa32Zdhs7gItRurpkOMdm5xE9yUq8QVOUnknCOsAHK72dbo3ZeW8AbTbNJWnmhnp2Kp3tkax0TdjC1RGHnh1Rm9CrIf/MFRwDvLFv5YnCUknrh8JIP2Bee7D1cUNpo3tbb+lsh2evDqhSTH/WXRZf31bXUQMoiq7fKWt7bwCtNs7lyqz19Wwti0/GwskeCzfdSFnHvl3rLeLxVwjvH8b+nw8hyzLx5y/h4GCPp4cb/Xp359iJWIqKVRQVqzh2IpZ+vbs3ea67UZfeefdTevQcTo+ew9m//wBTp+hGo/bu1Y3iomKysuo/uCqVytrP/i0sLHjwwfu4cEHXufj9D1FMnfoIAOPGPcjhGNNv77XXLqNo4Yvk7gVKCyx6DqL6bP0XN5JTXQJqERxWtwCW0gLbOSupOn6Q6tjfTGrVUJ2UgMKnJYoW3mBhgdWAIVSdqLtWuayUwqkPUTR7IkWzJ1J9+WJt56rk5Fz7GazCywelb0u0Wbf2hQc/+5kVEQtZEbGQ01En6D8uHIC2oe0pU5Xdcq5VY9SqMuaFzuD5/nN4vv8cUuISb9m5CvD751G8GrGEVyOWcN4o1qhvM9acjzpFUJhutItngA9KS4tbdq4CqOLq+/0WY/qRaxRrHDr7037LbM5P+3v8vjYrFcmlBZKTByiUWHTsieZK/c/zNClxKFvq5wqzcUBy9UJblAPWdqC0qP1d4dsWbZ5586rfjL+Cs783jnpf2HZ0GKnR9Vf6To2Opf14XVsOfLAXGb8bdFZIEm1H9iZ5v/kdrNlGmu1Gh3HVSPNqdCwd9ZpBD/YiTa95/chZ3Dq2wsLGCkmpwK93R/KTzJuzMyP+Cm4B3jjrdTuNCiPRKA9KOhhL13G6unZPRC9Sj+ke4BOjT9NpVBhKKwucW3niFuBNxpnG6y5AzOcHWBOxmDURizkTdZKwsYMACAxth1pV1uhcq3+VXz+PYlPEi2yKeJGzUSfppW8z/nrNW7UZ/9B2APQaO5Cz+vhbdLOAdmG6Tqr2fTubnMIJdOXqEuCNk/7+th8VxhWjcr0SHUsnfbm2i+jFDX3H1zfj17Kz33Ps7PcccR8f4OSO/SY7VwFK45Ow9jeIq6Mbj6utN80l5fGGcVVpGFf7dUVtRlwtPJOCfaA3dq09kSyV+I3pQ1aUefmDpbM9Cn3eYuXmiFvPDpSYOedsTT5qbZCP5hvlS/adA2i75SkuTd9Uzy9JlhZ03PkCN78+Qt4P5s2VDKA+m4iVvx+WLb3A0gLnkQMpOVT/Izwr/7qXmg6De1KZqosnJYf+xHnkQCQrCyxbemHl74c63rzFDVVxKdgF+mCjv8ctxvRt1Ad33PIkZ6e9Us/WvMNncAsPxsLZHgtne9zCg8k7fMZYogF5Rnmh/0NhpEXFmjzuToj5/ADrIhazzsg/BNyirTbF2ehThI3THd8tIoyEY+dNHpMVfwVXA1/YcVQYKUZtNSU6lnv1bbW9QVt1buWJpNTlEE5+7rgF+VJ8w/TLPONYE9SI30818PttH+xFut7v3zhyFncDv+/buyMFZvj9gjNXcAjwxq6Vrh61eiiMTDNz/RNPv01kj2f5qdcCzr78Fde+PmpW5yo0b6w5+Vk070Ys492IZSQY9Ae0NNEf0LKR/oCgQV3pN2cku2a9RpUZ81FnNmJnslGZJh+MpYv+mjpG9OKaGS87TFF1KQGLln4ofXQ5sO19Qyj/rf6XsMqWfrV/W/cNo/qGrr5I1tZINja633t2R9Zo6i2OJRD8N9GcI1hrkSSpI6AE8iRJagOkybL8gSRJ1kA34DMzT6UCzFsau+nr6QZkybKcIUmSAugKnDVx2F8m6ZczBA0OYf6vr1OlrmT/ovdqt82O3MD7EbrRoZErdvLQa09hYWNFckw8yYd1D28dRvTggZenY+fmyKSdi8m+eI0vp202qXvxcBydBoew8sgbVKor+Grxu7XbFkduYkuEbnXpr1d+zJRX52JpY8XFmDNcjKlLdLqN6mv+9AAaLVeWfUinXSuRlAqyd/+COvEGrRZPpCQ+mYKoU7RZOQ2FvQ0d3l8IQEV6LgkzNmHbriX+q2foPomSJDLe3U9ZgunVjtFoSV72EZ13LUdSKsjadZiyy2m0eeFRVGdSyI86ReCqqSjtbej0QZ3mhem6+xe8dw227fxQ2tnQO/ZdEp9/hwJzVsjVaEld/iEdv1qFpFRwc/ch1Ik3aLl4IqXxKRREnay1td37i2p1E2f8tTXfEg7H0XFwCC8e2UaluoKvF9fVpQWRG9kWsRSAvSt3MuHVOVjaWJEQc4YEfZlGLJ2Mb6c2IENBWg7fLvvQpJ3XV3xAh69Wg0JB7p5DlCfewHfRJMrikymMPknLldNR2tsQ9N5ivZ05JM/ciG27lrTZNBdkLUgKMnd8R3mSeW8hZY2W2GWfMGjXi0hKBVd2H6E4MZ3Oi8eRH3+VjKhY3IID6ffxc1i52OE7LJTOi8fxc/iLOLXzJWT1lNq6lPDujxQlmNHZqdGStvJ92n7+EpJSQZ7eVu/nJ1N2Lpni6BP4LZ+Jws4W/3d0ozWrMnK5Mms9aLWkr99J0K61IEHZuRTydkWZZevi1Zs4GXeWwsJiho55jHmzplJd/f/YO++wqI7vD7+zCGIBFRtojGKvCHaNChghil3TNCrRFNGYGBsK9lhiiEajJvYWY9Qk1iixi70GxV5QUUFQkY507u+PveCytNWY3fzynfd5fIR7597PnjNzz5k7zM5oZ3q816sL7Vs35+jJs3R+dzDFLC2Z7jsSgFLWVgz5sC/vfzwCAK9B/QrcLEsfo7clwP/PA3Tq1IEb147zLCmJjz8elX3u3Nm9NGvuTtGiFvjv+gVz8yKYmZlx4MBRVqxcD8Cq1RtZu2YB168eIzo6hn79hxVuaGYmyZt+pPgXM0GjIe3EXjLD72HRbQAZ926RcfEU5h16UMShlXbmYWI8yWvnAlCkaXvMajVClLDGvLV2lmjy2rlkht4pRDODZ8vmYzV1Dmg0pBzwJ+NBCMX6DSY9+DppZ/KPqUUaNKZYv8GQng6KQuLi71ASDFsGPOjgXzi6NmHOkR9JTUph+Zjnu3/P8J/LRA9tDHzfZwCte7THolhRvj+1nICN+9k637AXk7y4eug89VwdmaDmmo06uWaM/2zmqLlm86RV9FVzzbWAC1xT29LpXw/xvp8X3nu+JSMtnV9G5146QRclI5NbPitx2KiN++Fq3K/m/R7xQbd5uuccNaZo436DFVqbk8MiuazmTcftX1G8ZmXMSljS+vwSro80IO4rmaQe+oWifb4EIUi/fBzl6UPM23QnM+IeGXeCyAy5glK1AZae00DJJO3I75CciMauBhZu/bNjUtrZ3ShRhg2wKhmZHJu0li4/eyPMNNzYdJjom2E0G92HJxfvcm9fINc3HqbDfC/6Hp1LSkwC+3R2fa/Usi4JD6OIv1/4C7au5pFJa+mhal7ddJiom2G0GN2HxxfvErIvkKsbD+M234v+quYeVTMl9hkXlv/JOzu/AhTuHQzi3sHCB0+ydPdMXkPfn8ahMdMQ9OthIm+F0X5UH8Iv3uXW/kAubAqgx7yhDD08l+SYRLYO167bFnkrjGu7TjNkvx+Z6RnsmbTG4M21Lh0KpJGrEzMPLyQ1KZU1Y3/IPjfZ/1u+8tDmtj7j+9OyR1ssilngd3IJRzcd4I/5v1HNoQbDlo6leKkSOLzZlB4j32WK+6j85AC4cug8DVydmHL4e9KSUvl57OLsc+P9v2G2xzgAfp20kv5zhmFuaZ6jf/bL+KW8PeVDNEXMSE9JZYPPMoP8GzBpLT3X5azXVqP68OjSXe7uC+TKpsO8Nd8LzyNzSY5J4M/hiwq9b4FkZPJg0jJq/pwzr9qN7sezi8HE6uRV+yXavJr6MJI7g9W8OmM1tTbq5NVfCs+rSkYmF33X0HrDeISZhvsbAoi/EUZd77eJuXCHiL2BlHasTotVIzEvXQJbtybUHfs2h5y9KVmrEo7ffoSSqSA0glsLd+TY0bwwW+/4rqDBholgpuHxhoMk3Qjlde/3SFD7o9XU/mgdtT+aGhbJNc9vKNe9Ndat6lGkTEkqvOcCQPCIH0i8ElKoZsS0xby+ZjpCoyHm932k3LpP+S/7k3TpFgkHTlNmQFdKtHGE9Awy4hJ4OPY7AFJu3SfO/xg1di9BycggYuqPYODsJyUjk5s+q3BUY/DDDYdIvBGKvfe7xAfdJnLPX9Sc0h+zEpY0XKF9FpLDIrk00I/0mERCvttMsz3a/nDI3N9Jj0k0SPPshLW8+Yu2/d7eeJjYm2E4qP3C0L2BlG1cnfYrv6Ro6eK85uaEw5g+7HTV5h/3rZOwrmlHkeKW9Dq3gFOjlxNuwOZIl9X4MEOND2t14sNE/2+ZocaH3uP700KND7NPLuHYpgPsnP8bx349yODvPmd6wEISYxJY8fk8g2w9MGktfdZ5ozHTcGnTYZ7eDOONUX2IuHSX2/sCubTpMB7zvfhIfVZ3qs9q5ea16TWsG5lpGSiZCvsnrDFoRqKSkcnRSWvppsb962quaa7mmpB9gVzbeJg353vxwVGt5j6duB+0/E/e3vkVCgr3DYz7SkYmF3zX0E7t64eoff36Y/sQHXSX8L2BlGlcndZqX9/OzYn6Y/uwz2VcofcuTNcUuebWwQvUcnXkC3U8YLvOeICX/yyWqOMBuyaupqfOeMAtdTzA4ytPzCzMGfiztn8eej6YnRNWFWjn3slree8nbZ1eVO1sp9oZvD+QoE2H6TbPiyGH55IUk8B2nZg/9Ng8LKyKYWZehFruzdg0YDZPbxU++YmMTGK/W0DZeX5gpuHZzj9JvxuC1ceDSL1+g5RjJyjxdi+KNmsK6elkxscTM0O7mqOmTGnKzvNDURQyn0QS89Wr2CtdIvlnEC+yu+nfEhIiA+1X/UE7c9RXUZRdQghPYCyQBiQAAxVFuSuESFAUpaR67VQgQVGUOervCYqilBRC2AB7AHPga6AY0CyPJQKaKYoyXAixBtipKMrvevfpBMwEiqqXnQGGKYqSLIQIUa/PMYddCHEUqAuUBJ4CHymKsic/+7+q+oFxHK3DU2H8tUnee4ldBV8F6YrxJ2NbaIzv3y0WRQsv9A/wTtqL77D6d7mT+c+vL6lPbfO/9/WXl6VhYOEd61fNhGYTjK4J8N3DI0bXjB7cyOiaaeEvthv9q2LEBcM2I3mVlBMWRtfskWSatbdajMu9S/Q/zU/zjN+W/v6COS9HrMboXSVCROEzfv4JiprgS2S1Mv/ZNRfzop3yt/aDfWkepBW+weKrphzGb0tlSpgm10QkGN+/D82Mn2sAjlr8c2sM50etTOP394sbP/wCUCHd+MI3TNCUTPOGDJbPv7BrNAZWNvAPUK+YSicOGd/Y/wckfu1poqf7n6WEz9p/ZX0bbQaroihm+RxfC+TaNj1rcFX9eWpe5xRFiQKa6126Rq/smqxjiqJ8mM99dvN8vVf9z1Etn+Pt8joukUgkEolEIpFIJBKJRCKRmBQDZ1NLXg0mWYNVIpFIJBKJRCKRSCQSiUQikUj+C8gBVolEIpFIJBKJRCKRSCQSiUQieUnkAKtEIpFIJBKJRCKRSCQSiUQikbwkcoBVIpFIJBKJRCKRSCQSiUQikUheEqNtciWRSCQSiUQikUgkEolEIpFIjICSaepP8D+FnMEqkUgkEolEIpFIJBKJRCKRSCQviRxglUgkEolEIpFIJBKJRCKRSCSSl0QOsEokEolEIpFIJBKJRCKRSCQSyUsi12D9D2OK0fO/ihQzgSqUyTC+ZqBFutE1q2SaGV0T4DdzS6NrpmH8Sj2Badpv0WYTjK4589xMo2sCXHL6zOiaW/8oa3RNU612VNw8xeiaFRXjdyWOWJomFsb6JRpf1Nz42bwIcNUszei6Vhi/XisrFkbXBEgSxo8SERrjax7NtDK6JsANy1Sja5bC+G3JPKOo0TUBKlmF43XqAAAgAElEQVQIo2s+1ShG1wSom2l8H0ea4Fktm2aaeVcPzI3flsA0bckUmJvA1GVhlYwvCkw1ier/AzL/d9r7vwE5g1UikUgkEolEko0pBlclEolEIpFIJJL/z8gBVolEIpFIJBKJRCKRSCQSiUTyn0AI0UkIcUMIESyEGJ9PmXeFEFeFEFeEEL/8XU25RIBEIpFIJBKJRCKRSCQSiUQi+X+PEMIM+AFwA0KBs0KIHYqiXNUpUwvwAd5QFCVaCFHh7+rKAVaJRCKRSCQSiUQikUgkEonkv0SmqXaGMDktgGBFUe4ACCE2Aj2AqzplPgF+UBQlGkBRlMd/V1QuESCRSCQSiUQikUgkEolEIpFI/gtUBh7o/B6qHtOlNlBbCHFcCHFKCNHp74rKGawSiUQikUgkEolEIpFIJBKJ5F+PEOJT4FOdQ8sURVn2grcpAtQCXIDXgCNCiEaKosS87OeSA6wSiUQikUgkEolEIpFIJBKJ5F+POpha0IBqGFBF5/fX1GO6hAKnFUVJA+4KIW6iHXA9+7KfSw6wSiQSiUQikUgkEolEIpFIJP8lMhVTfwJTcRaoJYSwRzuw+j7QT6/MNqAvsFoIUQ7tkgF3/o6oXINVIpFIJBKJRCKRSCQSiUQikfy/R1GUdGA4sAe4BvyqKMoVIcRXQojuarE9wFMhxFXgEDBWUZSnf0dXzmCVSCQSiUQikUgkEolEIpFIJP8JFEXxB/z1jk3W+VkBRqn/XglygNXEvDV1ILVcG5OWlMr2MUuJuBySq4xdw2p0n+uFuaU5tw4FsWfqTwDU82iB88g+lK9ZiRXdJxN+6a7Bur2meFLP1Ym0pBQ2jFlM6JXcuq81tKfvnKGYW1pw7dB5tk5bC8DARSOoUN0OgGLWJUiKS2SOx/gC9V53caD91AEIMw1XNwTw149/5DivsSiC+3wvyjeyJzk6nt3DFhEfGonVa+Xof8iP6NvhAEQEBhPgu9ogG+1cHGg+fQBCoyF4QwBXFuXUrNCyDs2+GkDpelU4NnQR93c9X2qjw3pvyjWpweMzNwnwnGuQni5Z/k1V/Rv2Av4FaOv5Fm8MdEfJyOTqwfPsnP1LgXpVnR1wmToAjZmGyxsDOKvnXzOLIrw1z4uKjexJio7H/7NFxIVGZp+3qlSWgQe+4dS8Lfy1zF//9vnSfYondV0dSUtK5dd87Kzc0J5353hhbmnB9UMX2KHa6fZlH1q834HEqDgAdvtt4nrABYN0jd1+AXpP8aS+qrm+AM0PVM2rh86zRdX0zEPzWwM0wbg+njjrO44cP4NNmdJs+3lJrvOKovD1/CUcPXkWS8uizJwwmvp1agKw3X8fS9duBGCI5/v08HAzyL4svKZ50bxDc1KSUpg7ai63L9/Ocb6oZVF8l/hiV9WOzIxMTu8/zerZ2ljQsGVDhkwZgn09e2Z/Nptj/scM0qzk4kDzr57HiMs/5I4RzacNoEy9KhwZljNGVH+nHQ4jegBw8fvt3PntqEGalV0caKFq3toQwCU9zYot69BC1Tw8bBH3dDRrvNOOxqpm0PfbuW2gJsB7UwbR0LUJqUkprBnzAw+u5M4XPcb0pVXv9hQvVZIRDQZkHy9iUYRB333O6w2rkxgTz/Lh83ga+qRQTXtnBzpO0caloI0BnFqcOy51/c4LWzUubR++iNjQSCxLl6TXki+wc6jOpd+PsG/yTwbbCcbPqxVcHWg0fSCYabi//hC39HJN2VZ1afjVAKzrv845r4WE7zyTfa5Y5bI4zv2EYpXKAgonP/Aj6UEkhlDFxYE31Lx6bUMAF/LIqx108up+Na/W6tmGxl5dnn++elX4vfNEnl69b5BunykfUl/Nb9pYmNtHVRra88GcYdmxcPO0NQBUrl+V92Z+QpGi5mSmZ/DrpJXcD7qd6/q86DJlIHXUWLh5zBIe5hELKzW0p8+cIZhbWnDj0AV2TdPWa8dR71DPrSmKkklCZBybxywh/nHh+xd01mlL28YsJTyfttRTpy39qbYlN9++1HmzCRlp6UTde8T2sctIjntWqGb3KZ7Zdv46ZnGedlZuaM87asy/oRPzs2j3cRe6TuzPNKdPeRYdX6gmQDfVv6lJqfxegH/f0fHvH9NyPpttP/agy8T+THcaUqhuVWcHnNX2e2VjAOfy6Le4z/Oigtp+/T973i8ceFCnX3g+mIMG9gsB3pkyiAZqLv9pzI95xsIqDe0ZOOczzC0tuHLoPL9N096/cr2q9J35CUWLWxIV+oTVXy4gOSHJIF1j+xfAY8rz9rt1zFLC89C0a1iN3nO8KKK2X39V092nL3U6NiEjNZ2o+4/YZmD7NUVcqu7sgPsUreaFjQGczCPXdP9uKLaNqpEUncDW4QuJVfvAbYZ1p/F7zigZmeyd+hN3jlwqVA9M1+8G48fCyi4OtFT7LTfz6LdoLIrQ/nsvyjayJyU6noChi0gIjURjbkabbz6inIM9ipLJ6ck/E3HymkE2msq/pmhLYJpcU83ZAVf1Wb28MYAzefi4s04M3qn62LZxddxmf6QtJODkvK0E7zlnFFvre7TARe2jLe8+mYcvMPYhkRgLoy0RIITIEEJcEEIECSEChRBtXsE9HYUQHjq/fyiEeKLqXBBC/CSE6C6EKHAkQwihEUIsEEJcFkJcEkKcVddqQAgRoh7LumcbVfekEOKKEOKiEOK9l/n8NV0bU9belkXOo9nps5IuMwblWc5j5mB2jl/BIufRlLW3paZLYwCe3AzltyHzuXf6+gvp1nNxpLy9HbNcvuRX3+W8PfPjPMu9PeMjfvVZxiyXLylvb0ddF0cAfhr+PXM8xjPHYzxBf57m4u4zeV6fhdAIXGZ4smOgH+s7eFO7RyvK1KqUo0yD911IjklkXbvRXFixmzd8388+F3vvERs7TWBjpwkGD64KjaDFLE8OfuDHHy7eVOvRilJ6molhTznx5VJCtp7Idf3Vxbs4/kXuASZDqOfiSDnVv78Z6N9yOv6t2bo+Dd2aMafzOPzcxxKwfGehtnaY4ck2Tz/WvulNne6tsNH373supMQmsrr9aAJX7Katz/s5zjtP/oCQgKAXsrOuiyPl7G3xcxnJZt/l9Jr5UZ7les0YzGaf5fi5jKScvS111PYLcHSlP/M9fJjv4WPw4Kqx2y9AfVVzhsuXbPRdzjv5aL474yM2+ixjhqpZT9VcO/x7vvUYz7ce47looCYY38c9PdxY8t2MfM8fPXmW+6EP8d+0kqneXzB9ziIAYuPiWbz6FzYsn8+G5fNZvPoXYuMMe6kHaO7anEr2lfio3UcsGLeA4bOG51lu89LNfOr6KcM7D6d+8/o0c2kGwOOwx8wdNZdD2w4ZrCk0gpYzPTnQ348drt5U65l3jDg+cil3t+WMERalS9B4ZC/8u07Bv8tkGo/shUWp4gZr7uvvxzZXb+zz0Tw2cil38tB0HNmLnV2nsLPLZBwN1ARo6OJEBXs7Jrl8zs++S/lg5id5lrt44Bxf9/DJdfyNdzuQGJvAJJfP2b9yJ73H9zfIVvfpnvzq6cfyjt7U796Ksnq2OrznQnJsIkudR3N25W5cxmvjUkZKGkfn/M7BmQX/YSkvjJ5XNQKHrwdxsp8fB9uPpXKvNljVrpyjyLOwSM6PWEJYHrmmycKhBP+4k4Ptx3K40yRSI+MMkhUaQdsZnuwa6MemDt7UzCOv1nvfhZSYRDa0G83FFbtpqebVW9tO8HunCfzeaQIHv1xM3IMnBg+uamOhLdNdRrDJdznv5hOT3p3xMRt9ljHdZQTl7W2zY2GP8R/w5/e/4+cxDv/vfqWHzwcG6dZWY+F3LqPY5ruC7jMH51mux4zBbPNZwXcuoyhnb0tttV6PLtvJws7jWeThy42D5+kwonehmrVcG2Njb8sC59H8UUBb6jpzMH+MX8EC59HY6LSlO0cv86P7OBZ38uHp3QjaDuue5/W61FHt/NZlJFsKiflbfJbzbR4xv5SdDbXbNyLagD+C6OqWtbdljssotvquoGc+/u05YzBbfFYwx2UUZXX8m6Vbq72DQbpZ/cJtnn6se9Ob2gX0W9a2H815vX5LzL1H/NJ5Ar90nvBCg6sNXJyoYG/LVJcvWO+7jPfzyeV9Z3zCep+lTHX5ggr2ttRX22//2UPY/s16ZnYaw4U9Z+j4aeF1Csb3L0AtF20s/N5lNDt8V9JtZt7tt9uMwWz3WcH3LtpYWEvVvH3sMj+4j+PHztr2286A9muKuCQ0gk7TP2Sjpx9LO3rToHtrytXKGYMd1Vyz2Hk0Z1b+SYfxfQEoV6sy9bu1YpnbODZ4+tFpxiCERhikaYp+Nxg/FgqNoNVMT/b292OrqzfV8+i31O6rtXVz29FcWb6bZhO0ttbu5wrAto4+7Hn/G5pP7gfi3+tfU7QlME2uERrBmzM82eLpx5p8fNxQtXVV+9H8tWI37VUfR94I5eeuk1jXeQJbBn6L29eDEGaGDSn9XVsf3wxl00uMfUgkxsSYa7AmKYriqChKY8AH+PoV3NMR8NA7tknVcVQUZaCiKDsURZldyH3eAyoBDoqiNAJ6Abp/znPVuecJ4BkwUFGUBkAnYL4QovSLfvg6bk0J2qydgRR2Ppii1sUpWSHnbUpWKE3RksUIOx8MQNDmo9RxbwpAZPBDnt4Jf1FZGro34+yWIwDcOx9MMaviWJfPqWtdvjSWVsW4p+qe3XKERu7Nct3LsUtrAnfkfmnUpaJjDWJCHhF3/wmZaRnc3HGK6qoNWdi7N+H671pfBO86w2tvNHhhu3Qp61SD+JBHJKiaIdtP8dpbOTUTQyOJufYAJY+FnyOOXSE9IfmltBu6N+Ocnn+t9PxrVb40RXX8e07Hv20+cOPA4u1kpKYDkPC04BduW9W/saqtN/44RQ09/9Zwb8JV1b+3/M/wuo5/a7g3Jfb+E57e1N9Ur2DquzclcIv2nvcLsNPSqhj3VTsDtxylQR7t6EUwdvs1lSYY38fNHBtRytoq3/OHjp2ie6c3EULQuGE94uMTeBIZxfHTf9G6uROlrK0oZW1F6+ZOHD/9l8G6rdxbcWDzAQCun79OSeuSlKlQJkeZlOQULp68CEB6WjrBl4IpZ1cOgMehjwm5HoL2Wx6GkVeMqGJgjKjk7ED40cukxiSSGvuM8KOXqaTzIpwf5fQ0724/xet6mgmhkURfe5BrQfrKzg481NF8ePQylQ3QBGjs3pxTWw4DcPf8LYpZlcjVfrPOxT3JPZOlsXtzTm3WXh/of4q6bRoWqmnnWIPokEfEPtDaevWPU9Ryy2lrLbcmXFJz4HX/M1RV41JaUgqh526SkZJmkH26GDuvlnGqSeLdRzy7/xglLYOwbSex1avTpAeRxF17gJKZmeO4Ve3KCDMznhy5DEDGsxQyklIN0q3gWIO4kEfEq23p9o5TVNOL+9Xcm3BTjft3dp2hch55tWaPNtzeccpgexu5N+eMGgtD8mlLWbEw5PwtAM5sOYKDe3MAFMCyZDEALK2LE/so2iDdeu5NOa/Gwgfng7EsIK8+UOv1/Jaj1FNjYYrOLEPz4kUxJFTotqXQ88FYFtCWQnXaUl21Hm4fvURmRmb29dZ2NoVqNnBvyl8GxPyiOjH/L72Y323SQPy//oUX2dLiZf1bX0e3y6QB/Pm1YX8UqehYg1jdfuEfufuF1fX6LVX+Zr8QwMG9Gad12m9xA9rv6S1HaKy23wr2lbh1WjsD7/qxizh1bmmQrrH9C1DXvSkXtui0X6vilNTTLKlqZrXfC1sKaL+2hbdfU8SlSo41iAp5RIxOrqmdK9c05eJmbb1f8z9DNVWztltTrv5xiozUdGIfPCEq5BGVHGsUqmmqfjcYPxbq91vu5NFved29CcHqN2pCdp3Brq3W1tK1KxN+/AoAyU/jSI17RrnG9oXaaCr/mqItgWlyTV4+rqnn45ruTbii+vimjo/Tk1NRVD2zouYG5dNXZevLjn38z6Nk/jf//Usx1SZX1kA0gBDCTghxRJ0delkI0U49niCE+FadJbpfCNFCCBEghLijzkq1AL4C3lOvzXMWqTqrdZH68xp1puoJ9T5vq8XsgHBF0daUoiihiqLk2+tXFOWmoii31J8fAo+B8i/qBCtbG+IePl9DNz4iCquKOQcVrCqWIS4i6nmZ8CisDOjkFESpijbE6OjGRERRSu+epWxtiA1/rhsbHkWpijnLVG9Rl4TIGCJDIgrUK2FbhoSHz++VEB5FSducdpa0LUO8WkbJyCQ1/hmWZUoCYF2lPO//OYPev02gUos6BtlY3LYMz3Q0n4VHUdyuTAFXvDqsX8K/MeFRWKv+LV/djuot6jJi2ww+2zSZKg7VC9TT9R2o/q1YsH9TVP+aFy9Ks6FdOTV/ywvb+TLtKCb8aY521MbzLUb++Q3v+A2hmHWJf0z377RfgNJ6mrH5aMbo1WlpPc0aLeoSHxnDEwM0wXQ+zo9HT55iW6Fc9u8VK5Tj0ZNIHj2JxLbC8xBYsbz2uKGUtS1L5MPn5SPDIylnWy7f8iWsS9CyY0suHDds1nNeFLctQ6J+jLA1LEZor31eL4kGXquvaeh1f0cTtO03Kkc7ekqZF8gj2uu19ZOZkUlS/DNKlMl/IB7AyrYM8eH6uatM7jJ6camYGvdfFmPnVUu7MiTp6CWFR2FpwMsNQInqdqTFJdJ85Zc475tF/cn9wMAZL3nl1RJ6/tUto59Xs6jRrSW3tp80SBOgVMUyejHpqUGxsJRaB1umraWHT3+mnfiBnr4D+MNvg0G61hXLEKtjb1xEFNZ69lrblskV96116t5tzLuMPbEQxx5vsP+73wrX1GtLcRE575f1uXTbUlx4VJ4DUU7vOhNswGwq64o2xOrlGv37WefKb0+z+w/13ZoS+yiK8GuGzUjOQluvOvfMx79xufKqtkw9t6bEPYomwkBdQ/ot+u03Raf9lqpSnr7+M+jzq+H9QtDGsmidXBMd8ZTSev4tbWtDTPjzOogOf5qdy8NvPcgebHXyaEUZu7IG6Rrbv5C7LeX3zOhqxun0RXVp8o4ztwxov6aIS1a2NsTr1FdcPrkmLo9cY2VbhrhwvXxhQC4wVb8bjB8L8+or6depbhklI5PUuGcULVOSqKv3qeLeBGGmoWSV8pRtVI0SlQp/ZkzlX1O0JTBNrtH3cbyBPs7qo9k61sBz/2w8937Nft/V2QOuhfEqbZVI/q0Yc4C1mDoQeh1YAUxXj/cD9iiK4gg0BrLemEsAB9VZovHADMAN7ezSrxRFSQUm83zG6ib1uqwB1wtCiLzmndsBbYGuQNbM1l+Bbuo1c4UQTnrXHFLPnda/mRCiBWAB5FpETAjxqRDinBDi3LmE4EId9P+NJt3fMHgm3suS+DiGNS2/ZGPniRz9aj3uC4dhrs5++a+iMTOjeKmSfN9zIn/MWs/AH778x7RajezN+ZW7SXuW8o9p5MfJn/fzTfsRzPcYT9zjaLpOLPxrx68SY7RfU2ua2sf/BBozDeMWjWPH6h1E3DdsoFoi+Tciimgo27IuV6b9wpFOEynxegVef8/ZaPoVHGuQnpRK9I1Qo2m27e/G1ulrmdLmM7ZOX0u/b7yMpr1vzq982+ZzLmw/TmtPd6Ppthveg8z0DC5uPf6P6phbWuD6WU/2GTB4/Op1exhN99njGFa1+pINHhM5On09nRYMw8JI/cJ13otp39+d8X/MxrJkMdLT0v9xTWP7V5/2n/UgIyODi9v+2fabhSnikjExZb87C2PFwlsbD/MsPIpuf06n5bT+PDl3y+CBuJfl3+BfU2GsXAMQceE2azuOZ323ybT4rBtmRc3/cU2J5P8LxtzkKkkdREUI0Rr4SQjREDgLrBJCmAPbFEXJGmBNBXarP18CUhRFSRNCXAKqFaCzSVGU7AX8hBAf6p3fps5UvSqEqAjaGatCiDpAB/XfASHEO4qiHFCvcVUUJdd0LCGEHbAO8Mya/aqLoijLgGUAX1X9QAFoNtCNJu9r16R5ePEO1jp/ybOytSFe7+ty8Y+ic/zVxsrOhnidv+oYyhsD3GndtwMA94NuU1pHt7StDbF694yNiKKUziycUnY2xD56XkZjpsHhrebM7eZbqHZiRDQlKz2/V0k7GxIictqZEBGNVSUbEiOiEGYaLKyKkxydAEByqvb/J5dCiL33mDLVbXl8seBFrZ9FRFNcR7O4nQ3Pwg37KuLL8MYAd1qp/n3wEv4tbWdDnOrf2IinXNqjXaPzftBtlEyFEjZWJEblvaZllu+yKGlnQ8KjvP2boPq3qOpfO6ea1PJoQVuf9ylqXRwUhfSUNILW7stTq/UAN1pm23nnJewsm92OEiJjs4+f2XiQQSu989QE07TftgVolspHs7RencboaTZ+qznfFvLMmMrHhlCxfFkiHj8PhY8eR1KxfDkqli/H2fMXnx9/EklzJ4cC79XVsyud+nYC4GbQTcpVej5jtZxdOSIj8p4BO+KbETy8+5BtK7f9HVN4FhFNCf0YEWFYjHgWEY1tm3rZv5ewsyHiROEbN+hrlvgHNV0GvEXbvh0BCAkKxqZS2ey/Apa2LUv0C+SRmEdR2FQqR0xEFBozDcWsipNYyAYr8RHRWNnp567o3GUqaXNaVlxKUuP+i2CqvAqQHB6tblClpZidDcnhht0r+WEUsVfu8ez+YwDCd5/DpmlN7hswqTOvvJqo59+sMnnlVYCaPVoRbMAssXYD3Gnd900gr/hb1qBYmLUUQIs+ztkbXp3fdYq+s4fkq9tygBvN+2rrNTToDqV07LW2tSFOz964iOhccT8ujyUIgrYdx3O1Nwfmbc51rvlAN5qqbSlMry1Z2+a+X5xeW7K2s8kx88bx7fbUftOJn/rOytfO1gPcaKHGfK2dOXNNnJ5/43Llt7LEPYqibNWK2LxWnhF/fpN97Yids1jYcyIJT2LRp5Wef0tXsuFeDt3c/rXOlVejsalakTKvlWfEn7Oz/fT5zpn80HNSnrpgWL8lq/3q91sAMtR+4WO1X1i6gH5h+wFv8Ybafu8F3aZMpXLADQDK2JYlRs+/MRFRlNaZmVrGrmx2Ln90+yELB84EoIK9HQ1dm+SpCabxb4sBbjRVNcP02lJ+z4yuprVOXxS07bfOm06s6Zd/+9XFmHEpi/iIKKx06ss6n1xjnUeuiY+IxtpOL18YkAuM2e8G08TCLPLqK+nXaVaZZ+FqnVoXJ0Wt0zNT12eX67J9MrEGfL3b2P7NwphtyRS5Rhd9H1sZ6GP9PlpU8EPSEpMpV+c1HuUTg1+1rRLJvx2TLBGgKMpJoBxQXlGUI0B7IAxYI4QYqBZLU54vqJcJpKjXZvL3BoZ1/6SV/V08RVFSFEX5U1GUscAsoGdBNxFCWAO7gAmKohi8gNm5n/axzMOXZR6+3Nh7jsZ92gFQ2akmKfFJJOjt5JjwOIaUhCQqO2l36m7cpx039hm+tmEWx9ftzd7Y5/LeczTv3R6Aqk41SYp/lmvdvbgnMSTHJ1FV1W3euz2X9z7fIbB220Y8uvMw14tVXjwKukPparZYVymPxtyM2t1bcXdfYI4yd/cFUvdtrS9qdmlB6PGrAFjaWGUvEm79enlK21ckVn0ZLYinF+5gZW9LCVWzWo9WhO4NLPS6l+X4ur3M9RjPXI/xXNp7jmY6/k2Of0a8nn/jn8SQouPfZjr+vbT3HDVbade5KW9vh5l5kXwHVwEigu5Qxv65f+t0a8UdPf/e2RdIfdW/tTxa8OCE1r+/vj2dVW+MZNUbIzm/ag9nFu0osBNyct2+7A2Truw9R5Pe2nu+rrajvOxMjk/iddXOJr3bcXWvtv3qrhnV8K3mRNx8kK+uKdrvsXV7szemuqSnmfwPPjOm8rEhuLRtxY7dB1AUhaDL1yhZsgTly9nwRsumnDgTSGxcPLFx8Zw4E8gbLZsWeK+da3cyvNNwhncazsk9J3mzj/YFuK5TXRLjE4l+nPtlYODYgRS3Ks7SqUv/lh3wPEaU1IkRDwyMEQ8PX8SufUMsShXHolRx7No35OHhi4VeF3nhDtY6mvYvoBl2+CKVdDQrtW9IWAGaAev2MMNjLDM8xnJh71la9dbOjLR3qpXnM1MQF/edo1Uf7fVNPFpx/cTlQq8JD7qDjb0tpVRb63drRbBeXAreH0gjNQfW9WjBPTUuvSimyqsAMRduU6K6LcVfL48wN6Nyz9ZE7DXsXtEXbmNuXRyLstrlFsq3bUC8gWvGPQ66Q6lqtlip/q3RvRUhev4N2RdIbTXuV+/SgofHdfwrBDW6tiR4R+EDGUfX7cXPYxx+HuO4uPcsLdRYWM2pVoGxsJpTLQBa9G7Ppb1nAYh9HE3NVvUBqN2mYYHLpZxet49FHr4s8vDl2t5zOKmxsIpar/nl1SpqvTr1bsc1tS7KVrPNLlfPrSlPbj/MU/PsT/tY4uHLEg9fruu0pdcKaUuv5dGWajo78IZXVzZ8NJe05PzX1j25bh/fe/jwvRrzm+rE/IL6D1kxv2nvdlzZ+xcRNx4wvZkX37T9gm/afkFsRBTfd/XNd5Dz1Lp9LPTwZaGHL1f1/Jv8Av59dOMBM5sNxa/tCPzajiAuIoqFXSfkqwtqv1Cn31L7BfotxfLqF97Lv194ZN0evvbw5msPby7uPUNLnfZbUP8hq/227N2ei2ouL1nWGgAhBJ2H9+bo+vz7S6bw75l1+1js4ctitf069n7efpPjk0jQ00xQNbPar2Pvdlzf+7z9th3SlfUfF9x+dTFmXMriYR655qZePL+1PxCHPtp6r+fRgpAT2nVBb+77i/rdWmFmUYRSVcpjY2/Lwwu5vpCYC2P2u8E0sTAL/X5L9Tz6Lff3BlLzHe1nqtalBeFqnZpZWlCkWFEAKrVrSGZ6JrG3CtYD4/s3C2O2JVPkGl0i9GJwnW6tuK3n49v7Ammg+ri2Rwvuqz62rlI+e1Mrq8plsalZibgH+W++9yyRJiQAACAASURBVCptlbwkmcp/89+/FGPOYM1GCFEXMAOeCiGqAqGKoiwXQhQFmgA/GXireKDgheAM+zxNgAhFUR4KITSAA5Dvm6u6/utW4CdFUX5/Wd1bBy9Q09WR4Ue+Iy0plR1jng8afOo/i2Ue2plu/hNX02PuEIpYWhAcEETwIe3aKnXeakbnaZ4Ut7Gi7+qxPLp6j/UDvylU9+qh89RzdWTC4e9JTUph49gl2efG+M9mjsd4ADZPWkXfOUMxt7TgWsAFrunsQO7UrQ3nDfyqs5KRyeFJa+n+szcaMw1XNx0m6mYYLUf34fHFu9zdF8jVjYdxm+/FgKNzSYlJYPdn2t3JK7esS8vRfchMz0DJVDjks5qUmESDNM9OWMubv3gjzDTc3niY2JthOIztQ1TQXUL3BlK2cXXar/ySoqWL85qbEw5j+rDTVWu7+9ZJWNe0o0hxS3qdW8Cp0csJP3zJIHuvqf71Pfw9aUkpbNDx72j/2cxV/fu7jn+v6/j3zK+HeN/Pi7F7viUjLZ0No38s1NaDk9bSe53W1iubDvP0ZhitR/Xh0aW73NkXyOVNh+k034tBR+aSHJOA//BFBtlSENcPnaeuqyPjDs8nNSmF38Y+b79f+n/NfA/tbuTbJq3m3Tle2XZm7WTv4dOPSvWrggLRoU/Y7LvCIF1jt98szfqujkxSNX/R0RzrP5tvVc3fJq3iA1XzasAFrupoNunW5oWXBzC2j8dOmc3Z8xeJiYnjzZ79GfbRANLTtV+BfK9XF9q3bs7Rk2fp/O5gillaMt13JAClrK0Y8mFf3v94BABeg/oVuFmWPmcPnqV5h+asOraK5KRk5o2el31u0e5FDO80nHK25ej7RV/u37rPwj8XAvDHmj/Ys3EPtRvXZtLySZQsVZKWHVvSf1R/vDoW/NVjJSOTMxPX0vEXb4RGQ/AmbYxoPKYPT4PuErpPGyNcVn6JRaniVHFzwnF0H3Z0GE9qTCKX5m/DY5d2pZuL87aRamBcOjVxLW46mjE3w3BUNR+omh1UzddUze2qZtD8bXRVNYMM1AS4fCiQRq5OzDi8kNSkVNaO/SH73ET/b5nhMRaA3uP706JHWyyKWTD75BKObTrAzvm/cezXgwz+7nOmBywkMSaBFZ/Py08qh617J6/lvZ+0cenir4eJvBVGu1F9CL94l+D9gQRtOky3eV4MOTyXpJgEtuvEpaHH5mFhVQwz8yLUcm/GpgGzeWrAi5mx86qSkclF3zW03jAeYabh/oYA4m+EUdf7bWIu3CFibyClHavTYtVIzEuXwNatCXXHvs0hZ2/IVLgybT1tfpuAEBBz8S4hPx8s1MYs3WOT1tLlZ61/b2w6TPTNMJqN7sOTi3e5ty+Q6xsP02G+F33VvLrvs+f+rdSyLgkPo4i/b/hO86CNhQ1cnZh8+HtSk1JZP3Zx9jlv/2/w8xgHwK+TVvLBnGFYWJrniIUbxy+lz5QP0RQxIy0llY0+ywzSvXHoArVdHRl1eB5pSSls0YmFw/1nsUit1x2TVtFnjhdFLC24FRDETVXXfdz7lK9uh5KpEBMWyfYJKwvVvHXwArVcHflCbUvbddqSl/8slqiauyaupqdOW7qltiWPrzwxszBn4M/aOB16PpidE1YVqHn90HnquDrinUfMH+H/Nd+rMX+rTsy/EXCBGzq55mW4cegCdVwdGaP693cd3c/9Z7FQtXX7pFW8rereDAh6aV0lI5OASWvpqfZbsvqFrdR+y919gVzZdJi35nvhqfZb/hz+vF/YanQfMtO0/cKDvqtJiTU0Fp6ngWsTph1eQGpSKuvGPu9f+fj78bWH9lseGyetYOCcYZhbWnAl4AJXAs4D0Lz7G7Qf8BYAF/ac4eRvhwzSNbZ/AW4e0rbfLw9r2+9WHc2h/rNYrGrunLSaXnOGYK4+M1lrrXaZ5kkRC3M8ddrvH4W0X1PEJSUjkz2T19D3p3FozDQEqbmmvZprbu0P5MKmAHrMG8rQw3NJjklk63BtHyLyVhjXdp1myH4/MtMz2DNpTZ4b3+alaYp+Nxg/Fmb1W9zVfssttd/iNKYPkWq/5dbGw7Rb4EWfY9o6DRimtbVYOWvcfxmHkpnJs4hojnyxuEAtXU1T+NcUbQlMk2uyfNxnnfbd/LLq4zaqj2/vC+TSpsN0nu/FYNXHu7JicPPatBjWLTsGH5iwxuBvH/1dW+u+1QwPtY/Wb/VYIq7e42cDxj4kEmMiXmTX5b8lJEQG2q/6g3bmqK+iKLuEEJ7AWCANSAAGKopyVwiRoChKSfXaqUCCoihz1N8TFEUpKYSwAfYA5sDXQDGgWR5LBDRTFGW4EGINsDNrUFTnPp2AmUBR9bIzwDBFUZKFECHq9ZE69+wPrAau6Jj4oc7yBrnIWiLAmESLDGNLUj3DJGP2lDG+qQRa/PNrb+lTJdM0/g3XGN/BaS+0B/KrwVT7ERbFsI1tXiUzz800uiZAd6fPjK7ZN9OwjUheJaZqSyfNjb/umL1StPBCr5hUE8QHgMYpxtcNNzf+l42umqUZXRPACjOja5orxo+/AEnC+FFCY4JcY5tpmv10b2gMm8n1Killgnkr5iaoU4BKGcbXfaoxTdwvboIYEakxfnyomWaaZzXG+GGfZ8L4bck0WRWsTNB+403gX4Cp99abJiD+y0mc8M6/d7rn36DEzN/+lfVttJ6Aoih5hk9FUdYCa/M4XlLn56l5nVMUJQpornfpGr2ya7KOKYryYT732c3z9V71P0e1PI79DPycV3mJRCKRSCQSiUQikUgkEolE8r+DaabDSSQSiUQikUgkEolEIpFIJJJ/BCXTVN+r+9/ENN8FkEgkEolEIpFIJBKJRCKRSCSS/wBygFUikUgkEolEIpFIJBKJRCKRSF4SOcAqkUgkEolEIpFIJBKJRCKRSCQviVyDVSKRSCQSiUQikUgkEolEIvkvkamY+hP8TyFnsEokEolEIpFIJBKJRCKRSCQSyUsiB1glEolEIpFIJBKJRCKRSCQSieQlkQOsEolEIpFIJBKJRCKRSCQSiUTyksg1WP/DPFFSja7ZJt3M6JoA1y2Mr/mpRZzRNWemWBpdE6BPsvF1LRXjrxfz1Mw0IdEz8pDRNS85fWZ0TYAd538wumb0e4OMrhnzsJjRNQHCnpU1umYREyzt5JKeZHxRoOuzy0bXfMfG0eian2meGV0TYF2mldE12ySbZm2ya0WN319yzkg0uuYpTQmjawL0ShJG1ywq0oyumayYpt99ytL4unWM/1oDwE0L48eIUorx50DdM0UyB1KE8XVN8dSUyTTNvLbHmgyja3ZJTje6pkTyb0EOsEokEolEIpFIJBKJRCKRSCT/JeQmV0ZFLhEgkUgkEolEIpFIJBKJRCKRSCQviRxglUgkEolEIpFIJBKJRCKRSCSSl0QOsEokEolEIpFIJBKJRCKRSCQSyUsi12CVSCQSiUQikUgkEolEIpFI/ksomab+BP9TyBmsEolEIpFIJBKJRCKRSCQSiUTyksgBVolEIpFIJBKJRCKRSCQSiUQieUnkAKtEIpFIJBKJRCKRSCQSiUQikbwkcg1WiUQikUgkEolEIpFIJBKJ5L9EpmLqT/A/hRxgNTFvTR1ILdfGpCWlsn3MUiIuh+QqY9ewGt3nemFuac6tQ0HsmfoTAPU8WuA8sg/la1ZiRffJhF+6a7DugKkf4ejahJSkFJaNWUTI5Tu5yrwzth9te7tQolQJPq7/Qa7zzTu3YsQSbyZ1HcvdS7cL1Kvo6oDTVwMQZhru/BLAjUV/5DhfrlVdHL/qT6l6r3PKaxFhu84AUPy1crRZ9SVCaBDmZgSv2sudnw4YbOdbUwdSU/Xvjnz8a9uwGj3melHE0pxgHf9alipBnx8+p9Rr5YkNfcLmYQtIjntWqGaJdk2pMGEIwkxDzG97iFr2W47zpd/3oPQHXSEzg8xnyURMXEDq7QdoSltReYEvxRrVJnbrfh59tdhgO0Fbp4116vReHnX6tk6dfpJHnTZT63SyAXVawdWBRtMHIsw03Ft/iFt6dVq2VV0afTUA6/qvc85rIQ93nsk+1yPsZ+Ku3QfgWdhTTnvONdjOcq6NqTfDE8w0hK4/yN2FO3KcL9OqLnWne2JV/3WChizg0c7T2edqT+pH+Y5OCI2Gp0cucm3CWoM07VwcaDZ9AEKjIXhDAFf1bK3Qsg5NvxpA6XpVODZ0EQ92nc0+57rem3JNavDkzE0CXsDOLOZ99xWdO3XgWVISH300kvMXLucqc2Dfb9jaVSQpKRmAzh59efLkKRYWFqxZ/T1NnBoRFRVN3w+Gcu9eaKGaXtO8aN6hOSlJKcwdNZfbl3O2haKWRfFd4otdVTsyMzI5vf80q2evBqBhy4YMmTIE+3r2zP5sNsf8jxWqN3HWdxw5fgabMqXZ9vOSXOcVReHr+Us4evIslpZFmTlhNPXr1ARgu/8+lq7dCMAQz/fp4eFWqF4WFs1bUPKzz0GjIdl/F882/pJnuaLt2lNq6nSihn5K+s0bmDdtRsmPP0UUMUdJTyNh6WLSLpw3SLN426ZU8B0KGg2xv+8mesWvOc6Xes+D0v26oWRkojxL5tGU70m9fZ/ibZwoN2owwrwISlo6T75dQdLpIIM0qzs74D5FG38vbAzg5OKc7dfMogjdvxuKbaNqJEUnsHX4QmJDIwFoM6w7jd9zRsnIZO/Un7hz5JJBmgDVnB3oMFWre2ljAGd+zK3beZ4XFRvZkxwdzx+fLSIuNBLbxtVxn/2RtpCAE/O2ErznnEGapVycqDZ9MEKj4fGG/TxctDXHedtPu1GhX0eU9AzSn8Zxe9QPpIY9ef6ZShbDIWAB0XtOEzJhhcG2Aszym0hHd2eSniXx+dDxXAy6mm/Znzcupmq1KrRr1RWAqdO9eatzB1JTUwm5+4DPh40nLja+UM13pwyigasTqUkp/DTmRx5cyd0P6D7mfVr2bk/xUiUZ2WBg9vEiFkXw/G44rzesTmJMPCuGzycq9Emu63Up2b4JdpM/BY2G6F/3Ernk9xzny37UkzLvukNGBulRcYR5zyftofaeFcd9iJVLcwAeL9pI3K6jhdqXw44pntRxdSQtKZVfxyzm4ZWQXGUqN7TnnTlemFtacOPQBXZMyxnj233cha4T+zPN6VOeRRfs3/Kujak/Q5vjHqw/xG29XGPTqi71pw/Eqv7rnB+ygAg1x5V9oz71vhqQXa5kzUqc91rIoz8Lb8OmeGYArF2ceP2rjxAaDU827Cfihy05zlf8tDvl+6rPTVQcd0ctyn5umt3/naTr2nyeEvaE4EFfG6T5uosD7VVbr24I4C89WzUWRXCf70V51dbdwxYRHxqJ1Wvl6H/Ij+jb4QBEBAYT4LvaIM2yro2pM+NDhJmGsPUHCVm4Pcf50q3qUWe6JyXrv86lId/zWKf/UHNiP8q7NQHgznebebT9pEGaAGVcHakxfRDCTEPE+gM8WLQtx/nKQ7pi+8GbKOkZpD2N4+bIH0lRY3DDXyZg3bQWsWeuc2XAbIM1y7o2pu4MT4TaVwrJo6/03NacfaVaal8Jta90w8C+UhbGfrex1XvHuK7XRyvfqi5O6jvGSa9FhOq8Y7Rd9SUIDRpzM26t2svtf/k7hr2zA2+q+fzixgBO55HPu3ynjRFJ0fHsGK6NEVXbNsR5/HuYmRchIy2dgFkbuH8i/xylT2edOt02Zinh+dRpT506/VO1tb5HC1zUOl3efTIPDXxf7TZlIHVcHUlNSuX3MUvyjPmVGtrzzpwh2TH/j2k/5Tjf9mMPukzsz3SnIYXG/Cy6TBlIbTXXbB6zhPB8dHurujcPXWCXqvuWTz/qdmxCRmo6UfcfsWXs0kLrtZqzA65qLLxcQNyvoMbCnTpx300n7p98wbgPxs+rpoiFEomxMckSAUKIDCHEBSFEkBAiUAjR5hXc01EI4aHz+1QhxBi9MiFCiHKF3Keu+tnOCyFqCCEmCCGuCCEuqsdbquUChBA31GMXhBBvv+hnrunamLL2tixyHs1On5V0mTEoz3IeMwezc/wKFjmPpqy9LTVdGgPw5GYovw2Zz73T119It7FrE2zt7Rjt/BkrfZbw4YxP8ywXuP8cU3qMy/OcZQlL3hrUheDAm4ULagRNZn3I0Q/82O3szes9W2NVu3KOIs9CIzk7Yin3t57IcTzpUTQHu05ln5svBzwmU3d4NywrljbIzpqujbGxt+UH59Hs8lmJRyH+/cF5NDb2ttRQ/fvGsO7cPX6FH11Gc/f4Fd4Y1t0AWzVUnDKM0E8mc8fDC+uuzljUqJKjSNwfhwjpNoyQHp8Ttfx3Kvh8AoCSkkrk9+t4/M1Kg+zTpbFrEyra2zHG+TNW+SxhUD51ev4V1mnjrwdxsp8fB9qP5bVebXLVaVJYJIEjlhCqV6cAGcmpHOroy6GOvi80uIpGUH/2YM71m82xdqOx6/UGJfR0k8OecmnEYsK3HM9xvHSz2pRpUYfjrt4ccx5DKcca2LSpX6ik0Aiaz/Lk0Ad+7HTxplqPVljXqpSjTGLYU05+uZSQPGy9ungXJ77IPWhoCJ07daBWTXvq1m/L0KHj+GFR/i+uAwcOp1lzd5o1d+fJk6cADB7Ul+joWOrWb8v8Bcv5etaEQjWbuzankn0lPmr3EQvGLWD4rOF5ltu8dDOfun7K8M7Dqd+8Ps1cmgHwOOwxc0fN5dC2Qwbb2dPDjSXfzcj3/NGTZ7kf+hD/TSuZ6v0F0+csAiA2Lp7Fq39hw/L5bFg+n8WrfyE2zrAONBoNVl98SYyPN1GDPSna4U3MqlbNVUwUK0ax3m+TdvVK9jElNpbYiT5EfTKIuG++xtqncL9maVaY9Blhn04kpNunWHdxwaLG6zmKxO8M4F6Podzv/RlRK3+j/Djts5wRHUfY0Cnc6zGUCJ852H0z1iBJoRF0mv4hGz39WNrRmwbdW1OuVs5nxvE9F5JjE1nsPJozK/+kw/i+AJSrVZn63VqxzG0cGzz96DRjEEIjDNbtOMOTzZ5+rH7Tm7rdW1FW77lppOqubD+acyt2097nfQAib4Syruskfuo8gc0Dv8X9a21nvFA0GuxnfcL1D2YQ5DKCsj3aUazWazmKPLt8l8udx3Kp4yiidp2k6qSBOc6/5t2X+NNXeFE6ujtTvUY1Wji6MWrEJL6dNy3fsl26uZOYmPOFK+DQcdq27IJzm+7cDr7Ll6OGFKrZwMWJCva2THH5gl98l9F35sd5lrt04C++6eGb63ibdzvwLDaRKS5fcHDlLnqNz/1HtxxoNFSaNpSQQVMIfmsYpbo5U7RmzvyWfOU2t3uMJNjjc+L+PIbteG3eLenajGINahDc9XNu9x5FuU96oSlZrFAbs6jj4kg5e1u+dRnJFt/l9Jr5UZ7les0YzBaf5XzrMpJy9rbUUfM5QCk7G2q3b0R0IYPIWlsFDWYP4ky/bzjcbgyVerWhZB45LmjEEh7q5Zqnx69y7E0fjr3pw+k+M8hISuVJwMVCJU3yzABoNFSd+Sm3+k/nsusXlO3ZFstcz80drnYewxW3kUTtOkGVic+fm8zkVK64j+KK+yiDB1eFRuAyw5MdA/1Y38Gb2j1aUUbP1gbvu5Ack8i6dqO5sGI3b/i+n30u9t4jNnaawMZOEwweXEUjqDt7MOf7fc2JdqOwzbP/EMmVET8SoVen5To6Ye1gz6kO3pzuPIGqQ7thZmj71Wio+fVHXO43k3PtR1K+1xsUr53TvwmX73L+rXEEdhhD5M5T2E96PkAf+uN2rg9faJiWjq31Zg8msN9sjufTV0oKe8rlEYtz2VqqWW1Kt6jDCVdvTqh9pTIG9JWyMPa7jdAIms76kCPqO0bVnq2x1rM1MTSS03m8YyQ/imZ/16nsdfNlv8dk6v3L3zGERtBxuie/efqxsqM39QqIEcudR3Nu5W5cxmufm6ToeLYMnsvqt3zwH7WULvO8DLIToJZq6wLn0fxRQJ12nTmYP8avYIFqa1adPr4ZyqYXfF+t4+JIWXtb5riMYqvvCnrOHJxnuZ4zBrPFZwVzXEZR1t6W2noxv1Z7B8NivkptVXeeyyi2+a6gez663WcMZpvPCuapurVU3dvHLrHQ3ZtFnccTeTec9oXUq9AI3pzhyRZPP9a86U2d7q2w0avThmqdrmo/mr/04v7PXSexrvMEtgz8FrcXifuYIq+aIBZKJCbAVGuwJimK4qgoSmPABzCsR1YwjoBHoaUKpyfwu6IoTkAFoCvQRFEUB6Aj8ECn7AeqHY6Kovyex70KpI5bU4I2a2dwhJ0Ppqh1cUpWyJnYS1YoTdGSxQg7HwxA0Oaj1HFvCkBk8EOe3gl/YQOburXg2OYAAG6fv0kJ6xKUrlAmV7nb528S8zg6z3u8PbofO5dsIy0ltVA9G6caJIQ8IvH+E5S0DB5sP0Xlt5rmKPMsNJLYaw9yTWFX0jLITE0HwKyoucEv9wC13ZpyUce/lgb496KOf+u4Ncm+Xvd4QVg61Cb13kPSHkRAWjpxu45QsmPrHGUyE5OyfxbFLJ/bmpRC0l9XUQzwqT5N9Oq0uHUJSuVTp7H51GmfF6jTMk41Sbj7iGf3H6OkZRC67SS2+nX6IJK4aw8gM/OF7cmP0k1q8uxuBEn3tLoR205QsVOzHGWSHjwh4er9PL4O8X/snXd4FFX7v+/ZTe89m9A7SA29F6W9dEEFRARB6YJUqaKIYBcFEUUBO7wqikCQHkAg0kIvSejpvbct8/tjJ8nupi2Iie/3d+7r8pLsnJnPPKc855xnzpyRUdnborKzQWVvi2SjJj8xrUJN76B6ZN6JJ+teIgatnrs7QqlhYWt2VBJp1+4jl/IKRvyfV9Bm5T2wrQCDB/fj2++NruWvU+dw93BHo/Gz+vwhg/vy7bfGFdS//LKbx3t1rfCcjn07cvAX4wqO62HXcXFzwdOiLuXn5XPxpDFgoNPqiLwUiU+A8dlVQlQCd67fQZatfx2lbavmuLu5lnn88J+hDOn/BJIk0bJZEzIzs0hMSuH4X2fp1C4IdzdX3N1c6dQuiON/nbVK06ZxE3TR0RhiY0GnI//wIew7l8wf5xcmkrP1B+SC4nahi4zAkGwMYuvv3Eayswdb2wo1HVo0QnsvFm2U4h+Cj+D8uKV/KA68qRwdQMnH/Gs30SemAFAQcRfJ3h7JCs3AVvVIuRNP2n1j/b26M5SGfczrb4M+bbj4y1EArgWfonaXpoDRh17dGYq+QEf6/URS7sQT2KpehZoAmlb1SL0TT7rSbq7vDKWehQ+t17c1V342+tjw4FPUVHR1eQXIeqPfsLG3xdqq5BJUn7w7seTfi0fW6kje8See/dqbpck4cRlDrrEsM8+FYxfgXXTMuXldbH09SD9i3cpgU/4z4An++6NxtezZ0xdwd3fF39+3RDpnZyemzniBD95db/Z7yKHj6PV6AM6cvkBgNU2Fmi37tiV0u7HcbodF4OTqjJtvyeDA7bAIMkrxdS37tiVU6TfOBYfSuHOzcvUcWzYk/24s2vvG/E3fdRTXPh3N0mSHXkLOywcgJ+wGNhqjX3CoX5PsU1dAb0DOzSf/+h1culfcpxbStG8bzm431pV7YZE4ujrhamGrq68H9q6O3FP687Pbj9G0b3H/MHjZ8wSv/gFrqpNlXxPz28lS+pokMq/eK9XvF6IZ3IHEQ+eL6lx5VEWbAXAOakC+SbtJKaXdZJ64jCHPaEP22XBsTdrNw+Dfqh5pd+LJUGwN/z2Uuha21unbmuuKrZG7T1FdsfVhcW9dn5zb8WbjB9/+7czS5BWNH8zHLc4Nq5N68hqy3oAhJ5+sa3fxebwl1uAaVJ/c23Hk3Uswvn3w23G8+5nXpfTjV4rqSMbZcOwDvIqOpf15Gb3JuNF6W83HSn4W9bfQ1pL1V0ZtMVYqsGKsVEhlz228lDFatlKX7pUzx7C01WAyx1DZ28K/fI4RoLSbdKU/v7YzlPol+vPWXFaue8PERyRcuUtWgrEck8KjsHGwQ21n3YuspmUaVYGtUSZl2vhvzFeb9G1DmOLz74dF4lCOz7+vaIZtP8ZjJj5/4LKx7Fld+ptJ5eme325iq6sTLha6Lopuoa3nTXQjj13CoPji+2GRuGvK95WawjJV6u+NnaHUt6gL9a3w++oH9PtQ+f1qVfhCgaAq+Dd85MoNSAWQJClAkqSjyorQy5IkdVN+z5Ik6T1lJekBSZLaKytIb0mSNESSJDtgBTBSOXdkeYKSJNWWJOmaJEkblWvukyTJUVkB+wowVZKkw0AAkCTLcj6ALMtJsizHPCrDXTVeZMQkF/2dGZeCq795IMPV35OMuJTiNLEpuGq8+Dt4arxIjkkq+jslLhlPf+uvWbtZXbwCvTl/yLpAhqPGi5zoYjtzYlNw1JQM/pV5fqAXfQ6uZuDZT7i+bhd58dYN9CzzN8OK/M0wyV9nH/eiwUhWQhrOPu4Vatr6e6OLK85bXVwStv4lO1ePMYOoe+Ar/BZMIP7Nh1vdaIqnxosUizL1eoAyrdWsLt6B3lywtkwDPMk1ydu82BQcA6zXU9nb0mPvSrrvfoMAi0F/edhrvMx1Y1Kwt7I9pJ2JIOX4VXpd3ECvixtICrlIdkTFzdlR40lOTHEdyYlNwTHA+vr7d6gWqCHqfvE9RkfFUi2w9MDLl19+yJnT+1iy+JWi3wKrabgfZTxfr9eTnp6Bt3f59+6t8SbJpC4lxSbhoyl74b+zmzMdenfg/PHzVtn0MMQnJqPxK74Hfz8f4hOTiE9MQuNXHMTy9zX+bg1qHx8MiQlFfxsSE1H5mNtp06ABKl8/Cv4KLfM69t17oIsIB622Qk0bP290ccVP+XXxpfsH92cHU3vvJnzmTSRhVcmtQlz6diXvWiSyFZquGi8yY038YGwKrhb+11XjSYZSx2W9gfzMHBw9XYy/x1r0UVa2N1eNJ5kmNLkaiAAAIABJREFU7SYrthT/a5JG1hsoUHTBOOkYf+Btxu1bzf7Fm4smEeVhp/GmwMQ/FMQmY1eOX/Ib/QRph84Z/5Akai0fz70VD/YqbCEBgf5ER8UV/R0THU9AoH+JdIuWzmL92k1F23mUxpixIzi4/2iFmh7+XqSatNXUuGQ8HmB8YDzfmF8GvYHczBycPct+0GGr8UYba1J/Y0uvv4V4PtOXrCPGPiXv2m1curdGcrBH7emGc8cW2AaUDECXhZu/F+kmZZsel4Kbha1uGi/SY4vrXHpsMm5KP/hYnzakx6cQq2xNUxEOGos+LiYZhwcYtxQSOKwzMaW82VAaVdFmAOw0XhSY1KOC2GRsywkK+IzuTfrhc0V/q+zteCz4PZrsfBsPi8BsWThrPMmysNXFIn9dSrHVQbHVrYYvo/asZPhPSwhs38gqTXuNF/kmZZofk4y9lWWaeeUuPo+3QuVoh62XK55dmuIQWO4LccW6ARa6sSlmD3Ys0Tz7BKmHrNtypiwcNF7kPeRYKV0ZK/W4uIEeFzeQbOVYqZDKnts4arzI/ZtzjH4HVzP4f2CO4aLxJDPWMt9KtpvS+nNTGg5oR/zlO+iV4HJFuJViq5uFrW6l2Grpox8Ed39P0kx8hNHnW2hqPMkw8/kpuCv31aRPGzLiU4mz0ucX4urvSbqJboaVupZlD9Dm6Z6Eh5Q/Nnax8PuZsSm4+JfvC/Mt/P44xe8feAC/D5Xfr1aFLxQYkQ3y/8n//q1UVYDVUQmEXge+BN5Ufn8W2CvLciugJVDolZyBQ7IsNwUygZVAH+BJYIUsywXAa8A2ZTXpNivuoQHwqXLNNGCELMvBwAbgI1mWewH7gBqSJIVLkrRekqQeFtf43mSLgL/3OP9/BEmSGLN0PD+s3FJpmrkxKex/YhF7Os2h9jPdsPdxqzRtUx5lM077fhe3ek8k8b3N+EwbVfEJ/yBVUab72s7kSL+lnJn6Kc3fHItTLetXZT4sTrX9cW4QSEiraYS0nIp316Z4dmj8j+tWBmPHvUxQ69707PUkXbu057nnHnjHkodCpVbx6rpX+X3z78Tdi6v4hP8lJAmXKdPJ2rC+zCTqWrVxeWkymR89+N665ZH+w07u9JtA0gdf4TVltNkxu/q18Jk7gYTlnzxSzX8bcedvsqX3Qr4b/Bodpg9GbV/xat0HwWd4d5xb1CfmM+P+X/7j+5N66BwFJgHlR02z5k2oXacmwbv2l5lm9rwp6HR6ftr2e5lp/hdwH9oTx+b1Sdr4CwBZf4aRFXKGuj+/R42P55MTdh0M+kq5F1sHO3pNH8b+D3+qOPEjxN7PA9fGNUg8XPH2AI+Cf7rNAHgP74Fzy3rEfVa8b96FDpO4OmA+t6Z/RM03JmJfq+LV13+H7IQ0tnR4ha3/WcqxFd/Td+00bB9gu4mHIeXIRZIOhtF+15s03zCT9DMRyI/w7ZxC/EZ0w7VlXe6vr7r276iMlY62msbRllPx6toUj/8jY6XSyI1JYe8Ti9j9f2iOUR7eDarRY+Eo9i3aVEmKlY/R5w+tdJ9vSo/pQzHo9Vz47XjFif8Gcedv8nXvhXw/+DXa/0N+vzT+6X713+ALBYKHpao+cpWrBFGRJKkT8I0kSc2A08AmSZJsgd9kWS4MsBYAfyj/vgTky7KslSTpElC7DI2y+qrC32+bXP9sadeRZTlLkqQ2QDegF7BNkqSFsixvUZKMkWW5zN2kJUmaBEwCGOzVnrYu9Wn7fB9aj+oFQMzFW7gFFsdlXTVeZMabv76dGZ9q9jTJNcCLTJMnhNbS+/n+9Bpl/PjLrYuReJs8effSeJMab901HVwcqd6oJku2GmPi7r4ezPlqER9OXF3mR5Fy41JwqlZsp1OAF7lxpb+mXh558WmkX7+PT4fGRR/BsqTt830IKiN/3azIXzeT/M1OSsfFz4OshDRc/DzISUqv8B618clFr0QC2Gh80MaXPWHP2H0E/zemV3jd0uj9fH96mpSpl0WZpjxgmS42KdPZXy3io/LKNDYVR5O8dQjwIjfW+nqZp5R/zr0Ekk5cxaN5bXLuJlRwFuTHpZjrBnqRb2V78BvQjvSzkehzjK+vJh48j0fbBqRWsCdUblwqToHFdcQpwIvc2Aevv9Yydco4Jk407oV45sx5qtco3oupWvUAomNKBjJjlN+ysrL5cetvtGvbiu+++5mY6DhqVA8kOjoWtVqNu7sbyckl733QuEH0H90fgPAL4fiY1CWfAB+S4kpfFTrrnVnE3I7ht69+K/X4o8Lf15u4hOJ7iE9Iwt/XB39fH06HFQcv4hOTaBfUwqpr6pOSUPkWB/ZVvr4Ykoo1JCcnbOrUwfPDNcbjXl64v7mK9GWL0YXfQOXji/uKlWS8vQp9rHWre3QJydhoilft2fiX7x8yg4/gt/xl4vmgKH3g2mXELXwf7X3rXrfLjEvB1WSFgNHHWfjBuFTcAo2+T1KrsHd1Ijc1y/h7gEUfZWV7y4xLxdWk3bgElOJ/lTRZiq6domtKSmQM2uw8fBpVJ/5i+R/GKIhLxs7EP9gFeFNQil9y69aCarOe4srwZcjKCh7XNo1w7dAEzbj+qJwdkGxt0GfncX/Vd2XqTXhpDGPHPQPA+XOXqFa9OLAUWM2f2Jh4s/Tt2reiVVAzzl06hI2NDT6+XuzY/S1DBxr3GBv17JP07d+L4YPHlanZY2w/uox+AoC7F27iGegD3ADAU+NN2gOMD9LiU/AMNJ6jUqtwdHUiu5wPVGjjks1WndoElF5/nbu0xHf6SG6PXliUvwCJ6/9L4nrjR92qr5lH/u3y202nsX1oP/pxAKIu3MLdpGzdNV5mq6XAuNLI3WTFsnuANxnxKXjX8serui+z9rxTdO6sXatYO2wpWYml9+t5cRZ9XKB3Ub9lLQFDOxK/5zSyzrpAclW0GYCCuBTsTHy+XYA32riS5erWrQUBM5/i+oilZuWqVcoh/148mScv49SsDvl3y3/glh2XiouFrVkW+Zul2JptYmueYmtegfH/iZfukH43Ac+6GhIqsDU/LgV7kzK1D/Qm/wHK9PaaX7m9xrgNSLPPXibnpnV+Pz/WQjfAq9QHOR7dmlNz1nAuDF9ulr8PQ15cCg4POVbytxgrJSljpbRyxkpVNbcB4xzD8RHOMXw7NC76CJYlVT3HyIpLxTXAMt9Kths3Ex9hb+IjXDRePPnFKwTP2UDavfLH3O2e70MbxdboUmzNsLA1oxRbLX10RXQc24d2o42aURdu4RHoxV3lmNHnW2jGpeJm5vO9SI9PxauWP57VfZm15+2i+31511t8OmxZqT6/w9g+tFV0oy/cwt3EN7lZqWta9kFPdafRE63Z/OxbFdqcZeH3XQO8yIov3ReWVqaFWOv3q7JfrQpfKBBUBVW+RYAsyycBH8BXluWjQHcgGtgiSVLhLvpauXhDPwNQ+Mq+gbKDxMmA5Xp9V4yrVSm8hoK+rOvIsqyXZTlEluXlwAxgxAPY9oUsy21lWW7b1sX4xesz3+zniwGL+WLAYm7sO0PLEd0AqBZUn/zM3KLXRQrJSkgjPyuXakHG81uO6MaN/da9xm3KgW/+YMmAuSwZMJez+07RdURPAOoFNSQnM6fMvVYtyc3MYWrQeGZ3ncLsrlO4GRZebnAVIPX8LVzqaHCq4Ytkq6bG0I7E7LX2VXQvVA7Gp3G27k74tG9E5s2yAwtnvtnPxgGL2ajkbwuT/M2zIn9bjOhGuJK/Nw6cKzq/xYhu3Nh/jorIuxSOXe1AbKv7g60NbgO7k3XQ/PVi21rFATOXnu0ouPNwu04c+OYPlg6Yy9IyyrSsvVYtyc3MYVrQeOZ0ncIcpUzLC64CpJ2/iUtdDU41jWVafVgn4vZZV6a27s6olH2f7Lxc8WrXiMzwaKvOTQ+7iVNdDY6KrmZYZxKsrEt50cl4dm6CpFYh2ajx6vwYWREV6yafv4VrHQ3ONXxR2aqpNbQjUfsqrgsPy2cbvi76WNXvv+9l7BjjatQO7VuTkZ5BXJz5oFitVhe99m9jY8PAgb25csUYcNm5ax9jxz4NwIgRAzkcUvqT9F1f72JG/xnM6D+Dk3tP8sQIYwCncVBjsjOzSS2lLj0//3mcXJ34/PXPH43h5dCza0d+/+Mgsixz4fI1XFyc8fXxokuHNpw4dY70jEzSMzI5ceocXTpYt6+j7vp1bKpVR6XRgI0N9r0eJ/9Ecf7I2dkkDR9K8phRJI8Zhfbq1aLgquTsgvuqt8ne+DnaK5ettiPv0g1sawViU03xDwN6kH24bP/g3KM92rvGOqpydabahhUkfbiZvDDrv/wbc+EWXnU0uCv197HBHYt8XCERB87RYkR3wPgF5zsnjB95Ct9/lscGd0RtZ4N7DV+86miIOV+2XzAl7sItPE10Gw/uyE0LH3pz/zmaPmX0sQ0HtOe+8kVj9xq+RR9qcKvmjVf9QDLuV/wBhazzkTjUCcC+hh+SrQ3eQ7uSuu+0WRqnZnWo+84UboxfjS65eBIQOWMNYe0mE9ZhCvdWfE3SzyHlBlcBNm38nl5dh9Kr61CCdx/gmdFPAtCmXUsyMrKIjze/581f/UizRt1o3fxxBvYbzc3IO0XB1cd7d+PlV17iuZFTyt0+4Mi3e1k1YAGrBizgwr5TdBxuLLc6QQ3Izcwpda/Vsri4/ywdlX6j9YCO3DhR/se9ci+GY6/0b5KtDe6DupN54C+zNA6P1aXayhncm/QmepP8RaVC7WHcfsC+cW0cGtUh61j5fvTkt/v5eMAiPh6wiCv7ztBmuLGu1AyqT15mDpkWtmYmppGfmUtNpT9vM7wbV/adJe7Gfd5sO4V3us7kna4zSY9L4eNBi8ucBIKxr3E26WsCh3Ui3sq+ppDAJ63fHgCqps0AZJ+PwL5OAHZKu/Eqrd00rUOtt6cS8cIqs3ajdndGUvpzG09XXNo1Jjf8PhURf+EWHrU1uCm2NhzSkdsWtt7ef47Giq31B7Yn6rjRVgcv16L9+N1q+uJRx5/0CoJFABnK+MHBZPyQaO0Xt1UStsoruS6P1cT1sVokW/HhMoDM85E41g3AoaYxf32HdSF5n7muc7PaNHhvEpfHvYM2KcO6eyqHjL8xVsq1GCt5dn6M7ArGSlU1twFIsRij1RzakegHmGOoTeYYvv/yOUashY9oMrgjkRbnRR44RzPluo0GtOee4iPs3Zx4avNcjryzjegzERVqnf5mPxsGLGbDgMVcNynT6hWUafW/Uaah3+5n7YDFrB2wmKv7zhCk+PwaSv6W5fNrKJpBw7txbd9Z4m/c5622U3m36yze7TqLjLgU1g5aUqbP/+vb/Xw6YDGfKrqthlvYaqGbpegW2tpK0QVo0KMF3SYP4rsX30ebV/He23EXbuFRp9gXNrLC7xeWqZuJ33e10u9XZb9aFb5QIKgKqmoFaxGSJDUG1ECyJEm1gChZljdKkmQPtAa+sfJSmRgDqIUcxfgK/9uyLGdKkjQcuCDLsl6SrPwKsiQ1AgyyLBf2RK2g6GHa3ybi0Hnq92rFjKMfos0t4Pd5xYGKScGr+GKA8au/wUs3M/SDydg42BEZcoHIw8YPcDTq15b/vDEOJy9XRm+eT/zVu3z//DsV6p4/dJaWvVrzwdH1FOTm88W8dUXH3gr+gCUD5gIwatFYOg/tjp2jPZ+EbiRk6wG2r7Fm9wVzZL2BsMVb6P7jq0hqFbe3HiEjPJqm80eQcuE2sfvO4dmyLp03zcbOw4mAPkE0nT+CfT1fxbVBIF2XjzF+6EWSuLFhNxnXKx68A0Qq+Tv96IfoLPL3peBVbFTyd8/SzQxR8vemSf6eWL+TEetfptXInqRHJ/HLNCteydUbiF/xGTW+WglqFek/76Mg8h4+M58j73IEWYf+wvO5wTh3boWs06FPzyL21eLXi+sd2ozKxQnJ1gaX3p24/8ISCm5WbO+FQ2dp1as17ytlutGkTFcGf8BSkzLtpJTpx0qZ/vqQZXpx8RY6/7gQSa3i7o8hZN6IpvGCp0g7f4u4fefwaFWXDptmY+vhjKZPaxrPf4pDPRbg2iCQlu9NNH6ESiURsfZ3qwOsst7A1UWbabt1MZJaRdSPh8m6EUX9BU+TfuEWiXvP4taqLq03z8XGwxnfvq2pP/8pjveYT9zOULy7NqVLyHsgyyQdvkCiFYFSWW/gzJKvefyHBUhqFTe3HiE9PJoW80eQfOE20fvO4dWyLj2+egU7Dyeq9wmixbwR7O61EIA+vy7DrX4ANk4OPHnmE0LnbiT2yCWr7A3ec5D+/R/nxrXj5OTm8uKLc4qOnTm9j7bt+mJvb0fw7h+wtbVBrVZz8OAxvvzqewA2bd7K11s+4frVP0lNTePZ56ZVqHn60GnaPd6OTX9uIi83j4/mflR0bN0f65jRfwY+Gh9GzxzNvYh7rN1j/KLnzi072bt1Lw1bNmTZxmW4uLvQoXcHnpvzHFN6l/+12vnL3+Z02EXS0jJ4YthzTJs4Fp3O+NR65JMD6d6pHcdOnuY/z0zA0cGBNxfPBsDdzZXJ40cz6sVZAEx54dlyP5ZlhkFP5to1eLzzPpJKRe6eYPR37+A8fgLaG9cpOFl2YMRx2JPYBFbDaew4nMYaVxumvToPOa2C4JbeQOLK9VT/8i1QqcjYvo+CyLt4vzyWvMsRZB8OxePZITh1DkLW6jBkZBG3yOgfPMYMwbZmIF5Tn8Vr6rMARL+4GH1K+ateZL2Bva9tYfQ3r6JSq7jw3yMkRUTTfc4IYi/eJuLAOc5vC2HoR1OZeuQD8tKy+VX5SmtSRDTXdv/F5APvYtDp2btsi9V7Hsl6AweXfc2IbxegUqu4tO0IyeHRdJkzgrhLt7m5/xyXth1hwJopTDz6AXlpWeyaYfRb1do15MlpgzFo9cgGmQNLtpRYrVFW/t5Z8iWNf3gNSa0iYetBcsPvU33+KLIv3CR132lqLXselbMDDb6YB0B+dBLh4//+dzb37w2hd98enL5wgNycXGZOW1R07PCfO+jVdWi557/9/mvY29nx844tAJw9fZ55s5eXe87lw2E069WaFUc+oSC3gG/mF29nsTj4XVYNWADAkwvH0G5oV+wc7Vh18jOObzvE7jU/cfy/hxj/4QzeCPmEnLQsvnp5TflG6g3EvL6B2l+vQFKpSP1pP/kR9/B7ZQy5lyLIPHgKzaIJqJwdqLHO6P+0MYncm/Qmko2aOtuM4xNDVg5Rc96HB9gr7vrhMBr1asWCI2soyM3np/nF/fms4NV8PMCY378u28wz70/B1sGOGyHnuVHB/ndlIesNXF60hfZbFyl9TQhZN6JouOAp0i7cJmHvWdxb1aXN5jnYejjj37c1Dec/zdEe8wFwrOGDY6A3ySeuPZBmpbcZAL2Be0s30uiH5aBSkbTtIHnh9wmcN5qcC5Gk7T9N9WXjUDs7UP9zo3350YlEvrAaxwbVqfX2VJANIKmIXbedvIgoq2w9suxrhnxntPXqtiOkhEfTYe4IEi7e5vb+c1zdeoQ+a6Yw9tgH5Kdl8cd0xdYOjekwdwQGndHWw4s2k5+WbZXmjUWbaK2MH2J+DCH7RhT1FjxNRtH4oR4tN8/F1sMZn75tqDf/aU72mIfK1oa2O94AQJeVy6Vpa63f61BvIHLxVzT7cQmSWkXcj4fJuRFFrQUjyTx/k5R9Z6j72ljUzg48tnGukr9JXBlnbC8tf1uBY4NqqJ0c6HBuA+FzPiM1pPwP8cl6A9cXbS6yNfrHw6XYWpdWiq2+fVtTb/5TnOgxn/idoXh1bUqnBxwrFVLZcxtZb+Dc4i30UOYYt5Q5RjNljhGjjNG6KHOMwD5BNJs/gj96vopbg0Bamcwxrm/YTfq/eI4h6w0ceO1rnv7GOB699N8jJEdE03XOCOIu3ibywDkubjvCwI+m8NIRo4/4XfERrcf1waO2P51nPknnmcaHgT+NfYec5IqDWBGHztOgVytmKmW6w8TWKcGr2KDYunvpZoaZlGmEYmvjfm0ZoJTps5vnE3f1Lt9VMF+9cfg8jXq1Yt6Rj9Dm5vOzic9/OXgVaxXNHcs28ZTi88NDLjy0zy8k/PB5GvZqxZwjH1GQm892E93pwav4VNH9fdkmRpjoFu61OuiN8djY2fLCd8Y+6X5YJL8vKXs7Bllv4JCJ37+s+P3Oc0YQb+L3/7NmChMUv7/bxO+3N/H7Bx/E71P5/WpV+EKBoCqQHuRLz49MVJL0GF/1B5CAxbIs75YkaRwwH9ACWcDzsizfliQpS5ZlF+Xc14EsWZbfV/7OkmXZRZIkL2AvYAuslmV5myRJk4FpGLcFSACmyLJ8S5Kk2sAuWZabKdeYB7jIsvy66fWV7QHWAh6ADogEJsmynCRJUggwr7wtAkxZUWtMpWd0OJX/pb2hBf/sPlhlcd2u8jWftv/nXhMvi7fyHSpdE2BEFeg6yI9+f7OKSFZXzTOncUmHK12zj791r9I/an4P+7TSNVNHvlDpmmkxVeMLf8qp/O3A7WXrv7z8qOiqy6l0TYBBWdavWH5UPO3VqtI1p6uqJn+/NVj5gOQR0r2KPkp8zV5d6Zo99BUHIh81oSrnStcEaFxQ8UcAHzX2UuWPW/Lkyq9HAKEOla/bqOIFgf8I4VUwx7Cn8vvVnErbCdacfKnydaui1XgaqubF4QRV5ex3bsrAvKp5tb973E+V33D+B8icOejf+0Wov4HrJ7v+leVdJdEEWS59NCDL8tdAiU/4FgZXlX+/XtoxWZZTgHYWxz4HSry/KsvyHaCZyd/vl3Z9WZbPAp3LuNeepf0uEAgEAoFAIBAIBAKBQCAQCP7/ocr3YBUIBAKBQCAQCAQCgUAgEAgEgv9VRIBVIBAIBAKBQCAQCAQCgUAgEAgekir/yJVAIBAIBAKBQCAQCAQCgUAgeIQYKn9/8P+fEStYBQKBQCAQCAQCgUAgEAgEAoHgIREBVoFAIBAIBAKBQCAQCAQCgUAgeEhEgFUgEAgEAoFAIBAIBAKBQCAQCB4SsQerQCAQCAQCgUAgEAgEAoFA8H8Jg1zVd/D/FWIFq0AgEAgEAoFAIBAIBAKBQCAQPCQiwCoQCAQCgUAgEAgEAoFAIBAIBA+J2CKgkjBUgWa0PrPSNbvWS610TYB6d90qXbNa30qXJHenrvJFgQ71YytdMznGudI1m3rnVromQOqQ5pWu+etO70rXBEgd+UKla3pu21zpmq6XDlW6JsDZ8b9XumYTlUulazbskFzpmgB/Xqlf6Zo/5dtWuqaDg7bSNQHknMrXvGWnrnxR4L6q8vtzB3Xlaw50Sah0TQCdrvLXkHjXrfwxhI1X1UzlXA54VLqmraoqZlMQIlW+D25osKt0zRoGqdI1AVz0la95xb7yNbVVk704ypXvC9vMqIIMFgj+JYgAq0AgEAgEAoFAIBAIBAKBQPB/CbEHa6UitggQCAQCgUAgEAgEAoFAIBAIBIKHRARYBQKBQCAQCAQCgUAgEAgEAoHgIREBVoFAIBAIBAKBQCAQCAQCgUAgeEhEgFUgEAgEAoFAIBAIBAKBQCAQCB4S8ZErgUAgEAgEAoFAIBAIBAKB4P8Qsiw+clWZiBWsAoFAIBAIBAKBQCAQCAQCgUDwkIgAq0AgEAgEAoFAIBAIBAKBQCAQPCQiwCoQCAQCgUAgEAgEAoFAIBAIBA+J2IO1ivnP68/ToFdLtLkF/Dbvc2Iv3ymRJqBZbYZ9MAVbB1siDl9gz+vfANBn8WgaPdEavVZHyt14dsz/gryMHKt0X14xjQ6PtycvN593Zr9HxOVIs+P2Dva8/vkyAmsFYNAbOHEglI2rvzJL031AV974YjmTB0wn/GJ4uXr2HdrhNmsGqNTk7NpN9nc/mh13GjoYp+HDwGBAzs0l/d0P0N25CzY2uM+fg23jRiDLZHy8loKwC1bZ6NYziOqvvwRqFck/7id+/S9mx/1eGoL3qL6g16NNTufevLUURCcCYBvoQ633ZmAX4IMsw81xKyiISrBKV92kDQ5PTQaVCu2JvRTs/8nsuE2H3tgPm4icngSA9sgutCf3FidwcMR5yefoLp4k/6fPrNIEmPD6SwT1aktBbj7r5q3h9uVbJdKMnv8cPYb3wtndhbGPjSz6ffyyiTTt1BwAe0d73L3dGdfi2XL1qqJMAVy6tybgtUmgUpH6330kbfjZ7Lj3xGF4PmMsV11KBtEL1qCNMZar/6vjce3ZDoCEdVvJ2H3MKk2HTu3wmDsdVCqydwST+fVWs+POwwfh8vRQo605uaSs+gjd7bsA2Navi+ei2ahcnJANBuLHTYMCbYWa6sfa4PDMVGM9Ov4HBXv/a3bcplMf7IdPRE5LBkAbshPt8T9QVa+Lw7Mvg4MTGAwU7PkR3dmjVtkJENizBe1WjEVSqYj8MYTLn+40O+7XoRHt3hiLZ5MaHJ22jnu7Txcdq/t0N1rMGgrAxY93cOsn6/LXrl17XKa/DCoVecG7ydn6Q6np7Lt1x/31N0mZOgld+A1s27TF5cVJSDa2yDotWZ9/hvZ8mFWaS1d9yNHjp/Dy9OC37zaUOC7LMqvXbODYydM4ONjz1pK5PNaoPgA7gvfzuVIHJo8bxdABfazSBDh+5Tbv/vcgBoPMk11aMKF/B7PjsSkZLNsSTGZuPgaDgZnDetCteV1OXr3DJ78dRavTY2ujZvbwHrRvXMtq3Ymvv0TrXm3JV/zDrVL8w7Pzn6On4h/GmPiHF5ZNpJmFfxhbgX8oZODy52nUqxXa3AJ+mbeBmCt3SqQJbFaHEe9PxtbBjhuHz7P7DWMf13vO0zTp0wZZNpCVlMEv8zaQmZBWrp5tUHucJhrrUv6B3eRtL70u2Xbsjuurb5I+bxL6mzdQ+WpwX/sN+ph7AOjCr5Kz4UOrbHTu1ga/JZOR1CrSftpLyhfmPt9j1AA8xgwCgx5DTh5xSz+h4OZ9VB6uVPtkMY7NG5Jg9lncAAAgAElEQVT+6wHiV1jv7wvp9/rz1FfGEL/P+5y4UsYQmma1GfrBFGwcbIk8fIG9yhjCwd2ZEZ++jHt1X9KjEvll2icVjiGcurbFZ9EUUKvJ+HkPaV+a+yW3kQNxHz0YDAYM2bkkvP4x2pv3cOzUGu85E5BsbZC1OpLf30juX9b7fYAhy8fRWKlL/533GdGl1KVqzerwzPtTsHWw4/rh8/z+xtcA9HllBO1HPU52SgYAf7y7jesh58vVq9mzBd1fH4ukVnH1xxDOrjf3hSo7G/qumYJv8zrkpWbyx7R1ZEYl4Vrdh+cOv0vqzVgA4s5FErJ4s9V2Dl8+jsd6BaHNzef7eZ8RVYqd1ZvVYcz7U7F1sOPq4TC2K3aOWzcLv7oBADi6OZObkc17AxZWqOnSvTWBy18y9qvb9pNo0a/6TByK58i+yHo9+uQMol79GK0yXtK8Og7XXkq/unYr6bv/tMpOxy5t8X51KpJaRcb2P0j/apvZcdenB+I+egiy3tivJr6xBu2te0XH1Rpfauz4ktT135L+9c+Wly8Vp65t8Fts7FfTf/6DVIv66z5yAB7PDlY084hf/jEFN+/h1DkIH5P6m/jelw9Uf23btMd5ktLH7dtN3k+l+yW7zt1xXfImabMmoY+8gU3Dxji/PE85KpH7wxYKTlrXr9o0b4fDWOO4RRsSTP6uraWna9sN51mvk/XaVPS3w0Ftg+OE2ajrNARZJvfbT9Fft95Wj16tqLNiAqhVJPxwkOh1v5odD5g8GP9nn0DWGdAmp3NzznryoxKxr+5Lo00LkCQJydaG2E3BxH+zzypNt55B1FwxEUmlIvHHA8R9ut3suP+kIfiO7o2sM44Lb89ZVzTeb3vvZ3KvG+tVfnQikS+sttrWZ5a/QNNeQRTk5vPNvPXcv3K7RJoh80bRYXh3nNxdmN30+aLfbexsGPfhDGo2q0t2WiZfzlhDSlRihZq1erSg5+tjUalVXN4awmkLv6S2s6HfR1Pwb16H3NRMgqevIyMqqei4a6A3zx98h9CPtnP2i2Cr7KzWswUd3zBq3vgxhIuflvSFPdZMwaeF0RcenrqOrKgkJBs13d57Ee/mtVGpVUT8/GeJc8tC06sFQSuM/vfWDyFcX2d+nm/HxgSteA73JjU5OWUdUbtPAeBU3Yeum14BSYXKVk3Epn3c/OagVZqFDFhePDf/dd7nxJbigwOa1Wb4+8Z+NeLwBYKVcUvfRaNp1Ls1+gIdKffi+c2KuXmdHi3ovdyYvxe2hhD6WckyHfThFDRKme6YsY70qCQcPFx4csNMAlrU5dLPR9n/2jcPZCf8vTjEYwPa03P2CHzrB7JxyGvEXCpZ/y1R122BXb+xIKnQnQ9Be6JkfVA36YBd9+GAjCH+Hvm/rQfAfvQC1NXqob8fTv62Dx7Y1v+vMYg9WCuTfyzAKkmSN1Do0TSAHijsOdrLslxgkvYV4AtZlsv1QJIkhQDzZFk+I0nSHSBTua4aWCrL8o6/ec+1gc6yLP+g/O0EbARaABKQBvSXZTlLkiQ9cMnk9GGyLN95EL0GvVriVUfDJz3mUj2oPgNXvsCXw5aXSDforQnsXPglUWGRjPl6AfV7tiQy5AK3jl3m4DvbMOgN9F44iq7ThnDg7dIHUKZ0eLw91epU47mu42nSugmzV89k2uCZJdJt+/wnzp+4gI2tDR9sfZf2vdpx6rAxmOLo7MjwCU9y9dy1ig1VqXCbM4uU2fPRJyTi8+UG8v88YQy2KeTuP0jODqOTte/SGdeXp5E691WchgwCIGncRFQeHnh98A5JL06BijZrVqmosXIyEc8uRxubTKNd75O+/xR5EfeLkuRcvk3iwDnIeQX4jO1PtSXjuT3tPQBqr3mFuLU/kXnsAionB2SDoWI7ASQVDs9MI2fdEuS0JJzmr0F3KRRD3H2zZLpzR8sMntoPfB79zcvW6SkE9WpDQJ1AXu4xmQZBjZi0ciqLhs0vke7MgdPs+Xo3a0PMA0pb3iwOnv9n/EDqNK1XvmBVlKmiG/jGVG4/vxRdXDJ1f/uIzAN/kR9ZnL95V25yc+hs5Lx8vMb8B83CF7g/811cerXFsWk9Ige9jGRnS50fV5N15AyGrNwKNT0XzCRhxgL08Yn4f72e3KMniwKoADl7D5G9fRcADt074TF7CkkzF4FahdeKRaQsX4024hYqdzfQ6Su2U1LhMHo6OR8vRk5NwmnRJ+guhmKIvWeWTHf2KPlb15v9Jhfkk7vlPeSEGCR3L5wWr0N39SzkZlshK9HhrXHsH/02ObEpDAhewf19Z0mPiClKkx2dzPHZn9N0ygCzc+08nGk5+0l2D1gGsszAPSuJ2neWgvQKHvqoVLjOfIXUBXMxJCbiuf5z8k8eR3/3rlkyydERx+FPob16pdjW9HTSly7CkJyMunYdPN55j+SRT1VoJ8CwAX14dsQQFr/5fqnHj508zb2oGIK3fcXFK9d58/11/LhxDekZmXy2+Qe2ffUJACMnzqRn1464u7lWqKk3GFj94342zHoGf09Xxqz+lh4t6lEv0Kcozcbgk/Rt04hnegRxMyaJGet+YU/zyXi6OPLxtOH4ebgQGZ3I1E9+Zv87U62ytbXiH6b3mExDxT8sLMc/rLPwD5tN/MMAa/yDQsOerfCpo+HDnnOoEVSfIW9NYMOw10qkG7pyAr8t+pL7YZGM27KAhj1bEh5ygWNf7OLAh8ZgZafx/Xh81nB2LNlUtqBKhdOkV8h8fS6G5ETc3v2cglPHMUSZ1yUcHHEY9BS6G1fMftbHR5Mx50WrbDPV9F8+jfsvLEEbl0TtX9aQdTCUgpvFPilj52HSthonsi6Pd8Bv0UtEvfgacn4BSR9/i32D2tg3tD5YXkh9ZQzxaY+5VAuqz4CVL7CplDHEgLcmsGvhl0SHRTL66wXU69mSmyEX6DJtCLePX+HEZzvpPHUwXaYN4WB5YwiVCt+l04l+cRG6+CRqbFtL9uFQtDeL/VLmrsNkbNsNgFOvjvgsmEzs5CXo09KJnfYa+sQU7OrXInDjKu70GmO1rY2VuvRuz9nUDKrPk29NZN2wZSXSPblyAr8s2si9sEgmbHmVRj1bciPEGBw69lUwRzfutkpPUkn0XDmO3559m6zYFEbuWsGt/WdJNfGFTUf1JC8tm2+7zaXBkI50WTyKP6atAyD9bjxb+y+x2r5CHuvZCt86Aazs+Qq1gurz9Fsv8tGwpSXSPbNyIlsXfcHdsEgmb1lIk56tuBZynq9nfFyUZtiS58jNtOKhu0pF4Iop3B67DF1cMvV2fEiGRb+ae+UWyUPmmPerL7+La6+2ODSrR8TAmUh2ttT9cTWZR85a1a/6LJlB7KSF6OKSqLZ1LTmHT5oFULOCD5P5k1KXenbEe/5k4qYW56n3/Cnk/Hm6xKXL0/RbNp3oiYvRxidR67+fkH04lAKz+htC+jZjW3Xu1RHfVycRPWkp+tQMoqcuN9bfBrWovvEtbvV8zmpd56mvkLF0LoakRNw/+hxt6HH09y38kqMjDkOfQnu92C/p7t4mfdZkMOiRPL3wWLeJgr9OgKGCcYSkwmHcTLLfWYCckojLivVoz53EEFPSF9r3G44u8mrRT3a9BgKQtfglJDcPnOetJmv5NKvHaHVXvcSVkSsoiE2mxZ53SNl3mtzwqKIk2Zduc7H/Agy5Bfg/349aS8cSPuVDCuJTuTRoEXKBDpWTA61CPiJl72m08akVatZ6axLho1+nIDaZx4LfJW3fKfIiijVzLt/i6n/mYcgrwPf5ftRY+jw3pxoDNIa8Aq70nVOxbRY07RmEXx0Ny3vOpE5QA0a/9SLvDivZ5i8dPEvI13/wRsgnZr93fuZxctKzWd5zJm0Hd+bJhWP4asaacjUllcTjK8exfczbZMam8OzOFdzcf5YUU780sif56dls7j6XhoM70nXRKIKnrys63uO1MdwJsT5gLqkkOq8cxx/Pvk12bApDdq/g3r6zpJloNhpl1Pyp61zqDulIu8WjODxtHXUGtUdtZ8OvvRehdrBjxOF3uLXjJFkmAd+yNNusGk/IyNXkxqbQZ8+bxOw7R0Z4dFGa7Kgk/pr1OY2nDjQ7Ny8+lQODXsdQoMPGyZ7+Ie8QvfcsefHlP5wtpEHPlnjX0fBxT+PcfPBbL/BFKf3q4JUT2LHIODcfu2UBDXq2JCLkAjf/vMyBd41z8z4LR9Ft2hD2l9OvSiqJvm+OY+uYt8mMS2H87yuIOHCWZJP8bTGyJ3np2XzeYy5NBnek58JR7JixDn2+lmPv/4xPo+r4NqpulX1mtv7NOERCeBTbJq9h8KoJ1glKEnb/GUfe928jZ6TgMHEFuvCzyEnFtkqe/th2GUzu129AXg44uRUd057cjc7WDpvWjz+wrQJBZfKPbREgy3KyLMutZFluBWwAPir82zS4qvAK4PQQMr2U6z8FfFJRYiuoDZguy5kFxMuy3FyW5WbARKBw6VmuiT2tHjS4CtCoTxsu/GJ8Eh0VFomDmxMufh5maVz8PLB3cSQqzLjC9MIvx2jctw0AN49dwqA3FJ3vFuBllW6Xvp3Y9/MBAK6du4azmwtefubn5uflc/6EsQPWaXVEXI7EN6A4CDBh/ni2rt9GQb5lUZbEtklj9FEx6GNiQacj98Ah7Lt2MUsj5xRPAiRHh6KBnE3tWhScM65IM6SlYcjMMq58rADnVg3IvxNHwb14ZK2O1N+P4d63vVmarJOXkPOM95997ga2Gm8AHBrUQFKryTxmtN+Qk1eUriJUtRtiSIpBTo4DvQ7duaPYtOhk1bkAqhr1kdw80F07Z/U5AO36dCDkl8MARITdwMnNGQ8/zxLpIsJukJZQ/mC165Du/Lmj/BWPVVGmAI4tG5J/NxbtfWO5pu86imufjmZpskMvIeflA5ATdgMbjbHeOtSvSfapK6A3IOfmk3/9Di7d21Soade0Mdr70eijjbbm7D+MY4/O5rZmF9uqcnAAZR7i0KEt2shbaCOMqwUN6RlgRbBeVbsRhoRY5CSlHp0+YnU9khOikROMgxU5PQU5Mw3J1d2qc72D6pF5J56se4kYtHru7AilRj/zPMqOSiLt2n1ki6ehgT1aEHvsMgVp2RSk5xB77DKBPVtWqGnTuAm66GgMscb8zT98CPvOXUukc35hIjlbf0AuKG6LusgIDMnGFbz6O7eR7OzB1tYqW9u2al5uUPTwn6EM6f8EkiTRslkTMjOzSExK4fhfZ+nULgh3N1fc3Vzp1C6I43+dtUrz8p1Yavh5Ut3XA1sbNf3aNSbkovnbA5IE2Yq/ycrLx9fDBYDGNf3xU/5dL9CHfK2OAq3OKt32Jv4hPOwGzm7OeJbiH8LDbpD6CPxDIU36tiFsu7GPux8WiYOrE66+5n2cq68H9q6O3Ff6uLDtx2jSty0A+SZBGlsn+wrn9zYNmmCIjcYQb6xLBX8ewq59ybrk9OxE8n79AVlrnV8vD4cWDSm4G4P2fhxodWTsPopLb/O2asgutkNydCj6t5ybT+7Zq8hW9KOl0bBPGy4qY4joCsYQ0Ur+XvzlGI2UMUSjPq2Lzjf9vUxbmzdCey8GXZTR1qw9Ibg8bm6rmS90dKDQGRZcu4k+McX478i7SA7Wt1WAx/q24ZxSl+6FReJYRl1ycHXknmLrue3HaKrUpQfFv1U90u7Ek6H4wvDfQ6lrkT91+rbm+s/Ge4rcfYrqXZo+lJYpzfq25fR2Y/u6q9jpZmGnm2LnXcXO09uP0rwUO1sN7MS5309UqOnUsgEFpv3qzqO49TFfWW/ZrxaOl+wb1CDHpF/Nu34b1x4V96v2pnVJpyN7zxGce5Xdr5q2GwCnxzuji45DG2kRMCwHhxaN0N6LRavU34zgIzg/btlWLeqv4nTyTetvxF0ke3skK+uvTcMm6GOiMcQpfdzRQ9h2LMUvPTeR3J9/AJM+jvz8omCqZGdnXZATUNdrjCE+GjkxFvQ6tKGHsW3TuUQ6hxEvGFe2mvhCVbVa6K4ax2hyRhpyTpZxNasVuATVJ/dOHPnK2Dtpx5949WtnlibjxGUMuUofdy4cuwBjXZK1OuQCY5+msrdBUklWaToHNSD/TmyRZsqOP/HsZz7ezzxxGUPheP9sOLaK5t+hZd+2hCpt9XZYBE6uziXaauGxjMSSwb2WfdsS+ksIAOeCQ2ncuVmFmhrFL6UrfunGzlDqWfilen1bc1XxSxHBp6hp4pfq9W1D+r1Ekk0ClRXh26oeGXfiyVQ0b+0IpaaFZs2+rYlU3li6vfsUgV0VTRlsnOyR1CpsHOwwaHUUVPTwBfBSxqLZiua9HaFUsxiL5kQlkV7KWNSg1WMoqke2YGU9KqRx3zac324yN3d1wsWiXF2UcUvh3Pz89nLm5pry5+YBreqReiee9PtGW6/uDKVBH3NbG/RpzSWlr74efIpaSplqc/OJOhOOPr/it+JK4+/GIZIiY0i+FWu1niqwHoaUeOS0RDDo0V8Jxaahua02Qb3QnTlgDK4C5GQUHTPcuYJckPfAdgoElU2l7sEqSdITkiSFSZJ0SZKkTZIk2UuSNBMIBA5LknRYSfeZJElnJEm6IknSG1Zc2g1IVc51liRptyRJFyRJuixJ0kjl9zuSJK2WJOm8cu3WkiTtlSTppiRJU5TrvA10U9LMBgKAol5IluUbsiznP6r8cNN4kRGTXPR3RlwKbv7mk143f08y4lKK08SmlOqsg57pQaSVTyR9ND4kxBS/7p4Um4SPxqfM9M5uznTq3ZFzfxoHXA2a1ccv0JfQQ6es0lP7+qBPKNYzJCai9i2p5zR8GL7bvsNt6mQy1qwFQBt5E/uunUGtQh2gwbZRQ9R+fhVq2mq8KYgpfkKqjU0umhCUhveoPmSEGIMk9nUD0WdkU/eLhTTe8xHVlowHlXVNReXujSG1WNeQmoTkXlLXplUXnBZ9isPExUgeSl5IEvbDXyT/1y+t0jK7f403yTHFrxalxCXj7f/gA0ifar741fDn8omL5aarijIFY7lqY4vt1MUmYVuOnZ7P9CXriLFc867dxqV7ayQHe9Sebjh3bIFtgG+FmmpfH/TxxZr6+NJtdXl6KAG/fov7zEmkvW9cLWBTqzrIMj6fvI3/txtwHTuyxHmlofL0xpBarGlIS0LyLKUeBXXFaelnOExaguRZ8p5UtRuC2sY4ybICJ40n2THF/iYnNgUnTclAXNnnFvuzbCvPVfv4YEg0r0sqH3NbbBo0QOXrR8FfoWVex757D3QR4aB9uIGmJfGJyWj8iu/D38+H+MQk4hOT0PgV1xt/X+Pv1pCQmoXGszio6+/hSkJqllmaKYO6sPuvq/Rd+Bkz1v3CwpFPlLjOgXPhNKnph52tdS+heGm8STLxD8lxyXg9hH/wreaLfw1/LlXgHwpx8/ck3aQ+ZcSl4GZRJ9w0nqTHFqdJjzXvB/vMe4b5J9bSamiXotWsZSF5+aBPMqlLyYmovM3rkrpuA1Q+fmjPlqxLar8A3D74EteVH2PTpIVVNtr6e6OLKy5/XVzpPsljzCDqHvgKvwUTiH+z5JYUD4NrKWMIV4sxhGspYwhXZQzh7ONOlrLlQlZCGs4+5T+IUft7o40z8b9xSaj9Svod99GDqfXHZrznvkjSqvUljjv37Ur+1cgHaqvu/l6kmdiaFpeCu8VYyF3jZVaX0mKTcfcvTtN5XD9m73mHp9+djKObc7l6zhpPskzqblZsCi4WdddF40mmkkbWGyjIzMHB0/gQxK2GL6P2rGT4T0sIbG/dA0QADws708uwM83MzhQ8/M3T1GvfmMykNBLvxFWoaaPxRhtrMl6KK3+85DWyD5lF/eods37VpVMLbAPKHk8Wafr5oDOtS/GJqEtpN26jBlMjeAvec14iafWngDHY6jHhGVI/+7ZCHXNNbwvN0tuq+7ODqb13Ez7zJpKwquSbRi59u5J3LRLZyvqr8vbBYOqXkhJRW/qlesY+Tnu6pF+yadQE9/Vb8Ph0M9mffljx6lVA8vRBTjEZQ6QklhgjqGo1QOXti+7CX2a/6+/dxLZ1Z1CpkHw1qGs3RPKyboxmr/GiILq4LhXEpmBXTl3yG/0EaYeLFxTYBXrT8uCHtDn7BdHrfqt49Spgp/EyG+8XVDDe9xndm3QTTZW9HY8Fv0eTnW/jYRGYLQ8Pfy9STXRT45LxqCCYVvJ8Y1s36A3kZubg7Fn+mzCmPgcUv+Rfvl/KV/ySrZM9bacOInSN+fYJFeEU4Em2ib/JiUvBOcBc01njSVasiS/MyMHe04Xbu0+hy8ln9Ll1jDy1hkufB1OQVvHbVI4aL3Kji/1gTmwKjlaORQEcA73od3A1g89+wvV1u6xevQrg5u9FuuXcvJRxS0asxdzcv2TZt366BxEVzM1dNZ5kmlwrMzYFVws911LK1FHpa/4OjzIOYQ2SqydyRvG15MwUJFdzPZW3BslLg8O413AY/zrqutaNxQSCfxOVGWB1ALYAI2VZbo5xe4Kpsix/AsRgXI3aS0m7RJblthhfze8hSVJZreuwJEmXgSNA4TtU/YEYWZZbKqtO/zBJf09Z8XpMuZengI5AYRB3IXBMWZH6EbAJeFWSpJOSJK2UJKmBybUclUDseUmSzDcYUpAkaZISzD1zNiuytCSPhG4zhmLQ6bn46/FHfm2VWsWyTxezfdOvxN6LQ5Ikpi2fwvoVnz9yrZztv5E48jkyNnyBy7ixAOTuDlZeQf8ct5kzKLh8GdmKweWD4PVkD5xb1Cd+g7EYJbUal/aPEbVyM9cHzcWupj/eTz+61xF0l/8ie/l4clZPR389DIexcwGw7TYQ/ZUzRXtqVgVdB3fjZPAJDNZuiVABVVWmAO5De+LYvD5JG41772b9GUZWyBnq/vweNT6eT07YdasmKtaS9dMOYp8cS/rajbhNML46KKnV2LdsRsqyVSS8OAvHnl2xbxf0SPR0F0PJXjKOnJVT0V8Lw2HcPLPjkpsXjuMXkPfNh1avevlXIkm4TJlO1oaSgZpC1LVq4/LSZDI/+t/fk+mP09cY0qkZ+96eyroZI1i6ORiDyQqNyJgkPv71CEvH9K30e3vU/sEa9r//X97r/DLndxyn07i/abMk4fTCdHI2l6xLhtRk0iY9Q8bcF8nZ9CnOc5aB48O8WFM6ad/v4lbviSS+txmfaaMe2XUfJY/KS6T/uJO7/V8g+cOv8JxsvlevXf1a+MyZSMLrH5dx9j/Dye8O8E73WawZsJCMhFQGLbXy9e6HIDshjS0dXmHrf5ZybMX39F07DVsXx39MrzRaD+li1erVB8VjmNKvfmEM0mQdCyMz5Cz1fnmXGp/MI+fcdWT9o/MPGVt3cn/AeJI/+hLPScYtJTynjSX92+3Iuf/MSqb0H3Zyp98Ekj74Cq8po82O2dWvhc/cCSQsfxQvzSlIEs4vTifny9L7ON2Na6RPG0/67Ck4Pj0GbO0eiabjmCnk/lDyYY/2yB4MKYm4rPgMxzHT0EVeAfnR+3yfEd1xaVnv/7F33uFRFV0D/927m943bRNqKFKkIx1CE9BIUbBQXrpSxEKXIqA0sSEqAhZAbGAFUZBeVKQpEJqQhFDTSM+mb7nfH7tkS9qiGHzfb37Pw8Nm79x79tyZe+bMzLlnSFhlze5WnJhOdM+pnOgwieDHu+FSyaLP7RI4sCtezeuSvHpLyXfR7cZxPmoG8ZPeoubLY3Grpb2jMv8ttJ8ykJNrd6DPv2NxQpUS3KIOJpOJja2f5asOU2kyLgqfmpUHNvxdChIz2NlzNts6TKX2411wC/Kt/KQ7TOSkARiNRk5vufNj8/9pZBWyRkvhp0so2vIern3Hgtud88X+32JS/jf//Uupyk2uVMBlRVFu7Ya0AZgElJVw5nFJksZh/n1hQGOgrJCZ7oqipEmSVBfYa8nRegZ4U5KkV4EfFUWxzQa/1fL/GcBbURQdoJMkqUiSpFLvdSiKckqSpDpAb+B+4LgkSR0URfkTS4qAihRWFOUD4AOAl2oNUwDajOhF68HmeeSE0/H4hltXWX21GnIcVmtzUjLtVop8wzR2K0ktHo3knp4t+WTI0op+Cg+P7M9DQ805Ey9EXyQkPAQw53kKCgsiLbnsCKzpr04h4XIC3641Tz56ensQ0aA2K7425y3UBGtYsm4hc8fML3ejK2Nqml2EohwcjLGCiK/CPfvwmzaZbACjCd27q9BZjgWufhfj9RvlnnsLfXI6rjZ5DV3CAtEnl5649OncHO2zjxHz2NySV5OKk9LIP3+Z4mspAGTvPIpXqwakf7mnUrmm7HRcbKIE5IAglGwHuXm6ko/633bi9rA5d40qohGquvfi0uUhcHNHUrmgFBVQvPXjMmU9MCKKnoPNEw6XTscSGB4MmHPiarSBpKfc/kRtp/6RfDSv8uiqu1GnYImssYk6VYcFoS9DT69OzQme9ASXh8wqqVeA1FVfkbrKvKlF9RXTKbqcWOpcR4ypaahCrTJVoRXrmr9rPwGznoeXzREyRSfPmFMDAIW/HcW1QX2Kjle8EZMpMx2XAKtM2T8IJbOCdvTrDtwGjrUec/fE45mFFG39GNPlC5XqWPLbkzPxCrfaG88wDfnJlUeQ3DpX27FRyd9eYRqSf6s8R7MxLQ052L4tmdKs91fy9EQdEUHAcnNXIWs0+C1aSva8ORhiLiIHBeO3cDE5y5ZiTKq8Pp0lNDiQ5JvW35FyM43Q4CBCg4M4ftLaHaWkptGmpXMr7CEB3iRnWustJUtHiEMUwuZDZ1j1rDmPbPM61SgyGMjKzUfj60VKpo6pa7awaFQUNYIrjuZ4YEQUvSz2Ie50LEE29iFQG0jGX7QPH1ZiH9oN70WbIeY+7kZ0PH427clXqyHHoT3lJGfiZ5Pexi+sdD8IEL3lECPXz2TvW9+WOnYLJSMNVZBNWwoMxpRu05Y8PFHVjMBnsaUt+Wvwmb4JjQYAACAASURBVLMU3dI5GC9dRNGZI9KM8TGYkhNQhdfAeOlihfrqU9JL0pAAqLVl26QSfbcdJPTlSRVesyLuG9GLlhYfIrEMH0LncO90ZfgQOosPkZeWjXeIP7k3s/AO8Sc/LbtC2caUdFy0NvZXG4TxZvm2MHf7AYLnP1vytyo0CO0780mZ/TqG65VH1XcY3ot2Q8yLm9ej4/G30dVfqyHbxhcCS7SnTVvyDwskO8VcJtdGt2Ob9jF67cwKZeclZ+Jt03a9wzTkOrTd3ORMfMI15CVnIKlkXH08KbREpBcWm/9PPXOF7Ks3Caij5ebpsjcA6Ty8Nx0sel6LvmSnp185evrb6akhK8VaRlbJNO/Thtf7zalQx1sYktPtok5dtGX7S+Z+9XHiB8+271ff+4rU98z9ao0V0ym+XPnrx4abaaht21JoMMYKnpu8nw4Q/OJzpAJuTRvi1asLmilPIvt4g2JCKS4mZ+PWcs83y0x3kFnxs6rbfpCQBc+Swpsl5cPfnUfyrDfQO9F+b2FKT0O2tUtBwRgd7VKtCHyXWexSgAbf+UvJWTgHY5zV/hivX0UpLEBVK8Lu+7JQMtOQNDY+hCYYxebtKtw9katH4D3HvJGf5KfBc8oi8t+ah/FyDIWfWyN3vea/gynJOR+tKDkD12rWtuQapqG4jLbk16UZ1Z8fxLlH5tm1pVvoUzLJv3AN33aNSN9W/psrAMXJGXb+vms5/r5vl2aEPfcoFwa9aCdTb3m+iq6loDt8Fs8mERRdLTvyu+vwPnQaYn6r5Gr0JQLCgwBzXQRoA8lyeFYrIislg4Bw8zmySsbDx5M8G/+gLG7ZnFt4h2nITSnbLuVa7JKbxS6FtaxH/ai2dJ49GDdfT1AUDEV6ojfsrlBmflImXjb2xlOrIS/JXmZecibeYRrykyy20NeTosxc6j7ckYQDp1EMRgrTc7h5PIagZnXQXat4M6+C5Aw8qlntoGeYhgInfVFbClOyyL5wneB2DUs2wSqLtsN70drityREx+PnODYvw2+xTcvnG6YhJ8V+bN6gZ0s+Hlrx2BxAl5yJj821fMI06Bzk6Sx1qrOp0wKHt5+c5U7PQ9wOii4Tydd6LclHg6Kzl6fkZGBKvAQmI0pWKkp6MrJGiymp9MasAsG/lSpNEeAMkiRFANOBnoqiNAO2YY5+LRdFUS4BKUBjywRuK8yTqIslSbLdUePWsp3J5vOtv8ucbFYUJVdRlO8URXka+AyIKqucsxz/ZDdrouawJmoOF3b9TvNBXQCo3rIeRbqCktf1bpF7M4ui3AKqtzTvXt18UBcu7ja/mlWvazM6TejLxrFvoq8kR+iWDVt5qs8EnuozgUM7DtH70fsBaNSqEXm6PDJuljaWY2aMwsvXi5ULrI5Wni6fh5s9ypAOwxnSYTjnT/5Z4eQqgP7CBVQ1qqEK04Jajcf9PSg6ZB9ZoapereSzW8f2GG5YHHQ3NyR3c/W73tcaxWi020ipPPKiY3GrHYZrjRAkFzUB/buQvdu+c/W4N4KayyZyacwSDOnWwVd+dBwqXy/UGvOKp0+nZhTE2m9SVR6mqzHIweFIgaGgUqNuFYnhtL1zKPlaJ0bUTduVbIBVuOF18uaPIm/BaIo2r0V/bG+5k6sAOz7ZzoyoycyImsyxXUfpNsjcYdZv2YB8XX6luVYdCa9bDS9fLy7+UfmE3N2oU4CC0zG41Q7HpXookosav76R6PbYv97m3rgO1RY/w7VxizDa1CuyjMrf/PqVW8PauDeIIPeXynPdFp+/gEvNaqjCzbp69upOwc/2uqprWHV179wewzWzroVHjuNSLwLJzQ1UMm6tmqG/XLmupqsXkUNs2lGbrmW0I6uTom7e3roBlkqNx4R56I/swXDCud2cb5F+Kh6fCC3eNYKRXVTUHtCe67ucywecePA0YZFNcPXzxNXPk7DIJiQerPxVcsOFC6irVUfWmu+vW/ceFP1mXfFX8vJIGziA9GGDSR82GP358yWTq5KXN35Ll5H34fvoz93exnCV0a1ze7bu2IuiKESf/RNvby+CgzR0atea346dIDtHR3aOjt+OnaBTu8pzDgLcWyuMazczSUjLQm8wsvP4Bbo2q2dXJkzjy1HLjsbxSekU6w0E+HiSk1/Isyu/5flHImlZr/LNDHZ8sp1pUZOZ5mAf7rHYh8pyrTpSrW41vJ2wD0c/3c3KqDmsjJrDn7t+p+VAcx9Xw9LH6Rxy0elSsyjSFVDD0se1HNiFP3eZ+7jA2tZIoka9WpN6qeIJdEPsBeSw6sgh5rbk2rkH+uM2bSk/j6yRA8geP5js8YMxxJwvmVyVfP1KUsHIoWGowqpjSql8wr7wTAyuFpuEixrfhyLJ3Wv/rLrUCi/57N2tDcVX/vpCwO+f7ObDqDl8GDWHi7t+p5nFh6jWsh6FFfgQ1Sz3t9mgLsRYfIiLe06UnN9sUBcu7q74WS88exGXWtVQVzPr6v1gN/L2l6+rZ9e26K+abaHs40X46kWkL19H4cnzOMPhT3ezImo2K6Jmc27X77SytKWaLetRoMsvsy0V6gqoadG11cAunLe0Jdt8rU36tCE5puI+PSU6Hv/aWnwttvCe/u257HB/Lu8+QcNHzb+p3kNtuXHIrJe7xqckf6RvzWD8I0LJvnaT8vj10128HjWL16NmcWbX77QZGAlArZb1KNTll8rfmGPRs5ZFzzYDIzm76/eS4/d0bkpKfGKpidnyyD8da9+v9oskZ4+9v+TeuA7Vlkzi6lPl96vuDWvj3rA2ul8qXkAEKCppS+Zn1evBruQdOGxXRl3Tpi1FtkNv6VeTRk3j+gMjuP7ACHI+20zWh5sqnVwFKDxzEZda4SXt1zeqa4Xt18uh/VZbs5C05eudbr+3MMRcQFWtOnKopY+L7IH+qL1dyhw6gKwxg8kaMxjDhfMlk6tyqBZklfk3BIeiql4T083K0z4Y4y+g0lZDCtaCSo1L++7oT9j4LQV56J4eiG7qMHRTh2G8dL5kchVXN3Az+2jqJq3BaCy9OVY55J6KwyMiDDeL7x00oDMZO3+3K+PVJIK6r43nwshl6NOt+RVdwzTI7uboXJWfF75tG1FQic0HyDsVi1uE1d/XDOhM5i77zc88742g1rKJxI5eaufvq/y8kFzNwz91gA/ebRpSUIFtOPjpTpZGzWRp1Eyidx2jveVZjWhZn4IyntWKOL37D9oP6gZAq6j2XPztXMUnAMnR8QREWO1Sg37tiXewS/G7T9DYYpfqR7Xl+m/m9vrVo4tY12kK6zpN4eS6nRxbubXSyVWA1Oh4fG38wjoD2nPNQea13Seo95hZZsRDbUm02MK8xHTCOprzhao93AhuVY8sJ+o0w+KLellk1hzQnoSdzuW69wjToHI350d28fMkuG0DdJcqXhA59uluVkfNYbVlbN5ioHVsXqgrINehXnMtfsutsXmLgV24sMs6Nu88vi+fP1n52BwgKToeTYQWP4uujfu1J87h/sbtOUFTS1/dMKotV3+7PRtky52ch7hdTInxyBotkn8wyCpU97bHEGOvq/HiH8i1LMEaHt5IgVpMWeX3nwLBv5GqjGA1ArUlSaqnKEocMBzzq/0AOsAHSMOcTzUPyJYkKRR4EDhQ0YUlSQoBIoCrkiSFAxmKonwmSVIWcDtbAt/6Hbeu2wk4ryhKpiRJrpgjaSv8LbdD7L5T1O/egud+Xo6+oJjvp1tfu5+wfSlroszRB9teXM/Db45H7e5K3IFoYveb87lELRyJytWFEZ/NBswJqn+saIdlC0f2HaNdj3Z89usGigqLeHWqdRftD3eu4ak+EwgKC2L488O4GnuND3aYJ1g3f/w92zf+dPuKGk3kLH8HzfLXQJYp2PYThstX8B47Gv2FixQd+g2vQY/gel9rMBgw6XRkL1kGgCrA33yeScGYlkb2oleclnl93gfU++wlJJVM+pd7KYy5Tti0oeSfjiN79zGqzR2N7OlBxBpzJEtxYhrxY5aAyUTC4vXU37QIJMg/c4n0L3Y5J9dkovCr1XhOWgySjP7ILkzJ13B96D8Yr8ViPHMUl24DUDdtB0YjSr6Ows+W3/49deDEvt9p1b01K39+n6KCIlZNt76+9vr2FcyImgzAf2aPosuASNw83Hj/yDr2btrNVys2AtC5XySHfvilzOuX4m7UqUVu4ktrqL1hIZIsk/n1bopirxEyeRgFZ2LR7T2GdvYYZC93aqycBYA+MZVr4xYhqVVEfPkqAKbcfG5MfQOceZXRaCLztXcJfudVJJVM7tafMMRfxXf8KIr/vEjhz4fxfvxh3Nu2QjEYMOXkkv6yWY6iy0X3xTeEfrIKFIWCQ8coPHS0EoGY29GXq/B8bgnIMvrfdmFKuoprv+EYr8ZiPH0Elx4DUDdrb17lzdNRuMESZdM6ElX9pkhevrh06AVA4YY3Md2ofPVXMZo49uIG7v9iJpIsE/flQbJjEmg+fRDp0Ze5sfsEgc3r0G3tZFz9PKnRqyUtpg1ia49ZFGflcWbFFqK2LQLg9FtbnMq1hcmI7t0V+L/6BpIsU/DTdoxXr+A1agz6ixcoPlz+a64eDz+COrwansNH4jl8JABZL0xHyap8kDNjwTKOnzxNVlYOPR/+D0+PHY7BYI5qeeKRh4js0IZfDh/nwcfH4OHuzqI5UwDw8/Vh/KghDH7yeQAmjB5a4WZZtqhVMrOeuJ+J73yDyWRiQMem1AsPYtXWX2lcS0u35vWYOqgbCz/byed7fwcJXh75IJIk8eWBk1xLzeL9bb/x/jbzPVnz3GNoKsklCfCHxT6sstiHlTb24c3tK5hmsQ/DZ48i0mIfPjyyjj2bdvOljX341Vn7YOHi/lPc070FUw++hb6giO9mWPu4Z7YvZaWlj9s6bx2D3piA2t2V2APRxBw4BUDvFwYTXCcMxaSQlZDG93PXVizQZCT/wxX4LHgDZJmivdsxXr+Cx5AxGOIuoD9efltSN26Ox5AxYDSASSFvzXKU3IqjiQAwmkhZuJoaaxeDSib7m10Ux10j6Ln/UHg2ltx9Rwn4Tz+8OrZAMRgwZueS9II1lUXdfeuRvT2RXNR439+B66PnUnzJuQW9uH2nqNe9BZN+Xo6hoJitNj7EU9uX8qHl/v704nr6W3yISweiibP4EL+t+oFBq56lxRPdyE5I49unK3nt2Wgidcl7hH+4FEmWydm8i+K4q2ieGUHhuRjy9x/Bb2h/PDq0AouuN+eY/Qu/of1xqRmO5ulhaJ42v+qd+ORsjBkVR83e4sL+kzTs3oIXDq6guKCIr23a0uTtr7AiyuwHbZm3nsffmICLuysXDpzigqUtRc0eSnjjWqBA5o1Uvp1Tca5zxWji4LwN9P9sJrJK5vyXB8mISaDdtEHcPH2Zy7tPcH7TQXqtmMDwX96kKCuXHZaduqu1a0i7aYMwGYwoJoX9s9dT5IwtBM7vP0nj7i2Yd/BtiguK+GKGNWJ8xvZlvB5l7te+nreOYW9MxMXdlfMHTnHeoidAq34dby89gNFE4oI1RHzyMsgymV/vMferUyz96p5jhM0ejezlTs33rP3q1acWI6lV1PnK3LebcvO5PuVNp/vVtKUr0a5ZiqSS0W3eif7SVQImjaDoXAz5B47gN2QAHu1bohiMmHJ03Jz7uvM6lSMzdfEqqn9k7ldzvjO338Bnh1N4Npa8/UfwH9ofz44tUfTmvjx5tvlZ9R9mab8Th6KZaE57kfDkHOfar8lI3uoV+C6y2KXd2zFeu4LHf8ZgiL2A/mhFdqkZHo8NLbFLuaveQslxRqaJgk/exWvGq2Yf4uefMCVcxW3gKIyXL2I4ebjcUyVff7xmvgomE0pmGvlrbs9Hi5/zEY03zkNSyaRs2kdBzHVqzBhMbnQcmbt+p9a8Eche7jT4wJweqyghjQujluFRvzq1F4wypzSSJBLXbCXfsthYmcxrL35Igy8WgCyTZvH3w6cPIT86jqzdx6k+byQqL3fqvT/DIjOVuNGv4FG/OrWWTTSnQJBkklZ+R2Gsc9G6Z/efpEn3Viw8+A7FBcV8MsOa4mHO9tdYGmUeWzwyaxhtBnTG1cOVpYdXc+jLfWxb8TWHvtrHqOXP8PKBd8jPymXts2W90GmPYjSxb94GBn46E0klc+7Lg6THJNBh6iBSzlwmfvcJzn55kAdWTGD0z29SmJXL9mdWOqVPRTIPz9vAA5+b/cKYLw+SFZNAq+mDSIu+zLXdJ4jZdJCub0/gsV/NtnD/02aZ5z/eTeTycQzcuwwkidivfibzz8r7N8Vo4sScj+m68QUklUz8poPkxCTQZMYgMqIvk7jrBJrmdei0bgqu/p6E92pJkxmD2NHtBXzrh9NiwbCSdnRhzTayLzjXpwLE7DePzScfNI/NN9v0NRO3L2W1pV/9cd56HnljPC4Wv+VWrtWHXh6J2tWFkTZj8x8qGJsrRhO75m/giU/MdXr6q4OkxSbQZeogkk5fJm7PCaK/PEi/tyYw/uCbFGTl8r1NnU789S1cfTxQuaip3/s+vhy+jPRY5xZx/+48RMM+9xH18kg8NT4MXT+D5PNX+WzEq+ULVEwU79iA+5CZIMsYTh1ESUvApesgTImXMcaewBh/GlWdpniMf9Vcfs9GKDBH67qPmIccGAau7ng89w7FP36IMf6MU7oKBFWJpFRBbj5Jkl4CcoGTwBuYJ3aPY87BWiRJ0rPAM5hzp3aXJOljoCNwHcgGtiqK8rElBcB0RVF+lyTpCuYJUSPgArypKMo6SZL6AK9jjkrVW2TcKn+fJaXAKMvnZyy/7wpwn0XWTiAQc47WdMzRtBLmaN9twAuKoiiSJOUqiuJ0hulbKQKqkoPGql/x+aK2c7ta32mSrlZ9fp36A+7MZjq3w+gfqnJNxMq7NZyYaLjDpCdWPnF0p/ELrHx3038C/9bO76Z9p9j8Q+UbkfwTPNDQeUf3ThHw5foql2k4s6/KZQIMG1V5JNedppH09zdbuF2mtXR+F+Q7yc1zVW+Xvi5yfnOPO8UQL+c2brvTfJD/1zbP+DvUMKqqXCZAnKrq/aUnJecmeu8kXt5Vl/PRFoOh6l/SC6xT9T6EWnN3/MJze0plVvvHcZGrLv+3Letcqt5Hu8d0B3Lt3ia+d+f24m2s+lyK59yqXCSeilT1QoHCO5Zh3XlmPHV3dPV68bO7I/hfTvbo+/+9CUv/Bn7r9/wr67tKemVFUV6y+bPUDi+KorwLvGvz96hyrtPN5nPtcsrsxDxJ6vh9bZvPH2OeQC3rWo67GX1SjpyqH1EKBAKBQCAQCAQCgUAgEAgEgn8V/7ocrAKBQCAQCAQCgUAgEAgEAoFA8N+CmGAVCAQCgUAgEAgEAoFAIBAIBIK/iJhgFQgEAoFAIBAIBAKBQCAQCASCv8jdyYwuEAgEAoFAIBAIBAKBQCAQCP4ZTP+Te1z9axERrAKBQCAQCAQCgUAgEAgEAoFA8BcRE6wCgUAgEAgEAoFAIBAIBAKBQPAXEROsAoFAIBAIBAKBQCAQCAQCgUDwFxE5WAUCgUAgEAgEAoFAIBAIBIL/JUx3+wf8/0JMsFYRbkhVLtOoVP3T5B56d5Ioe6Toq1ymMb2gymW6E1DlMgHSEryrXGZekUuVy/QqLqpymQD6pKpvS3err81K9KhymT5n9lW5THXTHlUuE6BY2VzlMl3uQv/mWk9T5TIBso9Wva5y1ZtCPPyqvk8FSMuvermtDXfnZS6Xu+CCh9TLqXKZ0l16Vy7ufFCVywyUq74vv1vIUtX7+wXGuzNsdXep+kbs8v9oT5r/L6/T3q06Lax6t0VsqiT4f83/F5smEAgEAoFAIBAIBAKBQCAQCAR3HDHBKhAIBAKBQCAQCAQCgUAgEAgEfxGRIkAgEAgEAoFAIBAIBAKBQCD4H0IRKRuqFBHBKhAIBAKBQCAQCAQCgUAgEAgEfxExwSoQCAQCgUAgEAgEAoFAIBAIBH8RMcEqEAgEAoFAIBAIBAKBQCAQCAR/EZGDVSAQCAQCgUAgEAgEAoFAIPhfQuRgrVJEBKtAIBAIBAKBQCAQCAQCgUAgEPxFxASrQCAQCAQCgUAgEAgEAoFAIBD8RUSKgLtIna7NuH/BcGSVzKlNBziy+ge74ypXNX2XTyCsaQQFmTq2PLOS7BtpePh788ia5whrVocz3/zMrvmf3Lbs5xZOon2PdhQVFPHKlNeIORtrd9zN3Y2FH8wnvFY4JqOJ33Yf5v1XPgLggcf78PSL40hNTgPgu/Xfs23j9grlqVu0xXPMMyCrKNq7jaLNX5RZzqV9JN4zFpIzczzGSxfN96FWHTzHT0Py9ASTQs4LE0BfXKmOXl1aE/rieCSVTNZXO0n/4Gu74/5DoggY1hdMRkx5hSTNe4fiuOsABI5/HP/HeqMYTaQsWkPerycqlVeia/M2eIww61q8fxtFWzeWrWvbSLymvIxu7niM8TGgUuE5bgaq2vVBpaL4l10UfV/2fSqL4S+NpUX3VhQVFPHB9JVcORtfqsxjM4bSeWA3vPy8eLLxsFLH2zzYnufXzGRe3xlcPnOpQnneka0IX/AUyDKZX+4mdc03dseDxg4g4IneKEYjxvQcbrzwNvqEVAC0s0bh070NyBK5v54i6eUPnNbTr1tLai8agyTL3Ny4h8SVm+2Oa8f1I2To/SgGI4b0HC5NfY9ii1wAlbcHzQ68Q+bOo1yZ+5FTMj063ofmhaeRZBnd5p/IXvel3XGfx/ri+0R/FKMJpaCAtIVvoY+/ZpWpDab65rVkrv6EnE++cbx8ubi0bIvnU8+CLFO0exuF35bz3HSIxGfWIrKnjcMYdxE5RIvfyk8wJph/gyHmPPmrlzsls1q3ZrRdOBxJlondeIAz79nbpdB2DWj78nACGtXg4NMrubrteMmxuo91ofnzAwCIfvt7Ln39i1MyPTu3JmTORJBlsr/ZQeZHX9kd93siCv+h/cz3N7+QlAVvU3zpGp4dWxI0dQySixpFbyD19Y8oOBrtlEyAQ+cu89pXezGZFB7p1IwxD7SzO56UkcO8j7ejKyjCZDLx3MNd6dK0DofPX+GdLT+jNxhxUauYMrArbRvWqlTei0uX8/OhY2gC/Nny2ZpSxxVF4ZUVa/jl8HHc3d1YMncajRvUA+D77bt5f8MmAMaPHMyAqF5O6wkw7uXx3Nf9PooKilgx7S0unbV/vt3c3Zi1ejbaWlpMJhPH9hxjw7KPAVC7qpn61jTqNa2HLlPHq5OWcfPGTafkPvjSCOp3b46+oJgt098n6eyVUmXCmtTm4Tcn4OLuQuz+aH56ydynNY5qS7cpgwiuF86H/eeTeOZypfJUDVri1n8syDL6Y3vQ7//O7rj6vu64PTQSU04GAPpD2zEc24OqbhNc+48pKScHV6Pw8zcxnjtWqUy/bi2pZWOTkiqwSfr0HOLLsUkZO49y1UmbBGYfoveC4UgWH+JwGT5E/+UT0TatTUFmLpufeZfsG+Z+u+PT/Wn+RFcUo4ldL31C/M9nnJLp1r4NfpOfQVLJ5G3dTu6n9v2b5yP98B40oMQWZi1bjuHKVVCpCJgzHZcG5v4t/6dd5H5Sdt9YHkMXjKFp95YUFxSzdvpKrp0r3R4GTh9Cx4Fd8fTz4ul7h5d833tsXyIH98RoMKHLyGH9zPdIT0irUJ62ezNaLjTf3/gvDnBhpf39DW7fkJYL/4Nfo5ocnrCSG9vMbcWzehCd100GSUZ2URG7bheXPtnrlI41ujWj00tmmX9uPMCpVfYyZVc1PVZMILhpBIWZOvY8vRLdjTTqP9yR5hMeKikX2KgG3zz4IunnrzmKKBPXNm3xeeZZUMkUbNtG/say+xq3yEj8X15E+vhxGGIuIvn64v/SQtQNG1C4Ywe6d952St4tmd6TzP1b4fZt5G8qR2aXSPxeWkTGRKtMvwULUTdoQOHOHeS+67xM/+4tiFg4BlQyN7/YS4LDsxo2vh+hQ3uiGEzo07O5NHUVRTdScaseTIN1M5EkCclFTdK67aR8sstpuS6t2uJl6csLd2+j8JuydXXtGInP7EVkTTH35beQg0Pwf28D+Rs/pnDzl2We64i6aRvch08y28ID2yn6cVPZ5e7rgtfzL5E7fyLGyzGgUuMxZgqqiHtAUSj49D2MF5zvV++GjxbQvQV1F41GUskkf76X6yu32B2vNr4v2mE9S2xwzJRVFFlsYZMv5uLbuj7Zxy5wbvgyp/UEeGTBSBp1b4m+oIiN01dz49yVUmWqN4lgyBsTcXF35c/9J9n88gYARqx8npA6YQB4+HpRkJPHG1GzKpVZs1szulhsxPmNBzhRho3oZWMjdlpsBEBgwxp0XzYGF28PUBS+6jsfY5G+UpnVujWj/cvm8erFjQc4/V5pmV1XTCComVnm/okryb2RhuyiotOysQQ1j0AxmTiy4DOSD/9ZqTyAUAf7e9HB/ga1b0gLi/09MmElCTb2t+O6yUiSjOSiIm7dLuKdtL+3iFpg9Vs2T3+fpDLqNaxJbQa+MQG1xW/Z/rLZb+k9ewgN7m+FsdhAxrUUtsz4gMKc/Arl1e7ajO6WOj276QDHVpXuyx98awIhljr9cdJKcm6koW1eh17LxpoLSXD4rc3E7fz9tnStch+tbjNc+wwHWcZw8gD6Qz+ULtO4Ha5dB4GiYEq5RtHm9wBwGzoTVfV6GK/FULTpjdvSUyCoSv7rIlglSVonSdJNSZLOVlKumyRJHW3+fkmSpARJkk5Z/i2zfH9AkqT7yrlGX0mSTkqSFC1J0nlJksZXdK3b0kOW6L1oJF+NfI0P7p9J4/7tCawfblem+RPdKMzOY03XaRxbu4NuswYDYCjS8/Mb37BvifOTb7a079GW6hHVGdp5BK+/sJyprzxfZrlNa75meNfRjO0zniZtmtCue9uSY/u2HmBs7/GM7T2+0slVZBnPp54nd8kL5EweiWvnT3aRegAAIABJREFUHsjVy5iMcPfA7aFBGGLO25yrwvP5ueS/v5ycyaPRzZ8MRkPlSsoy2pee5vqT87n04AR8+3bFtV4NuyI5P+znct+nudz/WdI//IbQ2U8B4FqvBr4PRRIfNYHrY+ehfdnsoDqFJOMx+nnyXp2FbvooXDv2RK5Wjq4PDMQQa9XVpV03ULuge2EsujnjcevZDzko1Cmxzbu3QhsRxrSuk1g7ew2jFo8rs9yJPb+zYMALZR5z93Knz+iHiDsRU7lAWSZ84QQuj3qJ2N6T8OsfiZvD/S04F09c/6nEPfgc2T8dQjtrNACerRri2boRsQ8+S2yfZ/BsVh+vdk2c0hNZJmLpU1wYtpjobs8TOKALHvWr2xXJP3uZsw/O4Mz9U8nYdpha80bYHa8+cwi6o+eck2eRGTjnWVKensONR57E64HuuNSpaVckd/s+Eh4dR+ITE8he/xWa6RPsjgdOn0DBr8e5LWQZz/GT0b08k+xnRuLapSdyjTLakocH7v0exXDRXidjcgI5U54kZ8qTTk+uSrJEuyUj2f2f19jSfSYRD7fHz8Eu5SWk8+uU94nf8pvd967+XrSY8gg/9l3Ajw/Np8WUR3D183RKz5B5k0gY9yJX+o3D96FuuNa1v7+6Hw9wdcBErg2cRMbarwl+wdy+jZk5JExcwNUBE0me/QZhr85wSk8Ao8nEKxt3894zj/LdgjHsOP4nlxLtJ1w+3H6Y3q0b8OXckSwb24+lG3cDEODtwdtPD+Sb+aNZNPJB5q6vxAZaeDiqF2uWLy73+C+Hj3PtRiLbv1zLSzOfY9EbKwHIztGxev0XbPxwBRs/XMHq9V+QnaNzWtf7ut9HeO1wxkU+xcpZ7/L0kklllvvug++Y2GMCzz/4HI3va0Trbq0B6P1EH/KycxkX+RTff7SFUbNHOyW3fvfmaCK0vNN1Gj/MXstDi8s+r++SMfww6yPe6ToNTYSWet2aA3Az5gZfjl/B1aMXnFNUknF7ZBwFaxeR/8ZzqFt0RgqpXqqYPvoQBW9NpeCtqRiO7QHAeOlsyXcFa+aDvghjzKnKZcoytZc+xcVhizntpE2qWYZNyrkdm4T5WX1g0Sg2jXyN9++fyb39OxBUv5pdmRYWH2J112kcW/sTPWYNASCofjUa92vPB71eYOPI13hg8WgkWXJKV/9pz5M+dRYpQ0bj2asH6tr2Nqlg515u/udJUkeOI/ezL/F7fiIAHj27gouL+dioCXg93A+V1rn+DaBpt5aERoQxu9uzbJizhhFLyu7jTu39nUUDSk9SXDt/mYX9XmDBg9P4/afDPDZ7eBlnW5FkidZLR/HzsNfY0XUmtR7ugO899vc370YaR59/n2ub7W1hYUome/q+xK5ec9gTNZ9Gz/TDPdS/Uh0lWaLz4pFsG/EaX/aYSb0B7QlwsL+NBnejKCuPjV2mcfqjHbSbY/YLY7f8xjcPzOWbB+ayb/Jqcq6nOj25iizj8/xksmbNJH3USNx79kRVq3RfI3l44DnwUYrPW9uqUlxM7rq15K5e7ZwsW5nPTSZr9kwyxozErUf5Mj0GPoreQWbe+rXkrrl9mXWWPsX5YUs41XUyQQ93xuMe+2c178xlTj8wk+ieU0n/8Qi1XjS3k+KUTM70nU10r+mcjppFtWcewSU0wGm5XhMmk/PSTLImjcQtsieqCvpy/YXStsBz7CSK/6h8sacEScZ95HPkvT6b3BfG4NKhB3J4Ob5on4EY4qy+qGt380R97pynyHt1Jh5DJ4DkhH2Au+aj1XtlLGeHLuH3yCkEP9IJT4d6zT17mZN9XuBEj+mk/XiEiHnW5//Gqu+58My7zsuz0KhbC4IjwljabTJfzfmQR5c8WWa5RxeP5avZH7C022SCI8Jo2K0FAJ888zZvRM3ijahZRP90lNM7Kq9fSZboungkP4x4jS96zOSeMmxEY4uN+KzLNKI/2kFHi42QVDK93pnI/tnr2Xj/LDY/tgSTvvLxlCRLdFw8kl3DX+Pb7jOpM6A9/g4yGwzuRlF2Hl93nsa5D3fQxiKzwdDuAGy+fzY7hrxKu3lDnWtLskSrpaP4xWJ/az7cAR8H+5t/I43jZdjfgpRM9vV9id295rA3aj4NnbS/t6jfrTmBEVre7jaNrXPW0m9J2X5Lv8Vj+H72R7zdbRqBEVrqW/yWS7+e5b3eL7DqwdmkX06my9P9K5QnyRI9F4/ku5Gv8XHPmTTo3x6Nw/1tYunL10VO44+PdhA523x/0y7e4LO+8/j0wbl8N+J1er1iXmRwWtcq99EkXB8cReEXr1GwaiaqezsgBdnXq6QJxaVTfwrWv0TBmhco2vlpyTH94W0UbblNuy8Q3AX+6yZYgY+BB5wo1w3o6PDdW4qitLD8q3CZUJIkN+ADoJ+iKM2BlsCBv3KtsghvUZfMKylkXU/FpDfy5w9HuKdXa7sy9Xu14uy35giwC9uPUbvTvQDoC4q48XsMBidWHcuic59O7PzGvPJ+/sSfePt5ExiisStTVFjEyd/Mg0uD3kDsmViCw4L+kjxVvYaYkhMwpSSBwYD+1324tulUqpzHkLEUbt6IUmyNTlW3uA/jlXiMV83RVkpuDphMlcr0aHYPxVcT0V9PBr2BnG0/49Ozg10ZU25ByWfZ0x0s+Z99enYgZ9vPKMUG9DdSKL6aiEeze25D10RMN5PAaKD48D5c7itD18fHUPjDJodIXAXJzR1kGcnVDcWgRymoeNXzFq17teXXbw8AcOlkDF6+XviHlHb+L52MIetmZpnXeHTaUH5cswV9UeXRwZ7N61N8NQn99RQUvYHsH37Gt5d99F/ekTMohUUA5J+8iIs20KKmguzmiuSiRnJ1AbUKQ1qWU3p6t6xH4ZUkiq6Z5aZ//ysBfdralcn57SymArMOuhMxuIYFlhzzaloHl2B/sg86H43h1qQB+uuJGBKSwWAgb8cBPLvZmxYlz1pPkoc7KNZk4p7dO6JPSKb40hWnZQKo6zeye26Kf9mHa9vOpcp5Dh1L4bdf2D03f5WglnXRXUkh95rZLl3+/gg1+9jbpdwbaWT+eb1UwvRqXZuR+MtZirPyKM7OJ/GXs1SzOGEV4d6sAfprSehvWJ7V7Qfx6uHwrNrcX9nm/hb9eQljqjkSsTj2KpKbG5KLi1O6nr2SRI2QAKoH++OiVtGnTUMOnI6zKyNJkFdovq+5hUUE+3sD0LBmKCGWz3XDgyjSGyh2YqByX4um+Pn6lHt8/69H6P9ATyRJonmTRuh0uaSmZXDo6B90aNMSP18f/Hx96NCmJYeO/uGUngDterdn37f7ALh48iJevl4EONiHosIizhw+DZht/qWzlwiy2Pz2vdux9xtzBMiv23+leafK6xWgQa/WRFv6sBsn43D39cQ7xH6g4x3ij5u3BzdOmu999Le/0LC3uc2lxSWSHp/ktJ5yzfqY0pJQMlLAaMBw6lfU97at/EQH1M06YLhwwqk3JRxtUkYlNinXwSZ5/gWbBGYfIsPGhzhfpg/RmtPf/gzAnzY+xD29WnP+hyMYiw1kX08l40oK4S3qVirTtXFDDDcSMCaabVL+nn24RzrYwvxybKFinixDJSO5uYFejynfuf4NoGXvNvz23QEA4k/G4unjiV9w6UFz/MlYslNL9ycXDp+j2PIsx5+MJUAbWKqMLRqLLcyz2MJr3x+hmoMtzL+RRvaf11EcbKFJb8RUbLYHspsLODN5DYS0qEvOlRR0FpmXth6hdm97mbV7tyLmG/MzFb/tGNUsdWpLvQEdubT1iFMyAVwaNsKYmIAxyVyvhfv24dapdF/jNWYseZu+ANu+prAQ/dkzt93/qBs2wpCQgMkis2j/Ptw6liFz9FjyNzn0bxaZzjyftni3rEfBleSSZzXt+1/R9GljV6a8Z1XRG1BK6lTt3ILELV3rN8KYZO3Li37eh0u7MvryYWMp+PaLUnq5tO+MKSUJ47XKo8NuoarbEFNKAkqq2RfVH9mPS2vHIRG4Dxptjmy1kSlXq4Xh/EkAlJwslPxcczSrE9wNH82nZT0KLidTeO2m+U2WLYcI7GMfN5N96FyJzJw/YnALs455sn49izGvgNulSe/7OP6d2b5ePRmHh48nvg42yTfYH3cfD65a+rfj3/1M096lY3paPNSBE1t/K/W9I6Et6pJ9JYUci42I3XqEOg42ok7vVlyw2Ii4bceobrERNSObkv7nddL/NC+8FGbllrJdZRHsYJfivz9CTQeZNXu3Is7yxtLlbccI72yW6V+/Gkm/mSfLC9NzKM7JJ6h5RKUyNS3rkmuxv4reyPUK7K+jL6rY2F+Vm8ttPasADXu35tR3Nn6LjyfeDvXqHeyPm4/Vbzn1ndVvufTLGUxGU8n5vlr78bUj2hZ1ybqSQrbl/l784Qj1HO5vvd6tOGep05jtx6hpqVNDYTGKRZbKzcV26OEUVe6jVauLKTMFJSsVTEaM546gbmCvq7pVDwy/74ZCi3+Qn1NyzHT5HEpR4e0pKTBj+h/99y/lv26CVVGUn4EM2+8kSXrOEmF6WpKkTZIk1QYmAFMsEaZdnLm2JEm5kiS9KUlSNNAOcwqFdIvcIkVRLlZ4gdvAWxtATpJVDV1SBj5a+wGvjzaAnERzGcVookiXj0eA99+WHaQN4mai9XWc1KRUgrTlT556+3rRsVd7/vj1ZMl3XaO6sH73hyz8YAEh4cEVypM1wZjSrPJMGalIgfbnqCLqIwcFYzhhPyhQhdUAFLznvYbP6x/gNmCwMyqi1gZiSLJGo+mT01CHlh5QBQzrS929awmZOYbkReZXdtWhgeiTrL/XkJyGupLB2C3kgCBM6dZXZ03pqcgB9vdWVbs+kiYEw0l7XfVHD6IUFeK7+lt8391E0Y9foeQ5F6UWoNWQbhN9l5GcTkBoxZ26LbWb1EETHsipfc5N2qi1gejt7m+6dQK1DDRP9EJ30Hzt/JMXyT1yhkbHNtDo6AZyfzlJ0aUbTsl11QZSnJhe8ndxUjquYeXrGTKkJ1n7LOkdJIlaC0ZxbeEGp2TdQhUShDHZ2h6MN9NQh5Z+Xnye6E/1HzegmfIk6a+uMov0cMdv9BNkrfm0VPnKkAKDMKY5tKVAh7ZUpz5yUAj6P0oPplWhYfi+9RE+S95G3biZUzI9tQHkJVrtUl5SBp5a56J0zOda68bZc9UhgRhs7q8hJQ2XMp5Vv6H9qL1zHUHTx3JzaekVbO/enSn8Mw5F79zC083MXLQB1snOUH8fbmbm2pWZ0LcT246ep/es1Tyz8ltmPdGz1HX2nIihUc0QXF3+fsadlNR0tCHWOg4NCSIlNY2U1DS0IVabGRps/t5ZArWBpNnYtPTkNAIreF69fL1oe387Th2KLjk/1dJnmIwm8nX5+Ab4VirXV6shx6ZN5CRn4OsQ9eUbGkBOsrXN5SRlVDogKQ/JV4OSZb0vSnY6kl9pPdVN2+Mx9S3ch88o+3iLLhhO/eqUzLJskksFNin4DtgkAB+tBl2Szb29DR/CRxtAjs25uuQMfJy453JwEMabVptkvJmGKrh0/+81aAChX3+G76RxZC03R2EX7DuIUlCA9odvCN2yEd0XX6HcRhR2QGggGTb3OSM5o9JJ0vLo8ngPzhw4WWEZD62GggSrvPykDDyctIUAHuEa+ux9hX5/vMOFlT9SmFL5IqKXNoBcG/ubm5SBl4NM2zKK0USxLh93B7+wbr92xH5/2OnfKgcFYbKpV1NqKqog+75GXb8+qpAQio84P3FbEaqgIEyp9jLlMmTKwSEUH70zMt20Gopt0kIUJ2XgWkEbChnSk6z91vRQruGBNN+7nNZ/fEDCyi3oU8perHZEDgzC5NCXqxz78rpmXfW/O+jq7oHHoKHkb7w9GyEFBKFkOPjdDr6oXKs+cmAwhuijdt8br13CpVVH82J/sBZV7XuQNCFOyb0bPppbmIYiG5lFSRl2k7aOaIf2JHNfxc+/M/iFasiykZuVnIGfgx3102rIthnrZSdl4Ofgm9dp25DctCzSriRXKtNLG4DOCRuhK8NG+NfRoigK/T+byePbF9PSJqVIRXiGBZBno0N+cgZeYWXYpSQbmTn5uAV4k/HnNWr2aoWkkvGuEUxg09p4h1dutz20GvL/pv3ttfcVHroN+3sL31AN2Y5+i4NsX4cxfE5SBr5ljLlaPdaV2AMVLxZ4O9SpLikDbwc/yduhTm3nA7Qt6jJyzzJG7nqFPXPWl0y4OkOV+2g+GpRsqzwlJwPJx16erNEiBYbhPnoB7mNeRlXXufGLQPBv4r9ugrUcZgEtFUVpBkxQFOUKsAZrlOmtRIBTbF7r71PGdbyAo4qiNLdM5G4FrkqStFGSpGGSJNner8qu9T+BSiUz/70X+XbdZpKumVepftt9mMfbD2N0r6f4/ec/mLOi7FfOnUaS8Bg1iYKPywj7V6lQN2xK3ool6OY+i2u7Lqibtvp78mzI/PxHLvUcy83X1xP0tHOTt38LScJj+NMUfraq1CFV3UZgMpHz9KPkPD8Ut4ceQw4Jq4KfJDHsxVF8sfjjf+T6/g93w6NpPdI+MOdCdK0Vhlvd6lzoMJoLHUbh3aEZnm0a33G5QQMj8WpWj8TV5lxcoaMeIHPfCYptJhbuJLovt3Kj70gyVnyE/1NDAQiYOIKcz75FKfgHVlwlCc8xk8hfX7otmTLSyXrycXN6gHXv4TVtHng48br+v5jsL37gSp8xpL25Fs2EIXbHXOvVImjaGG4ueOeOytxx/E/6d2jCrmUTWfnMIF5cvx2TTbREXGIab28+yIvDet9RuXcTWSUz492ZbF2/lZRrlQ/4/tswnP+d/KXjKVg+BUNsNG6D7VPkSD4BqLQ1MV78+wNwRwIHRuLdrB5JNjYp6x+0SXeLvG+/J+Wx/5Cz6gN8R/8HANd7G4LJRHK/x0gZNAzvIY+jCv/n+zdH2j/chdrN6rLjg+//UTkFiRns7DmbbR2mUvvxLrgFVb4gcScIaVEXQ0ExmRedW7R0CknC5+lJ6FaV7mv+MSQJ7wmTyF1ThTJtCBoUiXfzuiSssraT4sR0ontO5USHSQQ/3g2XIL87I0yS8Bo7ify1pXX1HDqKwu+/hsLbj7CsTKbHsAkUfFE6F7j+4E+YMlLxXrgaj2FPY4g7B8qdDxWqah8NIGRQF3ya1+H6qq3/mIzbpVX/Tk5Fr/5dZLWK8Db3sOvZVXw3cCF1H7ivJLr1nyJm00HykjIYsH0R7V/6Dzf/iL2tCcC/SkFiBrt7zuanKra/tkROGoDRaOT0lkP/qJzkU5fYcP8sPu83n7aT+qFyc+4trn8tsgpZE0rhhsUUfbcS175Pgtt/9/hF8P+P/5VNrk4Dn0uStAXYUkG5txRFqSgrshH49tYfiqI8KUlSU+B+YDrQCxjl5LWQJGkcMA7gYU1b2nrXLzmWm5yJr82qrk+YBl2y/Wq4LjkT33ANuuQMJJWMm48nBQ4RVs7yyMgB9B0WBcCFUxftok6Dw4JJSy47Gmr6a1O5cfkGX39k3SgkJ9Marv/jF9uZMPepCmWbMlKRg6zyZE0wSrp1ZR0PT1Q1I/BeuMJ83F+D96wl5C6biyk9FcP5aBRdNgD6E0dQ1amP4UzFm04ZktNR26Q0cNEGYUgp32nL+fEg2pcnkfQCGFLScQmz/l61NghDsnMOnykzDTnQutIvBwZjyrS5t+6eyDUi8J5v1lXy0+A1fQl5b8zFtVNP9NHHwGhEycnCEHMOVZ0G5nQDZXD/iAfoPti80U386TgCw636arSBZKZklHmeI+7eHlRvUJO5mxYB4Bfsz9S1s1k+9pVyN7oyJKfjYnd/A9GXcY+8OjUneNLjxA+eXfJ6nW+f9hScuogp3zzpqDvwB56tGpJ//Hyp8x0pTk7H1Wb12zUskOKk0nr6dmlGtecf5dzAeSVyfVo3wKddI7QjH0D2ckdyUWPMK+T60s8qlGm8mYZKa20PqpAgDCnlRw/m7ThA0NznSeN13Jo2xPP+LgRMfgrZxxsUE0qxHt2mygf3SnoaqiCHtpRulSt5eKKqFYHPYstzE6DBZ+5SdEvmYIy7iKIzR3IaL8VgSkpAVa2G3aYZZZGfnIlXuNUueYVpyE92LkonPzkTbcdGducm/1b5ZgaGm+mobe6vOjQIfQXPqm77QUIWPEsKb5aUD393Hsmz3kB/3flXlUICvEnOtEbQpWTpCHGIBNt86Ayrnn0UgOZ1qlFkMJCVm4/G14uUTB1T12xh0agoagQ7H1lREaHBgSTftNZxys00QoODCA0O4vjJ09bvU9No07LiVf2HRjxEnyHmbDqxp2MIsrFpgdog0suxac8ue5bEK4lsXWtto+nJ6QSHB5OenI6skvH08bTrB2xpM6IXrQeb864lnI7H1+Z59dVqyHGI+spJybSLhvAN09hFS9wOSk4Gkr/VLkl+gXbREgDkW+vccHQPblH2+f/UzTthOHsUTEanZJZlk/QV2KTzNjbJ22KTQi02SXZRY3LCJoEl6tQmSsv3NnwIXXImvjbn+mjNZSrDlJqGKsRqk1QhQRhTU8stX7B7P/4zJgPg0bsnhUeOg9GIKTOL4jNncW10DwWJ5T+zPYY/QOQQc9T45ehLaGzus0arIdPJfvkWjTs1pe8zg3j1ifkYiitO6VGQnIFHNZtUDmEaCpy0hbYUpmSRfeE6we0almyCVR55yZl429hf7zANeQ4yb5XJs9Spq48nhTZ+Yb0B7Ym7jehVAFNaGrJNvcrBwRjTbPoaT0/UERFoVlj6Go0G/yVLyZo7B0PMX3uxy5iWhhxsL9NUhsyA5VaZfouWkj3vr8ssSs7AtZrVPriGaSguow35dWlG9ecHce4R67Nqiz4lk/wL1/Bt14j0bZVH15rS05Ad+nJjGX2571JrX+774lJyFs9BfU9jXDt2xXPUeCQvb3PKjeJiCrdtLiXHFiUzDUnj4Hc7+qLVI/CeY87PLvlp8JyyiPy35mG8HEPh59aAB6/572BKcm7C/m74aEVJGbjZyHQL05Q5SevfpSk1nx9I9MAFZdarM3Qa3psOQ3oAcC36Ev42cv21GrId7Gh2cgZ+NmM9vzAN2Ta+uaySadanDW/2m+OU/LzkTHycsBE+ZdiI3KQMEo9eLLEXV/ZHE9ykNjcOVZzvNj8pEy8bHTy1GvKSyrBLYRrykywyfT0pssg5+vLnJeX6bplPthOvlBckZ+B5B+1vULuGJZtglUXb4b1oPcTit0TH4+fotzjIznEYw/uGacixqdcWj0bSoGdLPh66tNLfmOtQpz5hGnId/KRbZXIrmA/IiEtEn1dIUIPqpJwuP53IXfXRdBl2bw1JvhoUnb08JScDU0IcmIwoWakoGUnIgVpMiaU3bhYI/q38r0SwPgS8B7QCjkuS9FcnjgsVRbEbVSmKckZRlLcwT64Oup2LKYrygaIo9ymKcp/t5CpAYnQ8ARFa/GoEI7uoaNSvPbG77ScNY/ecoMkgc3aDhlFtufpb5RNQ5bF5w/clm1L9svMQfR41R1w1btWIvJw80m+WNpZPzhyNt48X7y6wX1W3zdfaqXcHrsZVvJGCMe4iclh15BAtqNW4dO5B8e82q7X5eWSPHkDOxMHkTByMIeY8ucvmYrx0EcOpY6hq1QFXN5BVqO9tgfH61Ur1LTgTg2vtcFyqh4KLGt+HItHttXeEXWpZk4h7d29D8ZVEAHR7j+D7UCSSqxqX6qG41g6n4LQTGz8BxksXkLXVkIO1oFLj2qEH+j9sdC3II2fcw+Q8N4Sc54ZgjDtP3htzMcbHYEpLQX1vS3M5N3fU9RphTCz/3u75ZAdzo6YxN2oaf+w6RudB3QCo2/Ie8nX55eZadaRAl8/ElqOY0nkCUzpP4NLJmAonVwHyT8fiZrm/kosav36R5Oyxd17cG9eh2pJJXH1qEcb07JLv9QmpeLVtAioZ1Cq82jWhKO66U78191Qc7hFhuNUIQXJREzigM5m77DeP8mwSQZ1XJ3Bx1CsYbOTGPbOCk23Gc7LdBK4t3EDaNwecmsgoOncRl5rVUFczt1+vB7qRf9B+AKuuaU3S7hHZDv21BACSRk/lRtRwbkQNJ+fz78j6aKNTk6sAhtgLds+Na5ce6I9ZV8KV/Dyyhg8ge9xgsscNxnDxfMnkquTrV7Ixmxwahiq8OqbkxEplpp2KxzdCi7fFLkUMaM/1XRUvZtwi4eBpwiOb4OrniaufJ+GRTUg4eLrS8wrPXMSlVjjqapZnNaorefv/j73zDovq6Br47+7SqzQp9t4FrNixJkGNiSZv7Jpqi2mWWGKJmsSYoom+saU3NVWNvYJdY0ONBUQQFUE6S2d37/fHXmGBBRYjS/J+83seH5e9c+/ZOffMmTPnzp0pu6069upEwU2DflXOjtRas4ikj78i91zl/GOrer7E3kvlTlIaBVodu/+8Sq+2jYuV8XV34eRVQxu8cTeZ/AItbs4OZGTnMnXVr7z6ZE8CG5feROlBCe4exNZd+5FlmfBLV3BycsTL051undtz7NRZ0jM0pGdoOHbqLN06ty/3Wtu/3c4rj03llcemcnz3CfoMMwwKmwU2I1uTRaoJ/zB6+hgcnB1Zv3Bdse9P7j1J36cMia7uId25cKzs+/rnt3tZEzKHNSFzuLrnNP5KH1Y7sDF5mhwy7xV/VS/zXhp5mTnUDjTo3n9YD67tNX99WWP0tyJRefoiudUEtRVWAd3RXS7uH4xfR1O36oj+XvHEgVVAd7TnD2MuJX2Sexk+qYEJnxT18grOd5zAecUnJZrpk8AQQ7gbxRAtBwcRUUJvkfvO0nZYTwBahHQiRlkLL2LvGVoODkJtY4VrHS/cG/gQd75sf3+f/CtXsapTC7WvwSc59OtD7uHivlBdu8gX2nULQnvL0FZ18fewbW/o3yQ7O2xataAgpny/f+C7XSwMmcHCkBmc23OKrkODAWh2TgT5AAAgAElEQVQY2IRsTbbJtVbLom6rBox9dwKfvrAUTbLphwPGpJy/gXMDHxwV/dYdEsSd3ebZpb2vO2o7wywia1cHvDo1QxNVcVLhXvgNXOv74KzIbPR4EDEl4sKYvWdp+pShTTUc2Im4o0Z+T5JoNKgz17dWLsFacPUq6lq1UfkY7qtdnz7kHTPqa7KySHxiCEkjhpM0YjgFly//reQqgPbqVayMZNr2Li0zaegQkkcNJ3mUQebfSa6Coa3aG7VVzyHdSSmx47Zj6wY0WjaBq+OWUmBkJza+7qjsbABQuzri0qkFOVEV96lg6MvVfrVReSt17Vm6L08dNYS0F4aT9oKhL89YYujLM2ZNLfw+d+sv5Pz8fYXJVQDdjauofWohKbGodVBvCs4Wj0U1k4eieWMUmjdGoYu6XJhcxcYWbO0AsGrd3vBQJK7iuBuqJ0bTnL+OfUNf7OoaZHo90Y3kPSXva32afPASl8a9T0FSxe2/LI5+t6dwY6pLe07TcajBv9YLbEyOJpuMEj4pIzGNXE0O9ZT+rePQnlwy+m1Nu7ch4UZcqcRsWSSU8BFNHg8iuoSPiN57luaKj2g8sBO3FR8RG3YB9+Z1sLKzQVKrqNW5OSmRdyqUmRhePC5sOCSI2BIyY/eepfHTBpkNjPyS2s4GK3tbAPx6tEbW6kmLrLjdpJ6/gVMDHxzqeCFZq6kzJIi4SvhflZH/9TTD/576bi+rQ+awWolbAoYWxS25mhwyS9zXzMQ08jRFcUvA0B5c3WP4fY17taX7hEH88MJHFORWvE50fPgNajTwwUXRb7PBQUSV0G/U3rO0Uu5p05BOxCr5AJc6XoWbWjnX8sC9sR8Zt8p+6AnVHKPduWFYAqCGF6jUqFsFoY0ofi3dtdOo6iuTNeydkNx90afeM3E1QWWQ9fL/5L9/Kv/6GazKa/t1ZFk+KEnSEWA44ARogAd+J0CSJCeggyzLocpXAYB5EYYZyDo9e+d/w/BvZyKpVVz4KYykyDv0eGMYdy9Ec33fWcI3hTF4+UQmhn1ETlomW15eVXj+pCPLsXW2R21tRZMBHdg4ZinJZnRaACf2n6RLn85sOPodeTm5vPfGB4XHvtizlucHTMDL15Oxr47mZuRNPt9teIXot6+2sH3DDoY99yTdBnRFp9ORkabhvdeWlS9QryP7809wmvcBqFTkH9iJ/lYMdsOfRXf9GgWny341Rs7KJO+Pn3FZtgZkwwzWkuu0mkSnJ/7t1dT5cgmSWkXaL3vIvx6L56ujyb0YSeaBk7iPGYxj1wBkrRZdeiZxMw0z4vKvx5Kx8zANd65F1uqIX7jarI21DHXVk/P1pzjOXmaoa+hO9LdjsHvqWbTR19CeKbuueXs24zDxTZw/+MrwO8J2oY8174nd+QNn8O/djo8OfUZ+Th7rphfZyjs7PmJuyDQAhs8eQ9chPbGxt+XTE+sJ3biP31ZsMq9uxuj0xC1YQ4Nv3waVitSf95EXGUvN10eRczESzb5T+M5+FpWjHXX/a9gDriAukZsvLiF95zEcu/rTZNcqkGUyw86i2f9nBQKL5MbM/ZzmP85HUqu4t3E/ORG3qD1jOFnhUaTu+ZN688aicrSjybrpAOTdSSJi/HuVr6ORzOT3VuGz+j1QqdBs3k1B1E1qTB5H/l8RZIcdx2X4EOyDAg2L62s0JM6roE2Yg15H9roVOC/8EFQq8vbvQHcrBvuRz6G9fpWCU2XbklUrf+xHPgdaLcgyWas/Rs6seL1DWafnxFvf0P/HmUgqFdc3hZEWcYeA6cNIDo/m1t6zePg3pM8Xr2Hj6kDt/oEETBvGlj6zyE/LInzFZgZtN8yEDl++mfy0rIrrqdOTuOQzan/+DqhUZPy2h/zrN/GYOobcS5FkHTxBjZGP49A1ELlAiz4jk/jZhrZaY9TjWNf1w33SSNwnGZZluPPCHHQp6eVJNOhIrWLWM/2Y9Okv6PV6hnRtQ2M/Tz7beoSW9XwI9m/MG8OCWfT9bn7YfxokeHvcY0iSxKbQc8QmprF2+zHWbjfchzWvPI27i2O5MmcsWMqf5y6QlpZB3ydGM/n5MWi1hpk0zzw5kJ5dOnL4+J889p/nsLezY/Gc1wFwdXFmwvgRDH/B8Dr7xGdHlrtZVklOH/iTDr07sP7w5+Tl5LFi+vLCY5/uXMkrj03Fw8eD4a8M51bkLT7ZYVhqYds3f7Bn4x72bNrDtBXTWXdoPZlpGt5/2Tz7jjxwnia9A3jl0McU5OSzZfrawmMTd7zLmhDDrJ3tb33FEx9NwMrOhuuh4UQeNKxZ1vyRDoS8PQ4Hd2dGfjWD+Ms3+X7s+2UL1OvJ27we+xcXgEpFwan96BNuYTNgBLrb19Fd/hPr7gNRt+xomB2RnUnupqLdoyU3L6QanuhuVGIHa8UnNVN8UqLik2opPiltz5/UnTcWtZFPyv+7PglDW909/2tGfPsmKrWKcCWG6KnEEJH7znJ+UyhDlk9iUthH5KZl8buyU3ZS5B2ubD/JhH3L0Gt17J73tXmBqk5P2kcr8VzxPqjUZG3biTY6BucXx1NwJYLcI8dweuoJbDu2R9ZqkTUaUhcb7lfWr5txe+tNav7wJUiQvX032ijzZ6RcOHiWtr3bsTRsFfk5eXw5o+jB78IdH7AwZAYAT88aTechPbCxt+XD42s5vGk/W1b8xH9mj8HWwY7Jnxn6wuQ7Sax8sWxbknV6zs75ml4b3kRSq7ixMYyMiDu0njGMlPBo4vacxd2/Id2+fB2bGg749Q+k9Yxh7Ap+E5cmfgQsGGWYbShJXF2znfSrFT9ElHV6jsz7hoHfG+LCa5vCSI24Q4dpw0i8EM3NvWe5ujGMPismMuLwR+SlZbJ3SlFf79e5OZlxKWhiyx9gl0KvQ/PpCtyWGfqa3J070MXE4Pjsc2ivXSXvWPmvL3tu2Ijk4AjWVth2707qjOnoblYQLut1aFauoMb7HyKpVOTs3IHuZgyO45+j4NpV8o+XL9PjByOZ3bqT9qYZMnV6bsz5nJYb5iGpVSRsPEBOxC3qzBhOZvh1UvecLowfmq0z2EnenSSujl+KfZPa1F8wvvCexq3ZSvbV8icXGNc1a80KXN5W+vJ9O9DFxmA/6jm0keX35Q+MXk/OtytxnPG+wRce2on+zk1sh45HF30N7bmyk/CSSw0cZ74Pej1yahLZayrhq6opRrs+5wtab5iLpFYRv+Eg2dduU2/mM2jOR5Gy5zQN549B7WhHy/VF9/WvcYb27795EfZNaqF2sKPz2TVEvLGa1ArWzQS4fPAcLXoHMDfsE/Jz8tg4o2i5hek7lvJhiCH2/XXel4z4cBLWdjZcCT3PldDzheUCB3flXCWWB5B1eg7N+4Yhio+4vCmMlIg7dJo2jHsXoonZe5bLG8Pov2IioxUfsVvxEXnp2Zxfv5Onty0CZG4eCOfmgfPlC1RkHp/3DY/+YIgLI5S4sN30YSSFRxO79ywRG8Po9clEnj5ikHlwskGmvacLj/zwJuj1ZMWnEvaqeTvAyzo95+Z8TU/F/0Yr/reV4n/v7jmLm39Duir+17d/IK1mDGNP8Js4N/Gju5H/vbZmOxlm+N/7RBw0xC2vhRnilt9nFMUtk3a8y2olbtk27yue/HAC1nY2RIaGF661OvDtcVjZWDPu+9mAYfOoP+Z+WW5dD8z7hmHfzUSlVnFpUxjJEXfo+sYwEi5GE7X3LBc3hfHYiok8d+gjctMy2a7kA2p1bEqnyYPRF+iQ9TL7535dqTddLR6jyXryd36N3ag3QVKhPR+GnHgH6+Bh6OOi0UWcRRd1AXWjNthPWgZ6Pfn7foQcQ53sxs9D5eEHNnbYv7aS/D/WoYu6aHZ9BQJLIcmV3XKumpEkaQMQDHgCCcBiYAzgCkjA97IsL5UkqSnwC4Y9xqYCfYHMkq/1S5IUCkyXZfm0JEmZsiw7Kd87A5uARkAOkAW8qpRbaOpa5fFevdEWV/ROrfmvyz4stgSZ91rlwyb+guXXZ/Ht8JDXxDKDl489nFeRK8ubKvM2DnqYZOVZfh0hby/zN115mLjWr9xuyA+DrafrWFwmQFcX8zdneljU+ewpi8u0atPH4jIBnmw31eIyO0ild3Ovaqb/x/wd6B8mf/1QuR2JHwb7rO0tLnO8n+XjB4B5dx9s84y/wyN5thaXCZBqZXlberKx+YmGh4VUTe/KXb9c9uatVUWzDpbv36xqVM9cmSv7H9IatJUgX6+2uEyA3+0sL7eRzvL31b6aUgIuOssLvlgNbt9Vb3mfD6CRLK/fGc9bXCQAjvOrIUj7F5D6dPC/K+FnJm4/h/4j7/e/bgarLMsjTHy91kS5CMB4kTqT7/zJshxs9NnJ6LMGCCnjnIXm/VqBQCAQCAQCgUAgEAgEAoFA8L/Mvy7BKhAIBAKBQCAQCAQCgUAgEAjKwcyVDgUPh/+VTa4EAoFAIBAIBAKBQCAQCAQCgcDiiASrQCAQCAQCgUAgEAgEAoFAIBA8ICLBKhAIBAKBQCAQCAQCgUAgEAgED4hYg1UgEAgEAoFAIBAIBAKBQCD4H0LWy9X9E/5fIWawCgQCgUAgEAgEAoFAIBAIBALBAyISrAKBQCAQCAQCgUAgEAgEAoFA8ICIBKtAIBAIBAKBQCAQCAQCgUAgEDwgIsEqEAgEAoFAIBAIBAKBQCAQCAQPiNjkykLosfziwuscbS0u85eT7haXCZArWV5m31OpFpcZIDtYXCbANr3lZTaRLd9mUuJtLC4TYENavsVlOljnWVwmwJ1sD4vLPDN+q8Vl5su/W1wmwO9nV1pc5vrA+RaXqWpS3+IyAT6wjrK4zOaS5X2hjZPO4jIBVr5gZ3GZ2qh4i8sE+G6fj8VlOvWrZ3GZJz6tnr4m0sba4jIzT/laXGaGSm1xmQAaleUD7wZy9dhSE53lh8txassH3h766pl3pcfytuTw/2jPn4JqiCHubEixuEyAppYPR/8dVMM4/v8zYgarQCAQCAQCgUAgEAgEAoFAIBA8ICLBKhAIBAKBQCAQCAQCgUAgEAgED4hIsAoEAoFAIBAIBAKBQCAQCAQCwQMi1mAVCAQCgUAgEAgEAoFAIBAI/oeQxRqsFkXMYBUIBAKBQCAQCAQCgUAgEAgEggdEJFgFAoFAIBAIBAKBQCAQCAQCgeABEQlWgUAgEAgEAoFAIBAIBAKBQCB4QMQarAKBQCAQCAQCgUAgEAgEAsH/EmINVosiZrAKBAKBQCAQCAQCgUAgEAgEAsEDImawViMNe7VlwIIxSGoV5zeGcnz1H8WOq22sePzjSfi0qU9Oaia/v7yS9NtJ2NdwYuiaV/Fr25ALvxxi9/xvKiXXsUd7as6dgKRWkfbzblLW/VzseI3hIdQYNQj0OvTZucS/9Sn5UbdQ1XCm1qdzsG/TlPTf95GwaLXZMmsHt6XL24a6XtsQSvh/i9dVZWNF8IqJeLZtQF6qhv2TVpF5OwnJSk3PD17As019JLWKyF+OlDq3LOoGt6XnQoPMyxtCOfNZaZkDVkzEq00DclM17Jq8Cs3tJJxrezL64DJSo+4CEH/2OqFzvjK7ro492+Mz7yUktYrUTXtIXltcv24jHsNtzCDQ6dFn5xA3dyX5128B4DHxadz+MwBZpyd+0VqyDp81S2b9Xm3po9T14sZQTn1W2pYeWz4Rb6Wuf0xZRcbtJHz8GzJg6fOGQhIcW/4713efNktmw15t6bdgDCrFfk+YsN9BH0/Et00DclI1bH55VaH9PrnmFXzbNuTiL4fYM/9bs+Tdx7t3WwIWGeoa/WMo11YVl+sZ1Bz/RaNxbVGXkxNXcWf7qWLHrZzsGRC2jLhdpzk/17y249nbn5ZLxiGpVdz64QA3Vm4tdtwtqDktF4/DuWVdzk/4lPhtJwFw79aSlovGFpZzbOzH+YmfkrDTPB0DjFn4PP6925GXk8e66au4eelGqTJPzRhJ96HBOLo68mLLUaWOd3gsiFfXzGT+oBlEX4yqUOYzC56lde925Ofk8fX0/3Lrr+hSZYZMH0HQ0J44uDrxaqsxhd9b2Vjx7MdTqdu6IVlpGta/vJzk24nlyntQXwjQdfLj+D/TC1mnZ8/Cb7lx6GKF9TPm+YUv0q53B/Jy8lg1fQU3TOh35IzRBA/tjaOrE6NaPlP4/bPznqd1lzYA2Nrb4urhypi2IyuU+dLbE+igyFwxbTlRl4rfE1s7W2atno1PPR/0ej2n9p3im6VfAwb9vrF8Go3bNEaTquH9KUu5d/teufLeevdjDh09hbtbDTZ/v6bUcVmWeW/FGg4f/xM7O1vemTuNls0aA7Blx17WfrMRgAnjhjMkpH+F9btPneC2dF9o8BGXN4RyzoQP7mfkg/coPhjAo3kdei19Dhsne2RZ5pdB89HlFVQo82h0Ih8cvIxelnmidR2e69yoVJk91+6y5lgkkgRNvZx5b2AgAJ8cusrhGwZdvhjUmEea+5ld1+cWvkhg7w7kK3YUbcKORswYTS/FjsYY2dH4ec/TqoQdjTPDjgAGLhhL094BFOTk8+v0Ndz9K6ZUGb/WDRj64QSs7WyIOHie7W8bfO4js0fSvF87dPlaUmIT+G3GWnIzssuVZ92hE06TpyKpVOTs3E7Oph9NlrPp3hPXBYtJnfIS2ohrWLfrgOPzLyFZWyMXFJC1fjUF58+ZVUcAdcO22DwyBiQV2vOhFBwrHQeoW3TGpudQQEafEEve5s8AsB0xE3WtRuhuRZC36SOzZVq17ojdyMmgUlFwaCd5OzYW10W3Adg98xJyqsFm8/ZvoeDQTuVYf2wHG3xx3h8/UHB0r1ky6wa3pYdR3HLWRJvpb9RmdpdoM72XPoe1kz3IMj+Z2WYA1A3bYDNgtKLfMAqObytdpkUnbHo8iUG/t8jbshqVd11sHh2PZGsHej35R/9Ad+WkWTLde/vTdMl4JLWKuB8OcHPllmLHawS1oMnicTi1rMtfEz7h3rai6zZ6aySe/dsBEP3xr9zbctwsmXWC29JN0e+VDaGcN6HfPkb63afot8kTXfGfOLCwnEeLOvzy2FskX441S65Hb3+aKzHE7R8OEGMihmim1PXihE9JMKprk3kj8eoXCCoVyYcucM3MuKU6YiWAWsFt6bxoDJJKRcSGUC6aiPd7fjIRjzaGeD9UifdV1mq6vv88nm0bIMt6Ts7/nvjjV8yS6d47gMZLnkVSq7j7w35iV24udrz2hEH4juqLrNNRkJzB1dc+I09pN203zMWlfRPST13l4uilZtezOvq3+1ja79fr1ZZgpa6XNobyp4kxxiPKGCMnVcMOZYxxH2c/D8buf58Ty3/jzLodZtWxOsaNAA2Mxjbh5YxtfJS6blHGNvW7tyZ41jOorK3QF2g5+O4Gbh67bJbM+r3a0lvxS5fKGcPVVGxpmwn9jt//PseX/8ZpM/V7n4ELxtLMyJbiyrClYYotXTOypX5vPE2L/u2RZT2ZSRn8On0Nmntp5cpz6N6emnMmgUpF+i+7SP38p2LHXZ8JocbIwcg6PXJ2LgkLPiE/KhaHroF4vvEckrUVcoGWxA8+J+dkeKXqKhBYin/8DFZJkupIknRQkqTLkiT9JUnSq5U8P1SSpA7K5xhJki5KknRe+ddVkqT6kiRdKuNclSRJn0qSdEk5709JkhqUda1K/S6VxKOLx7Nx3DLW9ptJq8e74NmkVrEyAc8Ek5uexepe0zj1xU76zBoBgDavgLAPf2b/O6YHNuWiUuG9YDK3X5zPjZCJuAzqhU2jOsWKZPxxkJjBk4kZMpWU9b9Qc/aLAMh5+SR98h333v+iUiIllUS3JePYNWYZv/SeSaMhQdRoUnzg2mx4MPnpWfzUfRoX1++i05zhADQc1Am1jRW/9pvN74/No8XoPjjV9jRLZvCScWwdu4wf+syk6ZAg3ErIbDU8mNy0LL7rMY3zn++imyITIP1mAhsfncvGR+dWKrmKSoXvwknEPreA649MwnVwT2waF9dv+h+h3AiZwo3BU0la9ys+cw36tWlcB9dBPYl6dBKxz87H923DwM6cuvZbMo5fxy3jq74zaf54EB4l6tpGsaUvek7j9Oe76DnbUNeka7f5btA8vn1sLr+O/YAB7xkCVHNkDlg8jp/GLWNdv5m0NCHTX5G5ptc0Tn2xi+BZBpnavAIOffgLBx7IfiUC3x3PkVHL2N1rJnWe6IJz0+LtJvt2EqdfXcut34+ZvESrN58i6cTVSslstfQ5/hy5lEM9puH3ZDecSsjMvZPMhVdXE/fb0WLfpxy9zJG+szjSdxYnhy1Gl5NPYugFs0X7926HdwNfpveawpez1/DskpdMlju37zQLhrxp8pidox2PPDuQ62cjzJLZOjiQmg18mRc8le/nrGXUOy+aLHdh/2neGzK71Pfd/tOHrPRM5gVPZd8X2xg6a3S58v6OL/RsUouWg4NY1/9NNoxbxqNLnkVSSWbVE6Bd7/b4NvBjSq8JrJn9X15aMslkudP7/uTNIdNLff/V4i+YFvIa00JeY8c32zix+0SFMjv07oBffT9e6vkiq2atZPI7U0yW+23db0zqM5FXH3uFlh1a0D64PQADnnmErPRMXur5Ils+38z42c9WKPOJkP6s+XhJmccPH/+T2Ntx7Nj0BQtnvsLiD1cBkJ6hYfVXP7Jh/Qo2rF/B6q9+JD1DU6E8MNzXnkvGsX3sMjb0mUkTEz64xfBg8tKy+KHHNMI/30UXxQdLahX9Pp1E2Oyv2NhvFpuffgd9gbZCmTq9zNL9f7FqaEd+Hd+TXdfiiEou/ntvpmbx5ckovh7RhV/H92RG75YGHdy4x5WEdDaO7c53o7ry7eloMs0c8AYqdjTVDDuaZcKOvl78BTNCXmNGyGvs/GYbJ82wI4CmwQF4NPBhefAbbJ7zOY+/85zJco8veY7Nsz9nefAbeDTwoUmwPwBRRy6ycsBMVj02i6Tou/Sc/Hj5AlUqnKe+RvqcmaS8MA673n1R161Xqphkb4/9k09RcOWvwu/k9HQy5s8m9aVn0XzwHs5vzjWrjoYLStg8No7cDcvIWTMTdasgJM/itiS5eWPdbTA537xNztpZ5O35vvBYwfHt5G0p/WChfJkq7MZMJWv5HDLnPo91596o/OqWKlZwKpTMBRPJXDCxMLkqOTpj9/hYshZPJXPRy9g9PhYcnMwQKdFryTj+GLuMH8uIW1oqbeZ7pc10NWoz/T+dxMHZX7Gh3yx+N7PNGE6WsHl0LLkbPyRn7ayy9dt1MDnfLiZn3Rzy9hr0Kxfkk7d1LTnr5pC78UNsBowCW4eKZaokmi19jvMj3+NEjzfwfrIbjqX61SSuvPoZCSX6VY9+gTi3bcCpPjP587G51Js0GLWTfcXVVEl0V3zSpj4zaVyOT9rQYxoXPt9FZ0W/kZuP8cujc/nl0bkceG01GbcSzU6uopJosfQ5zo5cytEe0/A1UdecO8lcenU18SXq6tqhKTU6NeNY75kc6zUd14BGuHVtaZZMi8dKGHQc9M449oxexu+9Z9LwiSBcS+i46Yhg8tKz+LX7NP5av4sOcw06bjqyNwCb+81m9/D36Th/JEhm9OcqFU2WPs+Fke9wqsfr1HyyGw5NaxcrknkpmjOPvMnp3tNJ/OMEjeYXPRSO/WwLV15eWel6Wrp/u4+l/b6kkuizZBybxy3jm74zafZ4EO4lx1PPGO7pVz2ncfbzXXSfPbzY8V7zRxETan4yrDrGjffl3h/brC9jbNNWiUfX9prGn0Zjm5xUDb889xFfPjKbbW+sZdDyiWbL7LtkHL+NW8bXZei3tSLzy57TOGM0hrtP8PxRRFdCv/dpGhyAZwMfPq7AloYotvRx8Bt4NvChqWJLh9dtY+Vjs1gVModrB87R59Wh5QtUqag5bwp3XnqLmMEv4TIwGJtGxftVzbZQbg6ZROzQKaR88TNebxrGPbrUDO5MWsDNIZOIn/0hvu/PqHR9BQJL8Y9PsAJaYJosyy2BIGCKJElmRBdl0luW5QDln+moApAkyQp4BvAD2sqy3AZ4EjB+NGPWtUzhF9CIlJgE0m4loi/QcfmPEzTt375YmSb923Ph10MAXNlxivrdWgFQkJPH7dMRaCvxtPM+dm2bkn8zjoJb8VCgJWP7IZz6dSlWRp+VU/hZsrcr/Czn5JFz5jJyXn6lZHoFNCIjJgFNrKGuUVtOUG9A8brWH9COiJ8PAxC9/RS1urdShIKVgy2SWoWVnQ36Ai0FmTklRZTCO6ARaTEJZCgyI7aeoGEJmQ0GtOPqLwaZ17eforai37+DvX9x/aZvO4Rzv6BiZfRGv1/lYAeyDIBzvyDStx1CztdScDuB/Jtx2Ps3rVCmT0AjUmMSSFfqevWPEzQqUddGA9rxl1LXiB2nqKvUVZubj6wzLMxiZWt9/6dUiJ8i8779XjFpv+249KtB5tWHZL/ugY3IjEkgKzYRuUDHrS0n8HukuNzs20mkX7mFrC9dmRpt62Pn6UpCmPmzHGu0a0x2dDw5N+8hF+i4u/kY3o92KFYm51YimsuxYELmfXwGB5F44Dz6HPPbT7v+nTjyaygAUecicHBxxLWmW6lyUeciSL+XavIaw6aNZNuazRSY2W79B3TkxG9hAESfi8Te2REXrxqlykWfiyQjsfSTav8BHTnxq+H8sztO0Lxr63Ll/R1f2LR/ey7/cQJdvpb0W4mkxCTgF1B6xmJZdOrfmdBfDwIQce4aji6OuJnQb8S5a6SWod/7dH+8J0e2HKpQZucBQRz49QAA18qQmZebx8XjhkS8tkBL1KUoPH0NA4SgAZ3Z/8t+AI7sOIJ/N/8KZXYIaIOri3OZxw8eOcHjj/ZFkiT8W7dAo8kkMSmFoyfP0KVjIK4uzri6ONOlYyBHT56pUB5AzYBGpBv54OtbT9CgHB8ctf0UtZT7WqdnG5Kv3CL5iiGBkZeWabI9l+RSfBp1ahJER7EAACAASURBVDhQu4YD1moVjzTzJfR6QrEyv1+4xX8C6uFiZw2Au4MtADeSM2lX2x0rlQp7ayuaeDlzLCaplAxTdDSyo8hz13BwcaSGCTuKPHeNtIdkRwAtBrTn/G8G/d0+dx07ZwecSrRVJ68a2Drbc/vcdQDO/3aYlgMM/uv64YvoFf9/69x1XH08ypVn1awFurg76OPvglZLbugBbLp2L1XOYfzz5Gz6ETm/yOdooyLRJycDoIuJRrKxBWtrs+qp8muEPiUBOS0R9Dp0f53AqmlxW7IK7I329D7IVWZiZWcUHtPH/IWcn2uWrPuoGzZDfy8OOfEu6LQUnArFOrCbWedate5AweUzyFkayM6k4PIZrNt0rPA87xJtJtJE3NKwjLilbok2k2tmm4H7+r1XpN/LJ7Bq2q54nQKD0Z4x1q/hwYWcEo+camhjcmYaclYGkkPZvuY+Lu0akxOdQK7SryZsPobno8V1lHsrkczLscj64ovHOTatTdrxK8g6PfrsPDKv3MSjT8V+sGbJWHTrCeqbikUV/d4w8knGNB7Slait5j0EAXAtEUPEbz5GzRIxRFFdS94zGbWtNSobK1S21khWavJN9LslqY5YCcAzsBGamAQyFR3f2HKCuiXk1h3QjutKvB+z/RS+Srxfo2kt7h41PJTJTc4gPyMbT/8GFco02FK8Ykta7m0+imcJ/aYd/asw9so4E4Gtr3vRscOX0JkxrjCmOvq3+1ja7/so46n7Y4xrZYwxLit1jTQaYxiOtSc9NpHkiDtm17E6xo0AvvfHU0bxaBMTY5uLRmObekpdE/66SaYyezMp4jZWdjaobSp+UdiUfhuXqGvjMsZwhmOV1+99WgxozznFlm4ptuRcwpacFVu6pdjSud8O00KxpTwjvVo72FY4hrRr24yC2LsU3FZyEDvCcOxTMgdRNJtaZV80Rs67EoUuMQWA/MibSLa2SGbGEAKQ9f+b//6p/OMTrLIs35Vl+azyWQNcAWopM1PflyTplCRJEZIk9QCQJMlekqSNkiRdkSTpd6Dix9oKkiSNlyRpqyRJB4D9gC9wV5YNt1CW5duyLJc/OjITZx93NHeTC//OuJuCs49biTJuZMQZnIms05OnycbereJZEOVh7e2BNr5o0KiNT8Lau3TnWmPUIBru+4KaM58jYXElZ36UwNHXjcy7KYV/Z8Wn4OhbvK4OPm5k3S2qa35GNrZuTtzYfgptdh6jzq5ixKkVXFi7g7y0rIpl+riRGVckM/NuCk4l9Ovk44bGSL/5mmzsFP261PFi+M4lDP15Ln6dmpldVytvDwruVqxft9EDaXzgc7zffJb4RWsB5d4YnVsQn4yViXNL4mxUj/t1dfYubUsl63rflnwCGjF+31LG7XmPvXO+Kky4loeTjxsZRvdUYyH7tfdxJ+dOUbvJuZuCvU/pRIZJJAn/BaO4sKhyM2ftfNzJjTOSGZeCrY97OWeYxveJLtwtY6ZIWbj5uJMSV2QTKfHJuHubL7te64Z4+HkQfsC8pBhADW93UozqmxafjFsl6ms43/Cb9To9OZpsHN3KHnD/HV/o7ONGhtG5mvgUnCvxW919PEiKK1q+IDk+GXcz2lxJvGp54V3Hm4vHKp6d7OHjQdJdY5lJeJQzwHF0caRTv86cPxpeeH6i8pv1Oj3Zmmxc3Fwq/ZuNSUhMxqdm0QwP75qeJCQmkZCYhE9Nr6LvvQzfm4MpH+xY4r4alzH2wTUa+iDLMoO+n8nTO5YQYPRqbnncy8zF27nooaC3sz2JmXnFytxMzSI2NYvxG44z9sdjHI026LKpklDNKdCRmp3P6VvJxGvMG5R5+HiQbGRHKfHJeDyAHXnW8qJmHW8umWFHAM7ebqQb6TgjPgWXEjp2KeGr0030DwDtnw4mIvR8ufJUnp7oEouWo9AnJaL2LD4zyKpxE9ReNck/VXYCyqZHL7TXI6DAvIdskrMbckZRHWRNCpJz8TqoPHyQ3H2wGzcfu/ELUTdsa9a1y5Tp5omcYlTXlEQkt9L31Lp9D5wWrcNh8nwkdy+jc4vsQU5JRHKreAaVo4m+3FSbMRW33G8zj38/k//sWEKgmW0GFP1qivyonGFCv+6Kfse+hd34+agbtil1HZVfQyS1FXJq+UuWQOl+NS8uGVsz+/LMv27i0ScAlb0N1u7OuHVrhZ2fefp9UJ9kTKPBnYk0c0kCKF3X3ErEEOmnI0k5epleF9bQ68IakkMvkBUZV+F51RErgRLLG+k424SOjcsYx/spl2OpM6AdklqFUx0vPNrUx9GvYj9q6+NOXjFbSsG2nD7Vd2RfUg6YvzyJKaqjf7uPpf2+kwm/5ORd/ngqT6mrtYMtHSYN4sSK38yvINUzbgRlrGTG2KZkXUuObZqFdCThUgy6/IpnJpfUr8ZM/dor+u04aRDHK6nf+7iYaUvpJWzJxej39Z/+H2YcW0nAkG7s+7j4knglsarpgTa+qG/UJpgeI7uOHEz93V/iOf157r1bejlCpwHdyb1yHdnMGEIgsDT/qjVYJUmqDwQC9xcnspJluZMkSSHAAqAfMAnIlmW5hSRJbYGSi1gelCRJB+TJstzZhJh2GGaspkiSVBs4oiRv9wPfy7J8rhLX+teS9sM20n7YhsugYDwnD+fumx9Xy++oGdAQWa/nh/ZTsXV1ZPBv87hz+BKa2PLXdPw7ZN1L4+vOr5GblolXm/oM/Px1fug7y+wnoOaQ+v12Ur/fjsvgXnhOeYa4Gcsf2rUrS/z5KL7uNwv3xn489vEEokPDK7UW1L+FRuP7cXd/ODlGgYKlsK1ZA+fmdUk8aLn1giRJYtRb41k3vXKvvgkqT/fBPTi+4xh6/cN9nKpSq5ixciZbv9pKQmz8Q732PxmVlRrfjk35ZdB8tDn5PL5xNokXY7hz9K+KT64AnawnNi2L9f/pzL3MXJ7feIKfx/WgS30v/opPZ/yGY7jZ29DW1w21Oa+nPkSqyo4qoteUIeh1OsI3H624cHlIEo4Tp6D5oOx1DNX16uP0wgTSZpVeKuFvoVKjcvch97t3kFzcsRv7FjlrZ0Ne+WsL/h2050+gOXkQtAXYBA/E4YWZZC2rntcWVVZq/Do25SelzTyhtJnbD6HNGASoUbl7k/v9e0jObtiNnUvOurmF+pWcXLF9fAJ5W9cB5s/GexBSwi7gEtiIDtsWk5+cQfrpyFKzXKuKmgGN0Obkk3rttkXk2df3xrGJH4cCJgPQ/ue51OjcnLSTlXt1vzJUV6wUuTGMGk38GLxzMVm3k0g8HWnWA//K4D2sB84BDTn3xIKHet3KUJX9W2V4aH6/HIJeH8q5L3ZRkJ1XceGHRHWMG43xbFKL4FnD2TT6/SqX1fX1oZyxsH5LsvfDn9j74U/0nPw4XcYNYP/yX//2NdN//IP0H//AeWAw7hNHkDC7aO10m8b18Jz2HHdeqMQyQwKBhfnXJFglSXICfgVek2U5QzIMfO4/sjkD1Fc+9wQ+BZBl+YIkSSWngvSWZbm8KTh7ZVlOUc6/LUlSM6CP8m+/JElPy7K835xrSZL0EvASwBD3TnR0alx4TBOfgrNv0VMbF193NPHFJ8dq4lNx8XNHE5+CpFZh6+xATmpmOT+9YgoSkrHyKXrSb+XjSUFCcpnlM7aH4f226TUCzSXrbipORq/jOPq4k3W3eF2z41Nx9HUn666hrjYuDuSlZtLoia7cCr2ArNWRm5xBwp8ReLVtWGFHmRWfipNfkUwnX3cyS+g3Mz4VZz93shT92jg7kKvoNzff8H/ixRjSb97DraEP9y6U3uinJNqEZKx9K6HfbYfwXTwFWG64N0bnWvt4oC3n3PtolHoY11WTUNqWnP3cyTSqa0lbSrkeR0FWLp7NapNQQV0z41NxMbqnzhay35z4FOxrFbUbe193cuLNm1Tu0aEJnp2b0Wh8P6wc7VBZW6HNyuXSu5vKPS83PgU7o1kU9n7u5MVXbuDhO6QLCTv/RNbqKizbb+yjBA83bCR048J13I1m5rj7eJCSYJ5sOyd7ajery5yNiwFw9arB61/MZvnz75Xa6Cp4zCN0H9EPgJjw67j7eXC/RA0fD1IrUd+0hBTc/TxJi09BpVZh7+xAVmrZ63b+HV+oiU/FxehcZx9DmfJ4dGwI/YcPAOD6hUg8/bwwvBhhmImYYkabK0m3x3uyfl7ZM/0Hjh3IIyMeBSDyQgSevkWzQj18PEmONy1z6tKpxMXEsfWLos1fkuOT8fLzIjk+GZVahYOzAxmpGSbPNxdvLw/i7xV1ZQn3kvD28sTby5M/zxV1oQmJSXQMNG9moCkfnFXivt4vU9IHZ95NIe7ktUJ/fPNgOF6t61c4AK3pZEeCpuhV8ARNDl5OtqXKtPGtgbVaRS1XB+q5OxKblkUrnxq8ENSYF4IM/fTs7eeo6+ZYpqxHx4bQV7GjqAuReBjZkbuPB8kPaEefl2NHAJ3H9KfDCMNahXfCb+BqpGMXH3cySug4o4Svdi3RPwQ+1ZNmfdvx1ch3Kvx9+qQk1F41C/9WeXqhSyqyG8neAav6Dajx4QrDcXd3XBa9S8b8OWgjrqHy9MJl4RIylr2L/m7Fs/DuI2tSkVyK6iA5uyNritdTzkhBHxcFeh1yWiJycjwqdx/0d0tvNmaWzNQkJHejurp7IacWv6dyVlG7yw/bid3TLxWeq2pe9Mq65O6F/mrFD9eyTPTlptqMqbilZJuJUdqMOQlWWZOK5FzkRyUXE/rVpKC/o+g3PUnRrzf6u9FgY4ftM9PID/3FcA/MoGS/auvnQZ6ZfTlAzIrfiVnxOwCtVk8lO6pie/o7Puk+jYcEcb0Ss1ehdF3tKhFDeId0JP3MdXRKAiVp/3lqdGhSYYK1OmIlUGJ5Ix07mNDx/TLZJeJ9gFMLfygsN3DLfNJv3K1QZl58CrbFbMmdPBN9qlvPNtR9bSjnn1yAbMbMwvKwdP9WnX4/04RfykwwPZ7KNIrRclMz8Q1sTJOQTnSfPRxbFweQZbR5BYR/U/6mf9UxbgRlrGTG2Ma5jLGNs487Q9e9xrY31pAWW/FMfiitX2cz9ZuTmomPot+ein5lRb/ny9Fv5zH96ajY0m0zbcm1hC1lJJT2JeGbjzLuq5nlJli195Kx8imKf628yx8ja3aEUXPBVBL4qLC838p5xM/6kIJbFfsGgaC6+McvEQAgSZI1huTqD7IsG8+Dv//IRsfDSxYXe49AluU8WZZ3yrI8A3gXeMLcC8myvE6W5Q6yLHcwTq4CxIXfwL2BD651vFBZq2k5OIiIvcVf443cd5a2w3oC0CKkEzHH/v7TzdyLEdjU98O6tjdYW+EysCeZ+4u/ymddr2hxbafgjuTHmD8QMkVi+A1cGvjgrNS10ZAgYvcWn1h8c+9Zmj7dA4AGAzsRd9Sw82JWXDJ+XQ1rzVjZ21KzXWPSzAikE8JvUKO+Dy6KzKaPBxFdQmb03rM0f8ogs/HATtxWZNq5OxdulONS14saDbxJN7OjzLkQgU39WoX6dR3Uk8z9xXfUtalvpN/eRfrN3H8S10E9kWyssK7tjU39WuSEV7wxUXz4DdyMbKn54CCiStQ1au9ZWil1bRrSiVvKzpaudbwKN7VyqeWBe2M/Mm5VHITElZDZYnAQkSVkRu47S+thBpnNQzqZvZtmeaSev4FTAx8c6nghWaupMySIu7vNe/391JTP2NHhVXZ2eo0Lb//IzZ8PmzVgSD8XhWNDH+zrGmT6PtGVBDNl3sf3ya7E/W7eLIF93+7irZBpvBUyjTN7TtF9WDAAjQKbkq3JLnOt1ZLkaLKZHDieN7pP5I3uE4k6F2EyuQoQ+t1uloTMYEnIDM7v+ZOgob0AaBDYhBxNtsm1Vsviwt7TBA0znN8uJIirx0zuIVjI3/GFEXvP0HJwEGobK1zreOHewIe48+UP8Hd9u6NwY6pTe04SPMwQaDYNbEa2JrvCtVZLUqtRLZxcHLl2puwB7/Zvt/PKY1N55bGpHN99gj7D+gDQLLAZ2ZoskzJHTx+Dg7Mj6xeuK/b9yb0n6ftUXwC6h3Tngpmvk5dHcPcgtu7ajyzLhF+6gpOTI16e7nTr3J5jp86SnqEhPUPDsVNn6da5fcUXBO6F38C1fpHfb2zCB8cY+eBGAztxR/HBt8Iu4NG8DlZ2NkhqFX6dm5MaWfH6Yq18XIlNy+JOejYFOj27r90luJF3sTK9G/tw+pYhuZGanc/NlCxquTqg08ukKWv0RSRmEJmooUv9sl873vXtjsKNqYztqIliRxWttVoSv0a1cKzAjgBOfreX/4bM4b8hc7i85zQBQw36qx3YmDxNDpkl2mpmYhp5mhxqBxpikIChPbiyx9C+mvRqS48Jg/j+hQ8pyK14jWbttauoa9VG5eMDVlbYBfch/3iRX5Ozs0h+aggpY4aTMmY4BVcuFyZXJUcnXJcsJeuLtWj/Kt8nlEQfd8PwinoNL1CpUbcKQhtR3JZ0186gqtfC8Ie9E5KHD/o08/ptU+iir6GuWQvJ0wfUVlh3CqbgXPElXiTXokGnVWAXdHcNaypqL53GulV7w8ZWDk5Yt2qP9tLpCmUmlGgzTSoRt8SGXcDdqM3U6tycFDPaDNzXrzeSq6dBvy2D0EYUf4XatH4TQaXG7qlX0V44iu7qn2bJA9Cci8KhoQ92Sr/q/URXknZXrCMAVBJWyiu5Ti3r4tSyHilmbB5Z0ic1ejyIGBM+qami34ZGsSgAkkSjQZ25vrVyCdYMpa73YwifJ7pyz8wYIudOMm5dWyCpVUhWaty6tiTLjPtaHbESQNJ5Q7zvpOi44ZAgbu0pruPYPWdprMT79Qd24q6iY7WdDVb2hgdifj1ao9fqSTdjOQTNuevYN/TFrm5NJGsraj7RrZQtObWuT9MPXuLS2PcpSPp7DyTB8v1bdfr9+2OM++OpZoODuFGirjf2nqWlUtcmRmOMn55azJfdXufLbq9z7svdnFq1tcLkKlTPuBHgrol49HoJudf3naWNibGNrYsDT381jdD3N3HndKRZ8sCg3xol9FvRGC5WkbnpqcV83u11Pu/2OmcV/ZaXXAWDLa0KmcOqkDlc2XOaQMWW6ii2pClhSxrFluoothRoZEse9X0Ky7Xo357ECvSce/Ea1vX8sKql5CBCepF1sOwchGOvThTcNLQNlbMjtdYsIunjr8g99/fHkwJBVSLJ5u5qU01Ihqmq3wApsiy/ZvR9KDBdluXTkiR5AqdlWa4vSdIbQEtZll+QJKk1cB4IUsrFAB2MZ50qyw5sk2W5tSRJ45XjLyvH2gHxsizHSZKkAr4GLsiy/KGpa5XHO/VGlVJ0o97+9J8/BpVaRfhPYRxdtYWebwzj7oVoIvedRW1rzZDlk/BuVY/ctCx+f3klaUrya8qRFdg626O2tiI3I5sNY5aSVKKDHmZreoDn2KsD3nMmgFpF+i97SF6zCc9XRpN7KZLMAyepOXcCjl0DkLVadOmZJCxaTf51w8Ch0YGvUDk5IFlbodNkcevZueRH3Sq89uFs0+tK1enjT5eFo5FUKq5tCuP8yq20nz6MxPBoYvca6hr8yUQ8WtcnLy2TA5NXoYlNxMrBll4fv4Rbk1ogSUT8dIgLa7aXun6uiTc56/X2p8fC0ajUKi5vCuP0yq10njaMexeiiVZk9l8xES9F5q4pq8iITaTRYx3pPG0Yeq0OWS9z8uNfidlXer2mvjam9esU3AHvt15CUqlI+2UvSZ9twuu10eRcjCRz/0m8572EY9cA0OrQZWQSv3A1eZEG/XpOfoYaT/VH1ulIWLKOzLDiAfGOAtNraDXo7U/vBYa6XtwUxslVW+n2xjDiL0YTpdQ1ZMVEaraqT25aJtteXkV6bCIth3aj0+TB6AsMdT3+ye9c31M6CC8wod9Gvf3pN380klrFhZ/COLZqKz0U+72u2O/g5RPxaVWfnLRMtry8qtB+Jx1ZXsx+N45ZSnKJQLpJvmnf5NPHH/9FY5DUKmI2hnH1ky20nDGM1PBo7u45i5t/Q7p8+To2NRzQ5RaQm5jO3uA3i12j3n964ubfgPNzvyn2vYPe9AxTr74BtFw8DtQqbm84SNSKzTSZ+TTp4Te4t/sMrgENaffVNKxrOKLPLSDvXhqHexleFbWv40WXP97mQOAUyloBfoNd2UHuuMUv0qZXIPk5eayfvqowQbpkx0e8FTINgOGzx9BlSE9qeLuRlpBK6MZ9/L6i+IBozsZFbHjnm8LzHSR1mTJHLHqeVr0CyM/J55sZ/+XmRcMssLd2fMCSEEO9hs4aTach3XH1diM9IZUjm/azbcXPWNla89zHU6nTqgFZaZl8PnU5SbeKEh11ZZtS8v6OL+z28hD8/9MLvVbH3kXfE2ViJ9UzlD2D9sXFEwjs1Y68nDxWTf+UqIuGhfw/2rGCaSGGLmfM7PH0HNITN293UhNS2LdxL5tWbADgmddGYG1rzffvf1vsuvly2bOVJy6eRPvg9uTl5LFi+nKuXzDI/HTnSl55bCoePh58c+pbbkXeoiDfsFzHtm/+YM/GPVjbWjNtxXQatmpIZpqG919eVmz5gN/Pll4SYsaCpfx57gJpaRl4uNdg8vNj0GoNM3ieeXIgsizzzsefceTEaezt7Fg853VatzBssPfbtt2s/9ZgSy+NG86TAweUuv76wPkm61m3tz/dFxp8xNVNYZxZuZWO04aReCGaGMUv9VV8cG5aJnsVHwzQ9MlutJsyGBmZ2APhHH93Y7Frj5/nZUokh2/c48PQy+j1MKR1bV4IasxnRyNo6e1KcGNvZFnmo7ArHItOQq2C5zs35tHmfuRpdYz4zpAsdLK1Ym6/1jSrWXpt27HvmE7gv7B4AgGKHX1mZEcf7FjBDMWORs8eTw8jO9q/cS8/KXb0H8WOfihhRwDNpbLXrh60aDxNe/mTn5PHbzPWEnfR8PbBlB3v8t+QOQD4tWnAsA8nYm1nQ0RoONsWfA3A66EfY2VjTXaaoX3cOnedrXO/BODVJqYH/DadOuM4aSqSSkXu7h1k//g9DuOeQxtxlfzjxROQrh+uIGvdarQR13AYOQaH4aPQxRW9Wp02azpyWvHBnEOvOiblqhv5YzNgNKhUaM+HUXB0K9a9hqGPi0YXaRiM2vQbhbpRW5D15B/Zgu6yYeBmN3YeKg9fsLFDzskkf9t6dDeKNu/RRplefsOqbSfsRkwGlYqCw7vI2/Yjtk+MQxcTgfb8cWyfeh7rgC6g0yFnacj59hP08YZ4yLrHo9gOHAFA3rYfKTiyu9T1v9vnU+q7+3GLpMQtZ1ZupZMSt8QYxS2eStyyu0SbaT9lMCBz80A4x0q0GYBnJ5qeV6Fu1Bab/qNBJaENP0TB0T+w7jkU/d1odJHnFP2ONKy9KuvJP7oV3eWTqFt3xXbQC+iTiuwl/4/16BNiC/8+8anp11c9+gbQVOlX724IJWbF7zSc+TQZ4TdI2n0G54BGtC3Rr57sNR2VrTWd9hqWodBm5nB1xnoy/7pZ6vqRNqU3QKnb25+uin6vbQrj7MqtdFB80k1Fv32M9Lt3yqrCmW9+QS3oPPsZfh+y0GR9ABqWMTPSs28AzRaPQ1KruLPhINErNtNIqWvi7jO4BDQkQKmrLreA/HtpHOs1A1QSLd5/HregFiDLJB0MJ2LBd8WunaEy3ZdXZawEoFGZXkKldh9/Or1tiPcjN4Vx4dOtBE4fRlJ4NLcUHff4dCIerQw6Dp28iszYRJxqezLgxzeR9Xqy41M5Mm09WXeKz25roDVtS+59A2m8eDySWsXdDQeJXfEb9Wc+gyY8iuTdp/H/eR6OLeqSn2DwN7l3krg01vAKd8CWRTg0roXa0Q5tqoarr68mtUQccdnGlpJUZf8GEKcue3mEqvL7HnrT/qF+b3+CFxjq+temME6t2kqXN4aRcDGaG0pdHzUaY+xQxhjGBL0+lIKsXM6s21Hq+k4mqlrV48bkMkLghiXGNsfLGNt4G41t0m8l0nXqEIImDyY1umhjzU1j3ic7uSihb11GyqWBol+VWsUlZQzXVdHv/THcY0b63W5Cv10U/Z42od8UVdm2NHjReJr08qdAsaU7ii29vONdVim2VEuxJSs7GyJDw/lDsaURq1/Dq6Evsl4m7U4SW+Z+UTi7dZy96Vn6jj074jV7AqhUZPy2h5S1G/GYOobcS5FkHTyB1+yJOHQNRC7Qos/I5N6Sz8i/fhP3iSNwf/EZ8m8W9TV3XpiDLiW92PWbXtll2bWd/iUkPdLrn53we0A8d4f9I+/3vyHB2h04DFwE7nuIOcBMTCdY7YGvAH+UDbGAKQ+YYH0UeAe437OeAibLspz7MBKsVU1ZCdaqpKwEa1VjKsFa1ZSVYK1KykqwVjWmEqxVTVkJ1qqkrARrVVNegrWqKC/BWpWYSrBWNeUlWKuK8hKsVYmpBGtVU1aCtSopK8Fa1ZSVYK1KykuwVhVlJVirmrISrFVJWQnWqsZUgrWqKSvBWpWUlWCtakwlWKuashKsVUlZCdaqpqwEa1VSVoK1qjGVYK1qykuwVhVlJVirGlMJ1qqmrARrVVJWgrWqKS/BWlWUlWCtakSC1TQiwWpZ/vFrsMqyfAQwpbwdRmWSUNZglWU5BxhexrXqm/guBmitfP4awyzV+8d2AbvMvZZAIBAIBAKBQCAQCAQCgUAg+P/Fv2INVoFAIBAIBAKBQCAQCAQCgUAg+Cfyj5/BKhAIBAKBQCAQCAQCgUAgEAjMR66GZTj+PyNmsAoEAoFAIBAIBAKBQCAQCAQCwQMiEqwCgUAgEAgEAoFAIBAIBAKBQPCAiASrQCAQCAQCgUAgEAgEAoFAIBA8IGINVoFAIBAIBAKBQCAQCAQCgeB/CLEGq2URM1gFAoFAIBAIBAKBQCAQCAQCgeABEQlWgUAgEAgEAoFAIBAIBAKBQCB4QESCVSAQCAQCgUAgEAgErGw9ggAAIABJREFUAoFAIBAIHhBJluXq/g3/L3iz/giLK9pPr7a0SKpriY9syfJ2XB0y3fTV80zkKOkWl9lA5WhxmTqLSzRQHXfVW66eJbitqqHLSVVZ3jNZy5LFZQLU1Fte7ovnFllc5uY28ywuE+BPW8vbkpNseQ9RPdYLedXQrzYtqJ5+9U41uODG+ZbX70Vbi4sEoADL1zUNrcVl2lXTXBnHapBbHb4QwKUaBjfJKsvbr301xS0O1RAXVod+q6N/A6rBE1ZfDLEk5sfqEv2PJqF3r//JhJ/3wbB/5P0WM1gFAoFAIBAIBAKBQCAQCAQCgeABEQlWgUAgEAgEAoFAIBAIBAKBQCB4QESCVSAQCAQCgUAgEAgEAoFAIBD8TyBJ0qOSJF2TJOm6JEmzyik3TJIkWZKkDn9XpkiwCgQCgUDwf+ydd3gU1feH37vpIb2QAiiBhCYkhK6UBJUgoQoWUCmCCiIK0gQsIE1EUJEoxYId8CtIR4oQpUgPoUkJPaSQ3vvO74+dJJvNJlnAJP70vs+TB3bmznzmlnPu2TN3ZiUSiUQikUgkEolE8v8eIYQZ8CnQC2gBDBFCtDBSzh4YDxz+O3RlglUikUgkEolEIpFIJBKJRCL5N6GIf+df1XQAohRFuaIoSj6wBuhvpNwc4H0g9+9obplglUgkEolEIpFIJBKJRCKRSCT/BuoBN/U+R6vbShBCtAEaKIqy9e8SlQlWiUQikUgkEolEIpFIJBKJRPKPRwjxkhDimN7fS3d4vAb4EJj0d16X+d95MolEIpFIJBKJRCKRSCQSiUQiqQ4URVkJrKykyC2ggd7n+uq2YuyBlkC4EALAE9gkhOinKMqxu70umWCVSCQSiUQikUgkEolEIpFI/kUo2tq+glrjKOAnhPBBl1gdDDxTvFNRlDTArfizECIcmHwvyVWQCdZap9/M4TTt3pqCnHx+mryMmLPXypWp19KHJxeNwcLakgt7T7Lp3W/K7O/6Qm/6vPUc7wa+RHZKRpWa9wf5EzRrKMJMw9k14Rz7bHOZ/WaW5oR8NIa6rXzITclg2ythZEQnYl/fjWF7FpJyORaAuIgo9sxYZVI97w/yJ3jWUDRmGs6sCeeoEc2eH43Bo5UPOapmenRiyX57b1eG/fY+hz5az/GV20zSbBTkT8hMXT1Prgnnz2XlNft9+DKerRqSk5LJL+OWkqZqPjS2HwFPB6EUadk561uu/HHaJM1ies8cVtKv6yYvN9qv3i19GLRodEm/bn33WwAenfgkzXu0RVG0ZCams27ycjJup1aq1zDIn4fVPj29JpwjRtq3l9q+uSkZbFbb1zOgESELRukKCTj40S9E7TDdp4x69yXadm9LXk4eSyct4cqZy+XKPDtlKMGDulPH0Y5nmj9Vst3N253XPpxAHYc6aMw0fLfgG07sPW6S7uMzh9O8eyD5OXmsnryMW0bat35LH4YsehkLa0v+2hvBL3p202V4TzoPC0Ep0nJuTwRbFvxYpebAmcNp0T2Qgpw8fpi8jOgKNJ9VNc/tjWC9qjk8bDx1G3kBYONQh5z0LD4InXZHdS1Q61qRbkV17WpQ181V1NUnyJ9HZ+psNXJNOIeM2E2fD8fgqdrqxnFhpEUnYu1kx+PLX8PLvxGnf/6DXe98a1L9oPbGL9S8rQL0mjUMv+4BFOTks2HyCmLPlNf0atmQAYvHYGFtwaW9kWyfpdNsEdqB4NcH4e7rzef93iHm9NUq9RoE+9NF9b/nVocTYdC+GktzHv14DO5q++4cq/P5AK7NGhC0YCSWdjYoisLPfd6hKK+gSs235n/IHweO4OLsxIbvl5fbrygK7328nH1/HsXa2op5b06iRVNfADZu28WKb9YAMHr4YPqH9qhSrxiP7v4EztaNpSs/hnMhrGxd3To1o/Xs53Bsfh+HxoRxa+sRAGzru/HQVxMQQoOwMCPqq51c+fY3k3VBN58305vPjfmlei19eEqdz8/rzec9Jgyiw+CHyUpOB+DXhWs5H36ySs2eemNp4+QVxFUwlvrpjaUd6lhqHtqBIHUsfdHvHWJNGEvFmr6q5qYKND1bNqT/4jGYW1sQpadp7ViHQZ++imN9d9KiE1g39hNy07NN0u09cxhN9Gw1tgJbHaja6kU9W31Ez1azTLRV72B/2s8eitBoiFodzplPy46luh2b0v7doTg3b8AfY8O4sfVoyb5Hvp+Ke5vG3D56kT3DF5tUP9DFLcX+92Ql/tdL9b8bVP9rY+B/d96B/4Xas5vQmaXj95fJK4z2qVfLhgxcpBtLl/ZGsk3t05DpQ2j6aBuK8gtJvhHPhikrTR5LfVW/n5+Tz8+V+P0n9fz+5nfLtmmXF0Lp/dZzzAkcbVLs/dTM53lAjVu+nfwZN8+Wt7f7WvowbNErWFhbcnZvBD+9q4ux6zW/n2fmvYiVrTVJ0QmsmvAJuZk5VWreS/wwzEjcssjEuKWmbfVu45aGXVoSPO1pNBbmaAsK2Tt/NdcPnjOpjrUxrxZT0z64NmK0/1L7wr3ZTM/pz9BMzxeun7LijubVmo6Ba9o/SP67KIpSKIQYB+wAzICvFEU5K4SYDRxTFGVTdeje0ztYhRCZf9eFqOd7SQhxXv07JoQIvodzBQshtqj/HyGESBBCnFT/vhVC9BNCVBopCCE0QohPhBBnhBCnhRBH1Qw4Qohr6rbicz50p9fYNLg1bj6efBD8OutnfM7j80YZLff43JGsn/45HwS/jpuPJ02DA0r2OXq50KRbK1KiE0zSFBpB8NzhbBi+kO8emUqTfp1w8fMuU+aBp4PJS8vim26TiPjiV7pMH1yyL/V6PD/2epMfe71pcnJVaAQPq5rfPDKVppVoruo2iRMGmgBB7zzLtfBIk/SKNR+bM4I1wxey4tGpPNDvQdz8yrzTmNZPB5OblsWyoEkc+XI7D08bAoCbXz1a9O3Eyh5vsHr4Qh6b+zxCY9Iv1QHQRO3XD4MnsmHGF/SbN9Jouf5zR7Jh+hd8GDwRNx9Pmqj9um/lFpb2mkZY6Awu7Ing4fEDq6zro3OHs274QlY9MpVm/TrhatC+rdS6ftltEse++JVuavsmXojmuz5v822vN1k37ANC3nseYWaaW2jTvS3eDb0Z2200y6Z9yuh5Lxstd3T3Eab2K/9qkydfe4oDW/YzKXQCi8d9wOi5xo83pHlwa9x8vJgfPIH/zficJ+a9YLTcE3NH8dP0lcwPnoCbjxfNglsD4PtgC1r2aMeiXm+wMGQK4Z9vqVKzRXBr3H28mBs8gTUzPufJCjSfmjuKNdNXMjd4Au4+XjRXNb8Zt4QPQqfxQeg0Tm0/zKlfj5hcV3e1rj+ZWFd3I3X9oNcbvB8yhb1V1FVoBCFzhvPT8IV8/uhUWhgZS/7qWFoRNImjX/5K8DTdWCrKK2Dfop/ZM6/qZLWhZm2MX6h5WwXw6x6Ai48nnwRNYvP0L+k993mj5frMG8nmaV/wSdAkXHw88VU1b1+MZu3oj7l++LxJdRQaQbe5w9k6bCGrH56KX/9OOBu0b/PBweSlZvFD10lEfvErD87Qta8w0/DoJy/z+/RVrHl0GhuenIe2oNAk3QGhPVj+4dwK9+/78yg3omPYtvZLZk19jTmLwgBIS89g2aofWf35x6z+/GOWrfqRtPSqkxcAaARt5o9g37ML+TVoKvcNeBD7JmX9fnZ0IkfHr+DGLwfLbM+JT2FPn1ns6jGD30Lfodm4vlh7OJmmCzRTx9LC4NdZV8V8vm765yw0Mp/v+3IbH4dO5+PQ6SYlV327B+Dq40lY0CS2VDKWQueNZMu0LwgLmoSr3lhKuBjN/+5gLBVruvh48mnQJLZO/5LQKjQ/VcdvY1Wz89h+XD1wls+CJ3H1wFk6j+1nkm6T4Na4+njyURW22k+11Y+CJ+Lq44mfqrt/5RbCek3j09AZnN8TQXcT5tWO84bz23ML2dR9Kg0HdMLRwG6ybiVx4PUVXN1wsNzxZ5dvZf/48jcWqtIs9r8rK/C/AaovXB40iSN6/rcwr4A/7sL/ArVmN37BuvG7JHgSm2Z8Sd95xsdS37kj2Tj9C5YETyrTp5f3n+HTkDf4rNd0kq7G0dXEsdRUHUuLgifyy4wvGFDBWBowdyTrp3/BInUsNTGIvf26+Zscez8QHEhdH09mBr/GjzNWMqSCuXzI3Bf5YfoKZga/Rl0fTx5Q5/LnFoxmw/s/MPexyZzccYQeL1Vd13uNH74dt4RFodNYFDqNyDuIW2rDVu82bslJyeDnkYv5qud0tkxcQZ+PxphUx9qaV6HmfXBtxGj/pfaFe7eZy/tPszRkKmG9ppF4NZZudzCv1nQMXNP+QSJRFGWboihNFEVprCjKPHXbO8aSq4qiBN/r6lX4B/3IlRCiDzAa6KIoSjPgJeB7IUS9yo80mbWKorRW/4YpirJJUZQFVRzzNOAN+CuK0gp4HNC/TdJd75zlI+wqeCCkLcfX7wPgRkQUNva22LuXDUzt3Z2wsrfhRkQUAMfX7+OBkHYl+/u+PYxt7/2IYqKmR+vGpF2LJ/1GAtqCIi5uPkSjkLZlyjQKacO5n3XXdWnbERp0fuBOq1YGz9aNSb0WT5qqeWHzIRobaDY20LxPT7NxSFvSbiSQdPEWpuLdujHJ1+JJvanTPLf5EE16lNX069GWU+v+AOCvbUdoqGo26dGWc5sPUZRfSNrNBJKvxePdurHJ2s1D2hKh9uvNiCisK+nXm2q/RqzfR3O1X/P0ViVY2FqhVNG5nq0bk6LXvucraN+zavte1Gvfwtx8lCLdcwPmVhZVaunTIaQTe9ft0Z0z4gJ1HOrgXNe5XLmLERdIuZ1SbruigK29LQB17G1Jjk82SbdlSDuOrdf12/Uq7Oa62r7H1v9BK7V9H3q2B78t20hRvi7gykxKN0nzqIGmg4Gmg7sT1nqaR/U09Wnd+0FObDLNXdyrbuc7rKtX8VjSsxu/cnbThtPrdGPp/LYj3K+OpYKcPKKPXbyjVQJQe+MXat5WAZr2aEuk2n7REVFYO9hiV7espl1dJ6zsbIhWNSPX7aOZ2iaJUTEkXYk1uY51DXx+1KZD+Bi0r09IG86r7Xt56xHqqe3boFsrkv66SdJfN3T1Tc1E0ZrWyO1at8LRwb7C/Xv3H6LfY48ghCCgZXMyMjJJSEzmwOHjPNg+EEcHexwd7HmwfSAHDpu2st0lsDGZ1+LJupGAUlDEzY2HqNezbF2zoxNJ++smGNRDKShCq9qJmZXFHd1UA2gR0pYTJszn1nrz+QmD+fxO0R9LtyKisKpkLN3SG0tN73IsgW5+PKWnWdn4LdY8pafZtEebkuP1t1dF85C2nFyvZzf2ttgZtK+daqvFdnNy/T5aGLFVSxNs1TWwMRnX4slU7ebaxkM0MBhLWdGJpP5106hNxO0/S0Fmrkl1K8Zb9YXFcctfRuOWNpzR878NDfxv4R36X6g9u2l2l31a7Asv7zuNVvX/0RFROHi6mKR7t36/hZ6t9n57KNvfMz2ZHRDSjkPqXH414hK29nUqnMuvRlwC4ND6PwgIaQ+Ah483lw7/BcD5/acI7NWxSs3ailtq2lbvJW6JP3udTHX1W+LFaMytLTGzrPrhztqaV6HmfXBtxGj/pfaFe7eZKD1feDMiCkdPV5PqWhsxcE37B4mkNvjbE6xCiNZCiENCiFNCiF+EEM5CiLpCiOPq/gAhhCKEuE/9fFkIYQu8AUxRFCURQFGUE8Aq4BW13DUhhJv6/3bqOxIQQnQQQvwphIgQQhwUQjQ18TpHCCHC1P9/ra5UPSiEuCKEeEIt5gXEKoruzRWKokQrilI+U3SXOHi4kBaTVPI5LS65XIDo4OlCWmxp4iktNgkHD12ZFj3akhafTKw6iZiCnaczGTGl58uMTcbOo2xSrI6nM5lqGaVIS15GNtbOdgA4NnBnyLa5DPrpTbw7mNTUJmnql9HXtLC1ot3LfTj08XqT6whg7+lCRmxp26bHJmPv6WxQxpl0A00bZzvddr1jM+KSsTcxcAdw8HAmTa++6XHJOBhoO3g6G/RrMg56bdJj8lNMObiU1v07s/vD/1VR1/Lta+9Rvq767Zuv1hV0wdOI3QsYvvM9ds1YVRIMVYWrpytJsaWvcUiKS8LFxEkdYO1HPxL0eDCfH17FW9/M4vOZK0w6zsHDhVQ9u0mNS8bRoH8cDewmNTa5xG7cG3nRqEMzxm+Yyytr36GBf6MqNZ0MNNMq0Ew10HTyKFumcYdmZCSmknAtzoSaguNd1DUtNhlHg7pOMLGu9p7OZOidK6MCuzG01eKxdDfU1viFmrdV3flcSNfr0/S4sucrvq70OL3rii0/N5iKvj8HXfvW8azc5+er/tepkSeKotDn+6k8uW0urcf0vqtrMEZ8QhKedUtee4RHXTfiExKJT0jEs6576XZ33XZTsPF0IftWadtmxyZj41n+pk+Fx3u70OO39+h9/BPOh20hN970x87uxlZTY5NKbBXgoeE9eX37+zy5cDQ2DnWq1LQ3GEsZcUZsx2As6Wz67saSMc10EzTT9TTruDmWJDQyb6dSx83RNF0TbTXdwFb1r+1R1VYD+nfmtyps1dbTmSw9vezYZGzvYCzdDXYG11+R/zUWt9wLtWU3hjGwKX2arjeX69PmySAumfiUk6OHM6l6fZtm4lhyVMdS8x5tSY9PIe4OYm8nDxdSYkr9WEpcEk4Gdujk6UKqXuyZGptUEkPEXLpZkmxtE9oJZ6+qY617jR+KadShGZmJqSSaGLfUtK3+XXFL09D2xJ+5VnJDujJqc16taR9cGzHaf6l9i893rzZTTNsng7lowhMwUDsxcE37B4kORSv+lX//VKpjBeu3wBuKovgDp4GZiqLcBqyFEA5AV+AY0FUIcT9wW1GUbOABwHCZyjGgRRV654GuiqIEAu8A8yso97Te4/zG1vt7AV2APkDxytafgL7qMYuFEIEGx+xV9x02Jqi+8uCYEOLYyYyoKqpxZ1hYW9L9lQHsqkHHkn07la86TWB16Fvsm/MDj30yFks7m2rV7PT6QCK+/JWC7Lxq1fmnsWvRT3zw0Kuc3HiAB4eHVKtW3MnLfP3oNL7v+w4dX+mLmZVFteoV07VfN/b87zde7Pg8c4fPYsLHE1F/wa9a0ZiZYetox5IBb7F5/g8M+3RCtWsW06ZfZ5NXgfwdFNf1Y7Wuw2uwrjVFbY3fYmrSVmsajbkZXu2bsPvVz/hl4GwaPdauZJXIv5GcmGR2PTKd7Q9OpOFTXbFyc6gx7T+/38373cbzceg00m+n0Oet52pMuzapycUnu1Vbjdx4gE7/MlutTWrTbgC6vdKfoqIiTm04UO1auti7f43G3gDfTV1Gt+dCmL55AdZ2NhTewSPP90pNxy1Q87bq5leP4GmD+XX6V9Wu9U+bV6vbB9d0jPZfa199gl7pj7aoiMga8IXF1EYMLOdyyT+dv/VHroQQjoCToii/q5u+AYqjkINAZ6AbuiToY4AA9t2jrCPwjRDCD50fq8hzr1UUZZzetY4w2L9BXal6TgjhAboVq+qK2IfVv9+EEE8qilL8Bv/uxStujaEoykpgJcAbDYcoAA8O7UGHIQ8DEB15BUfv0rvQjp4uZe6Ige7OjqNX6d1kRy9X0uOTcb3fA5f67ozf/n7JseO3zGfpgLfITEir6JLIjEvB3rv0fHZeLmTGl12UmxWXgp23C5lxyQgzDVb2tuSm6F63W5Sv+/f26WukXb+NUyNPbp+q/IcxTNEsLmOo6RXoi19oB7pMH4yVgy0oCoV5BUR+s6tSzYy4ZOz17vA7eLmQEZdiUCYFB28XMvQ0c1Iyddv1jrX31JWpjI5De9B+SHeguF9L6+vg6UK6gXZ6XIpBv7qQHl9+cXTkhgMMXzWV3z5aV0ldy7dvRnz5uuq3r6VaV32So2IoyMrFrWl94ivo017DQukxpCcAUacu4epVugLN1dOV5Lgko8cZ45HBIcweOhOACycuYGFliYOLA2lJ5cdv56EhdFLt5mbkZZz07MbJ04U0g/5JM7AbJy8X0tVXEKTFJXF6h+5dYjciL6NoFeq42JOVXPY9j12GhvCgqnnDQNOxAk0nA81UvdceaMw0BPRszwd9Z1TaLp0r0TWlro5eLqSpuqlxSZwyoa7FZMSlYK93LvsK7MbeiN3cLTU5fqF2bLX9sB60HazTvHXqCg56fergWf586fEpZVasOniVnxtMpdifF2Pn5UJWnHGfn6XXvrkpmWTGJhNz+EKJ/7++NxL3lg25deDsXV2LPh7ursTdLp0+428n4uHuhoe7G0cjTpVuT0ikfaC/SefMiUvGtl5p29p6uZATd+cPneTGp5J2/iZuHZuV/JiPMR4c2oOOJX7pyl34JdcSW81MLPV7R9bs4fkvpxrVbDesB23UsRRjMJbsPY3YjsFY0tn0nY2ldsN6EFiBpoMJmg56mlmJadjVdSLzdip2dZ3ITqw4Xuk4tAftVFu9ZaKtOhjYquG1gc5Wh62ayp5K5tXsuBTq6OnZermQfRdj6U7INLj+ivyvsbjlXqhJu+kwtAdty/SpgS+sok8d9OZygNZPdKPpI4F8/UxFayt0dDLw+07eLlxX9zmaOJbS4lNwud8D5/rujN++oOSaX90yj08HvF0u9g4a2pPOQx4B4HrkZZy93YALADh7upJqYIepcck46cWeTl6uJTFE/OUYlg6bB0BdHy9adm9jtJ5/Z/wAurjFv2d7FlcRt9Smrd5r3GLv6cLAlRPYMnE5qTduV1rPYmp6Xq0tHww1H6PBf6N9/26bCXyiG00facOqZ+ZVWM9i3ZqOgWvTP0gktUFNvoP1D3SrV+8HNgIB6FaMFidYzwGGLyppi24VK0AhpddrrVdmDrBXUZSWQF+DfXeC/hLJkmV0iqLkKYqyXVGUKegSwwPu8vwA/PndLpaETmdJ6HTO7jxG24FdAbgv0JfcjGwyEso+WpWRkEpeRg73Bep+XbntwK6c3XmcuAs3mdNuDO93eY33u7xGWlwyS/rMqDS5ChAfeQUnH08cGrijsTCjSd9OXNl1okyZK7tO0OIJ3XX5hXbgpvqLmjYu9iXv13K4zx0nHw/SrlcdjMRFXsFZT7PpHWj+9MQcvur8Ol91fp2Ir3ZwJGxTlclVgJjIK7j4eOKoarbo24mLu8oukL60+wT+g7oBul9TvnZQN/le3HWcFn07YWZpjmMDd1x8PIk5eblSvcPf7SIsdAZhoTP4a+cxAtV+bRDoS15GToX92kDt18CBXflrp+76XBt6lpRr3qMtCZdjKtUubt/iujbr24nLBu17edcJHlDbt4le+zo2cC954bxDPVdcfL1Jv1nxjzZs/3YbE3uNZ2Kv8RzecYjug3SBfJPApmRnZBt912pFJN5KwL+z7qXl9X3rY2llYTS5CnDgu50sDp3G4tBpnN55jHYDdf12fxV2c7/avu0GduPMTp0rOb3zGL6ddHez3X28MLMwN5pw3P/dzpIfpjq98xjtDTTTDTTTE1LJ1dNsr6cJ0KRLK+KvxJT7gmOsrsU/LHHGQDfnDnXPmFjXYmKN2E2UwViK2n2CVoN0Y6lZaAeTf3G3Impy/ELt2OrRb3exPHQGy0NncH7nMQLU9quvamYa/AJq5u1U8jJzqK9qBgzqyoVdhg94mMbtyCs4NvTEXm1f336duGrQvtd2naCZ2r6Ne3fg1gFd+978/RSuzRpgbm2JMNPg3bEZKZdMfxd2ZQR36cSmX39DURQiz/yFnV0d3N1c6NyxLQePnCAtPYO09AwOHjlB546mvacz5eQV7Hw8sW3gjrAwo0H/TsTsMK3dbLxc0Fjr7s9aONri1qEpGZcrfz/pn9/tKvlRqrM7j9FGbz7PqcAv5erN520GduWcOpb033vWsmd74i7eNKp57NtdrAydwcrQGVzQG0v1qhhL9e5hLB37dhefh87gc1XTX08z1wRN/0FdS+bfC7tPlBzvP6grFwzGoj6Hv9vFp6Ez+DR0Bud2HqP1QAO7MWjfTNVWi+2m9T3Mq0knr2Dv44mdajcN+3fi5s6Kr/XvIMbAFzbv24lLBu1zafcJWv6N/hdq1m6OfLeLZaEzWKb6Qv0+zTWxT8+rfeob5E+X0X344YXFFOTmV3qdh77bxdLQGSxVx5K+38+9A78ff+Em89q9zMIu41nYZTzpccks7fOm0dj79+92MD90KvNDpxK58wid1LncJ9Cv0rncJ9APgE4DuxGpzuX2rrpVwUIIeo0byB8/GI+D/874AUyPW2rTVu8lbrFysOXJVZMIf38tt45dqlRHn5qeV2vLB0PNx2jw32jfv9Nm/IL86Tq6D9+/sKhKX1gbMXBt+geJpDYQyj28HVgIkakoip3BtkhgnKIo+4QQswBHRVFeF0I0RJdk/UNRlOeEENuAlkCAoigpQoh+wNvAY4qiJAkhWgPfAQ8ripIghNgNLFYUZbsQ4iMgUFGUYCHEL8D3iqKsU/VGKIrSUAgRDExWFKWPulq1nZEVrO0URRknhPga2KIoys/69RJCtAHiFEWJEUJogK+BU4qiLBJCXFOPN+nlcMUrWA3pP/t5mgYFkJ+Tx/+mrODW6SsAjN/2HktCpwNQr1Ujnlo0BgtrSy6En2TjzK/Ln3//Jyzt+ybZKaXJE2+tmdFradg9gG4zn0OYaTi39neOhm2i08RBxJ++ytVdJzCzsqDnx2Nwf6AhuamZbB8XRvqNBHx7tafTpEFoC4pQtAqHPlrH1d0RZc5d0Zt1GnYPIFjVPLv2d46EbeJBVfOKqvnYx2Ooq2puGxdG2o2yk3Cn1wdSkJXL8ZXbyp0/W5Rv3sbdA+jxzlA0Zhoif/qdA2Eb6TZxELGnrnJpt06z/0cv4/HA/eSmZvHLuKWkqhN/53H9CXgqCG1hEbtmf89lI+/2MqZZTN/ZI/ALCqAgJ4/1U1Zw67Tubu0Kf8uOAAAgAElEQVS4bfMJC9WtBKjXyodBi8Zgbm3JpfBINqv9OmTZBNwbeaFoFVJvJbLxzS9L7hY6a43fE/HpHkD3mc+hMdNweu3vHA7bROeJg4g7fZXLavuG6rXvFrV9WwzsTIexfUv69M8lvxC1s/wXqwMYT3y+NGcMgcFtyMvJY+nkJVw+pXsVxofblzCx13gAhs0YQdf+Qbh4uJAcn8zuNTtZ+9Fq6vs1YOz747C2tQFF4Zv5XxO5r3Q8+WgqfgfhwNnP0yyoNQU5eayespxo1W4mbVvA4tBpANRv1Yghi17GwtqS8+EnWT9zFQBmFmYMXjgG7xYNKSooZNO874n6U5dcL6pQEZ6Y/TzNg1qTn5PHj1OWc1PVnLJtAR+omg1aNeJZVfNc+EnWqZoAzyx6mesRlzjww+5y567sTtcgta75OXms0dOdvG0Bi/R0i+v6l5G61lPrulGvrh6K8QcYGnUP4NF3dLZ66qff+TNsE11Vu4lS7abvR2PweKAhOamZbBwXRppqNy/v/whLexvMLMzJTc9m7dAFJF0qG/yYGzGb6h6/KZqK3/lVXbZqoVT8uovQOSPwDfKnICefjZNXEKNqjtk2n+WqpncrHwYsHo25tSVR4ZFse+cbAJr1bEfou8OxdbEnNz2buHPX+X7Y+yXnrmvknUT3dQ+gyyxdn55f+zvHl26i/aRBJJy6yjW1fR/5eAzuLXXtu+sVnc8HaPJ4Z9q80hcFhRt7Ivlz/ppy538xYna5bVNmLuBoxClSU9NxdXFi7KihFBbqHmt9+vHeKIrCvA8/Y/+hY9hYWzNnxuu0bN4EgPVbdvD5t2sBeGn4YB7vXf4RsA2t3jbatp4PB9B69lCEmYara37n/JKNPDBlEMmRV4ndeQLngEY89NXrWDrZUpRbQG5CGjuD36But5YEzHxW9+t7QhC1aidXv99b7vxHrSoeSwMM5vNivzRh23t8rM7n9fXm8/N68/nTH47Fu8X9oEBKdALrZnxR8kXHTqnYQ/SaM4LG6ljaNHkFsepYemnbfFaqY8mrlQ/99cbSr+pYatqzHb30xlL8uev8oI6lyl7W8piqWWig+eK2+Xyup9lP1bysp2njZMegz17FwduNtFuJrBv7CblpWSXnzqtkXu0zewRN1PZdP6XUbl7ZNp9P9exmkNq+F8Mj2aJnq24Gtlq8IqZJgfH2rfdwAO3ffQ6h0RC19ndOf7KJgMmDSIq8SvSuE7gGNCL4ywlYOtqizSsg53Yamx7W+eSe69/G0dcLc1tr8lIz+XPS58T8frrM+W8ZccGNDfzvwQr8r6ee/03V879Wev53jRH/65tvvH2r025OW1XUo9B79gj81PH7i16fvrxtPsv0+vTxRaOxUP3v1pm6sTQ+fDHmlhZkp+pWqkVHRLH5zdJHvAsqeTi3nzqWCnLy+FnP77+6bT5L9fz+E3pjaZOR2Hvq/iWE9X2rJPZOpeJH9wfPHkWLoADyc/L5dspn3FD9w4xtC5kfqluxfl+rRgxfNBYLa0vOhp9k7Uxdfbo/34ugobqnh07uOMKG90t/YMu6kgjiXuIHgCFq3HLQSNxSpxLd6rLVinzh3cYtD73an05j+5JyNb7kXGuHvk+2wQ+COhhx+9U9ryZpKh6/1eWDbSqIW6o7RrM1UtV/Y/tW1/z2eviHqi/U+aGbEVFs0vOFlWV6qisGriyGqC7/ADD32o//3Bdz1iIxD3X/V/4cmPfBvf/I/r7XBKsW0I/ePgT2AMsBW+AK8HzxD0MJIW4CcxRFWSmEmAEMVt/VWny+McAEdK8u8ESXfL2s7usKfAmkA+HokpvBQogH0b2KIAvYCjz3NyZYHwPmAcXh4RFgrKIouX9XgrU6qSjBWp2Y/vMyfy+VJTv/TZoVJVirm4oSrNVJZQnW6qKyBGt1Uhu9WlGCtboxlmCtbipLsFYXlSVYqxNjCdbqxliCtbqpKMFa3VSWYK0uKkuwVhe1FbFW9gW0uqgowVrdGEuwVjcVJVirk8oSrNVJZQnW6qKyBGt1UVmCtTqpLMFaXdSGLwTjCdbqprIEYHVRUYK1ujGWYK1uaqN9a2N+g5p9D2wxtRVDyASrcWSCtWa5p/BOUSqc6TpVUL6B3v/nY/CDVIqiLAeWCyHMgVXAbCHEc4qOfUATI+f802D7W+r2cHSJWBRF+Rrd6lP940q2KYoywmCfnfrvr8CvFdSlobHtEolEIpFIJBKJRCKRSCQSieS/Q+0sYaoCRVEKgaG1fR0SiUQikUgkEolEIpFIJBKJRFIZtfOshUQikUgkEolEIpFIJBKJRCKR/Av4R65glUgkEolEIpFIJBKJRCKRSCR3h1JL71f+ryJXsEokEolEIpFIJBKJRCKRSCQSyV0iE6wSiUQikUgkEolEIpFIJBKJRHKXyASrRCKRSCQSiUQikUgkEolEIpHcJfIdrBKJRCKRSCQSiUQikUgkEsm/CEVb21fw30KuYJVIJBKJRCKRSCQSiUQikUgkkrtErmCtIZwUsxrXtK6FuxUDfKNrXhS4ddmxxjWbPm9T45rTvy2qcU2AcTm2Na5Z1zarxjXd6mXWuCbAhUtuNa75h3XN+ySA4MKcGtds0jGpxjUtfV1qXBNA49ewxjU3tHq7xjUHnJ5T45oAN9q8U+OaaRqlxjWnvWxZ45oAmTuv1LimjV/Nz+UA6zbXvN/vs/qRGtd8dOm3Na4J8NdB1xrXbN6l5ucaoamdX4e+tN+pxjVdnLNrXBPgpwz3Gte0oub7tW7tfMXAtbDmhZOsa36NmUdR7axrizGr+YTAO+/eV+OaEsk/BbmCVSKRSCQSiUQikUgkEolEIpFI7hK5glUikUgkEolEIpFIJBKJRCL5F6Foa+dJh/8qcgWrRCKRSCQSiUQikUgkEolEIpHcJTLBKpFIJBKJRCKRSCQSiUQikUgkd4lMsEokEolEIpFIJBKJRCKRSCQSyV0i38EqkUgkEolEIpFIJBKJRCKR/ItQlNq+gv8WcgWrRCKRSCQSiUQikUgkEolEIpHcJTLBKpFIJBKJRCKRSCQSiUQikUgkd4lMsEokEolEIpFIJBKJRCKRSCQSyV0i38FaizQK8ufRmUPRmGk4uSacQ8s2l9lvZmlOnw/H4NXKh5yUDDaMCyMtOhEbJzseX/4aXv6NOP3zH+x859s70m0Q7M9D7w5FmGk4vzqck5+W1dVYmvPwx2Nw8/chNyWD3S+HkRmdiO/jDxEwpndJOdfmDVj32FsknbtRpaZlhw7YjxsHZmbkbN1K9o8/Gi1n1a0bTrNnkzR6NIUXLgBg+8wz2PTuDUVFZCxdSv7RoybV0yE4kPqzXgQzDUmrdxH/2boy++u+2A/XwSFQVERBUho3Ji8l/1YCABbebtz/wTgsvdxQFLg8fDb50bdN0jXzDcAydDgIDYUn9lCwb1OZ/eatg7Ds+Sza9GQACg/voPDEXp1uj2cwbxIIQP7v6yk686dJmgCDZo6gRfdA8nPy+GHyMqLPXi1XpkFLH55dNBYLa0vO7Y1g3btfA1Cvxf08Pe9FzK0s0BYW8dPbX3Ij8nKlei7dA2gydwTCTEPMD3u4vnRjWa3Rvan37MNoi4ooSErnrwnLyY1OBMDzqW74vD4QgKsfrSfupz9MrqddtzZ4z3wRNBpS1u4iYfnPZfa7jeqP89MhKEVFFCWlE/3GEgrUfvV8Yzj23dsDcHvpGtK27jdJ06pjexzGjwONGdlbtpL1/eoy+23798V24ADQalFyckhbuJjCa9fB3BzHKROxaNYUFIX0JUvJj4g0SdOle2t85z6PMNMQ+8Nv3Fi6ocz++qP74PXsIyhq+56f8Bl5avv6r34Th7Z+pB05z+nnFpikp0/PWcPw6x5AQU4+GyevIO7MtXJlvFo2pN/iMVhYW3BpbyQ7Zun8UPPQDgS9Pgh3X2++6PcOsafLj0NDHIMDaThnJEKj4fbq3cSE/VJmv+dLfan7zKMohUUUJqVzeeKnJbYKYGZng3/4J6TsOMy1N78wuZ4WgR2wHfUqaDTk7d5K7nrjfsmiUzfs35hD2uSXKLp8AY27J45Lv6UoRuf7Ci+eI3v5hyZpmjUNxKrfKNBoKDiym4K968vsN2/XHavew0v8Q8GBbRQe2Y1Z45ZY9htZUk7jXo/cHxZTdPZIlZoHribwwd5zaBWFAS0bMLJj43Jldl6IZfnBSwgBTdztea+3zg8t+eM8+67ofN+LnXzp2czbpHoCeHT3J3C2bq658mM4F8LKzjVunZrRevZzODa/j0Njwri1VVcX2/puPPTVBITQICzMiPpqJ1e+/c0kzbfmf8gfB47g4uzEhu+Xl9uvKArvfbycfX8exdrainlvTqJFU18ANm7bxYpv1gAwevhg+of2MLmuDYP86T5LV9cza8I58ln5+bzXR2Oo20o3r255JYz06EQ8AxrRY8EoXSEBf370C1E7jpmsGzqz1FZ/mbyC2LPXypXxatmQgYvGYK7a6rZ3dbYaMn0ITR9tQ1F+Ick34tkwZSW56dmV6ml8WmL5yDOg0VAY+QeFh7eVK2PWrD0WnfsDoL19k/zNKxAOrlg9/ioIAWZmFB7fTeHJcJPradm+A3av6Gw1d9tWstdUEEN07YbjrDkkv/wShRcvYNG2HXYvvIQwt0ApLCBzxTIKTkaYpGnWoi3WT72ss9UDv5K/46cy+80f7IHVwFEoqUkAFIRvpuDAr2jqN8L6mVfB2ha0WvK3r6bwuGlzXL1gfzrMHorQaLi0OpzTBvGZR8emdHh3KM7NG/D72DCuby2Nhxo/2ZWA8bp2j1yykcv/22eSJsCBM1dY+NNvaLVaHu8SwMjHOpXZH5uczturtpKRk4tWq/Da40F0bdWY01djmPP9DrWUwpg+XXg4sIlJmuatO2A7Ujev5v22lbxfKva/dlNmkz51NEWXdXGh2f2NsB09CWFrC1qF9DfGQEF+lZpO3VvjM3skmGm4/eNv3DKYa7xG98XjmUdQCrUUJKVxeeJn5EUnYFXfnaZfTUUIgbAwJ/arbcR/u9OkepbU9Xm9um6ooK4du2E3eTbpb4ym6MoFLLs8ilX/wSX7ze5rRMYbL1F0LapqzYD22IzQaebv2UrextVGy1l06EadSe+SMX00RVcuYtHlUaz7Pl2yX3NfIzKnvUTR9cpjQtDF3ffNHoXQaEhYvZu4T8vObx4v9cN9iDqXJ6dzdWJYyVze7sbP5JzXzal5txKIev69KvWKsencDrdpYxBmZqSv207ql2Vt1eGp3jgM7gtaLdrsHBJmLaHgyg2sWjbFfdZ4XSEhSPnsO7J+O2iSZm19h/MJ8ueRmbq55tSacA4b0e394Rg8VN1N43Rzzf1dWhI07WnMLMwpKigkfP5qbhw8Z5Kmd7A/7VW/FLU6nDMGfqlux6a0V/3SH2PDuKHnlxo92RV/1S+dWrKRKyb6JffuAbSYOwxhpuHmD3u5vLTsdymXTs1oMWcY9i3uI2L0J8Rt0cUPrp1b0Hz20JJydr7eRIxZSvx20+fVnrOG4avOq5sqiIE9Wzak/2LdvBqlFwNbO9Zh0Kev4ljfnbToBNaN/aTKefW+YH+6qfHDudXhHP+s/PfykI/H4K7GD7+ODSMjOhH7+m48t3chKZdjAYg7EUX4jFUm1xOg78xhNO3emvycfH6evJwYIzGEd0sfnlw0GgtrSy7sPcnmd8uO2S4vhNL7reeYEzia7JSMSvUOXI5n4a5TaBWFxwPuZ+RDTcvs/2DXKY5e132XyS0sJDkrn/2T+gAwds0BTt1KIbCBC0ufeuiO6imR1CT/qASrEMID+AjoBKQA+cBCRVF+MSjXENiiKEpLg+2zgT8URdldhU5rIALopSjKr39bBe4AoRGEzBnOmmcXkB6XzIhNs7m0+zhJl2JKygQ8HUxuWhbLgybRvG8ngqcNZuO4MArzCvhj0c+4N62Pe9P6d6zbee5wtj6zgKzYZAZunc21ncdJ1dNtNjiYvLQs1nSZRON+neg0YzC7x4YR9ctBon7RBR4uzeoT8sXrJiVX0WiwHz+e1MmTKUpIwGX5cvIOHKDo+vWy12Zjg+2gQeSfK53wze6/H+uHHyZpxAg0rq44L15M0tChoNVWqdlg7mguPTOTgtgkmm5ZRNquI+ReullSJPvMVRJ6T0TJzcdt6GPUe3MEV8d+AEDDjycQt/R/ZOyLRGNrjVKVXkklBJZ9RpL7zTyU9CSsR8+n8PxxlIRbZYoVnvmT/K1lJ0GzJoGYeTckZ9kbYGaB9ch3KLp0EvJyqpRtEdwadx9P5gSPp2GgH0/NG8WHA94qV+6puS+wZvpKrkVcYszX02ge3Jq/wk/Sf9qzbF/yM3+Fn6RFcGv6T3+WpYNnVyyoETRdMJKIp+aRF5NE+x3vkbjjGFkXS+uZeeYaR3pOR5uTT73hPfB951nOvLQEc6c6NJr8BEdCpoMCHXa9R+KO4xSmZVVZTzQavGeP4erQtymMS6Lxxg9J332YvKjSfs05e4WkfhNRcvNwebYXntOe5+arC7Hv3g7rlo251Ps1hKUFjVa/R8bvx9FmVtG+Gg0OE8eT/PoUim4n4PbFcvL2H9QlUIs1d/1G9kZdQGTV+SHsXx1LyqQ3sO2nCwoSh49C4+SEy+L3SXxhTNVvG9do8Fswisin5pAXk0xbtX2zL0brte9Vjvd8A21OPt7DQ2j8zlDOvfQRADc+24iZjRXew0xPEBXj2z0AVx9PwoImUS/Ql95zn+fLATPLlQudN5It077gVkQUz3wzFd/gAKLCI0m4GM3/Rn9M7/kjjZzdeF195r/IX4PfJT82iZbbFpKy4yg5l0rrmn3mKmd6TUGbk4/HsJ7c//YwLo1ZXLK//tQhZBw+e2cV1WiwfWkCGbMmoU1KwGHhCvKPHEAbXdYvYW2DdZ8nKLxQ9vxF8bdIn/jCnWkKDVaPv0TOylkoaUnYvLaQwrNHUG5HlylWEHmA/A2fl9W7fIacjybqPtjYUWfaZxRdPFmlZJFWYcFvZ1n2RAc87K159ocDBPnWpbGrfUmZ6ylZfHX4Ml8PeRAHawuSs/MA2HflNn/Fp7FmWBcKirS8sPYwnX3csbOyqLquGkGb+SP44+n3yI5N5tHtc4jZeYIMPR+RHZ3I0fEraPJy7zKH5sSnsKfPLLT5hZjZWtEz/H1idhwnNz61StkBoT14ZlA/ZsxZZHT/vj+PciM6hm1rv+TU2fPMWRTG6s8/Ji09g2WrfmTtl58A8PSo1wju0glHB3uj59FHaASPzB3Oz88uICM2mWc3zyZq13GS9ebVlup8/lW3STTt24lu0wez5ZUwEi9E832ft1GKtNSp68SwX+dxefcJlKKq5xy/YJ2tLgmeRP1AX/rOe56VRmy179yRbJz+BdERUQz9eip+wQFcCo/k8v4z7F64Fm2Rlh7TBtN1bD92LVhTSUUFlj2Gkrd2EUpGMtbD36Eo6iRKUmk9hbMHFp16k/v9fMjLBltd+ymZqeR+PxeKCsHCCutRc3XHZlbdp2g02L82gZSpk9AmJOD82Qry/jQeQ9gMfIKCc6W2qqSlkfbWdLRJSZg19MHp/Q9IevqJqjWFBushr5C9ZAZKSiK20z+h8NQhtLFlY57C43+Qt+azMtuU/Dxyvv4A5XYMwtEF2xlhFJ47DjmVz3FCI+g4bzg7hywgOzaZPttmc2PncdL0xlHWrST2v76CB8aEljnW0qkOrV9/nM2hb4Oi0Hf7XG7uPE5+WuVf7AGKtFreW72L5ROexsPZnmff+4Ygf18ae7uVlPl860FC2jXjqaBALsckMi7sf2xv9TK+9dz5ccZwzM00JKRl8tScVXTz98XcrIoH5DQabF8cT+bsyWiTErB/fzkFR437X6vegyi8qJcI0phhO/5NspfMp+j6ZYSdg25cVYVGQ6P5L3L26dnkxybhv/19knceJUdvXs06fZVTj00tnWveGsrFMR+SH5/C6T7TUfIL0dha0zr8I5J3HKUgPsUkXdtR48mcMxltcgL27y2n4FgFdQ0tW9f8/bvJ36/7SqO5zwe7KXNNSq4iNNiMHE/WvCm69n1vOQXHDqK9ZUxzIIWXSjUL9u+moFizgQ91Js8xKbmKRsP9817i4pBZ5Mcm0WLbQlJ3HiG3zFx+hXO9JqPNzcd9WE8avDWMyy/r5nJtbj5nQyZWrWNE1/2tV4h5cTqFcYnUX7uUrL2HKLhSaqsZW/eS/tNWAGyDO+E2dTSxY94kP+oa0U+PgyItZm4uNFi3jKzwQ1CF/63N73CPzhnOT88uICMumWGbZhNloNtK1f08aBLNVN1N48LISclg/cjFZN5Oxa1JfZ78birLOr5mkmbHecPZpfql0G2zuWnELx2owC8FvP44W1W/1Hv7XKJN8UsawQMLnufwU/PJjUmiy455xO84TqZe/JBzK5HI8ctpZBA/JB04x/5HpgNg4VSH4EMfkxB+qsp6FuPbPQAXH08+VWPg0LnP81UVMfCQb6bSODiAy+GRdB7bj6sHznJw2WYeerkvncf247dK5lWhEQTPHc6GZxaQGZvM01tmc2XXcVL02veBwcHkpmbxXddJ+PXrROcZg/l1bBgAadfjWfPYmybXT5+mwa1x9fFkUfBEGgT6MmDeSD4b8E65cgPmjmT99C+4GRHFiK+n0iQ4gIvhusUijl4u+HXzJyU6odxxhhRpFd7bEcnyIZ3xcLDh2VV7CfLzorG7Q0mZKT38S/6/+uhlzuvFfcM7+pFbWMTPEVUv3JCURdGK2r6E/xT/mFcECCEEsAFdgrSRoihtgcFAfYNyFSaFFUV5p6rkqsoQYL/6r9FrEUJUa9t4t25MyrV4Um8moC0o4q/Nh2jSo22ZMn492nBmne5O3/ltR2jY+QEACnLyiD52kcK8gjvWrdu6MenX4sm4odON2niIhiFldRuGtOGieofxytYjeHd5oNx5fPs/xOVNh0zStGjWjKJbtyiKjYXCQnL37MGqc+dy5eqMGkXW6tWQX7oKwapzZ3L37IGCArRxcRTduoVFs2ZVatZp7UfetTjyb8SjFBSSsmkfjiEdypTJ/PM0Sq5OK+vEBSw8XQGw9muAMDMjY59u8tBm55aUqwpNfV+0yXEoKbehqIii0wcxb9bOtGPd61F07bwueVyQhzbuBma+ASYd2yqkPUfW61bIXIu4hI19HRzcncqUcXB3wtrehmsRlwA4sv4P/EN0qzkVwNrOBgBrB1vSqvjS4NDGl5yr8eRev41SUET8hoO4Pda+TJmUA2fR5ujaLe34Jay8dO3r2j2A5N9PU5iaRWFaFsm/n8b1YdPqaRvgR/71WApu6vo1bfMfOPToWKZM1qHTKLm6BFF2RGm/Wvk1IPvIWSjSouTkkXv+KvZBbctpGGLRvBlF0TEUxejGb87uPVh1KTt+lezSYFHYWJckUM0b3k/+Cd1qKW1qKtqMTN1q1irQtW+c2r6F3N5wALfHyo6jVL32TT9+ESsvl9J9+85QVFXiuAKa9mhLpOp3bkVEYeVgi13dsmPJrq4TVnY23IrQfdGLXLePpqofSYyKIelKrMl6doG+5F6LJU+11aSN+3HuWdZW0w+eKalrxomLWKpjCaBOq0ZYuDuR9rtpK4OLMfdrjjb2Ftp4Xb/m79+DZYcu5crZPjOK3F9+RDFhdVRVaO7zQ5sYi5IcD0WFFJ7cj/kDHao+0PDa/R+k8PwJk1ZsnYlLpYGTLfWdbLEw09CzqRfhUfFlyvxy6iZPtb4fB2td4tTF1gqAK0mZtKnvgrlGg42FOX7u9hy8lmjSNboENibzWjxZNxJQCoq4ufEQ9XqWtbfs6ETS/roJ2rI3HJSCIrT5uoSJmZUFQmN6YNiudatKk6J79x+i32OPIIQgoGVzMjIySUhM5sDh4zzYPhBHB3scHex5sH0gBw4fN0nTs3VjUq/Fk6bOqxc2H8LXYF71DWnD2Z91dnVx2xHuU+fzwtz8kmSqmZXFHf3Sa7OQtpxcrztndEQU1va22Bn4fTt3J6zsbYhWbfXk+n00U6/t8r7TaFXt6IgoHDxdqAyNVyOU1NsoaQmgLaLwryOY+QWWKWMe0I2CE3t0yVWAbHU1i7aoNAlmZq5byWoi5s2aU3jrFlo1hsjbuwerh8rbap3nR5G95kcUvRiiMOoS2iTdCtOia1cRllZgUfUNAk3Dpmhvx6Ikxuls9ejvmPs/aNL1KrdvodzWfTlW0pJRMlIR9o5VHucW2JiMa/FkquPo6sZD3GdgM5nRiaQYsZl6Qf7E7DtDfmoW+WnZxOw7Q71g0+bVM1djaVDXifruTliYm9GzXXPCIy+VKSMEZOXo5tXMnDzcHe0AsLG0KEmm5hcUYmqvmvk2QxtX6n8L9u/Bsn35uNBmyChyf1ldpk/NW7ej6NqVkqSfkple9U13dHNNzrW4krkmceN+XHqWjVv055pMvblGKShEUX2Sxsr8jnxSSV1vq3U9sAfLdkbqOngUuRtXVzjXWHZ+hPyDe0zXjI/RaRYVkn9wDxbG2vfpkeRuXFMm7jbULDi41yTNOoF+5OnN5clG5vKMg2fQFsfdxy9ioTeX3y1WrZpScCOGwug4KCwkc3s4dR4ua6tKVmmMptGL0ZTcvJJkqrCyQME0B1xb3+G8iucaPV3fSnQv6M01t89eJ/O2LlmVeDEac2tLzCyrXmflauCXrm08RAMDv5QVnUjqXzdRDPySd5A/sXp+KXbfGbxN8EtObXzJvhpHjvodI2bDn3gYxMA5NxPJOHejnKY+nn07krDnZIlNm0KTHm05pRcDW5sQA5/Si4Gb9mhTcrz+9orwUPs0XW3fi5sO0cjgGJ+QNpxX44eorUeo37n89/K7oXlIWyLUGOKmGkPYG8QQ9moMcVOta8T6fbQIKe2L3m8PZft7xlfkG3ImJpkGznWo71xHF4+2qE/4pYq/L2w/F81jDzQo+dzRpy62JjOryBAAACAASURBVIxZiaS2+cckWIGHgXxFUUqe6VMU5bqiKEuFECOEEJuEEHuACp8TFEJ8LYR4QgjxmBDif3rbg4UQW9T/C+BJYATQQwhhrW5vKIS4IIT4FjgDNBBCTBFCHBVCnBJCvKt3vg1CiONCiLNCiJfuprJ2ns6kxyaXfM6ITcbe07lMGXtPZ9JjdGWUIi15GdnYONvdjVwJtl7OZOrpZsUlU8errG4dz9IySpGW/PRsrA10G/XtSNRG0x5f17i7o00ovbOlTUjAzN29TBlzPz/M3N3JP1Q2aWtm5FiNwbHGsPB0JT+mNBFQEJtUkmgzhuvgHqSH675MWzXypig9i0Yrp9Fs+0fUe3MEaEwzFWHvgpKWVPJZSU9GOJT/0mrWogM2Y9/H6unXEQ6669LG3cDMLwAsLMHWHjOfFghH04JPRw9nUmNKdVPjknA0+LLs6OlCql7fp8Ym4+ih6/v1735D/+nP8e7BTxkwYyibFxp/lKwYa08XcvX08mKSsDIYv/p4P9OdpD261XZWBsfmxiRhVcUX+2LMPV0piNXr17jK+9Xl6R5k/K7r19y/rmHXrQ3C2gozZwfsHvTHwsutwmOLMXN3o+h26eshdOO3/HG2AwfgvvZ7HF4eTfrHS3XXF3UZqy4PgZkGMy9PLJo2waxu3So1rTxdyCvTvslYVVJPr2ceIXmPaY+9VoW9pwvpetoZccnYexj4Jg9n0uMM/ZdpfWiIpacr+Xp6+bFJWHpVfK66Qx4hdc8J3QchuH/mCG7M/uaOdYWLG0WJev2alIDGtWy/mjXyQ+NWl4Lj5W8mmdX1wmHxF9jPXYJ5c/9y+41qOrigpJaOXyUtyaiNm7fqhM3Ej7AeOsX4/tZdKTxp2ustbmfm4mFvXfLZw96GhMy8MmWup2RxIyWLEav/ZNiPBzlwVedzm6gJ1ZyCIlKy8zl2M4m4DNMS9zaeLmTfKu3X7NhkbCrxEeWO93ahx2/v0fv4J5wP22LS6lVTiE9IwrNuaT971HUjPiGR+IREPOuWzi0e7rrtpmDn6UxGTFl7sDOwGf0yhvO5Z+vGDN+9gOE732P3jFUmrV4FcPBwIU3PdtLjknEwaGMHg1gjPTYZB4/y9tXmySAuhVd+k0LYO6Okl55LyUhG2JXVE86eaFw8sHp2BlZD30Lj01LveBesn5+NzdjFFB7aZtrqVcDMzQ1tQlkfrHEra6vmfn5o3OuSf7jiG79W3YIovHQRCqpObGicXdGm6MUeqYkIZyO2GNgF27eWYf3Smwjn8vOCpmETMDNHSaj6ppOtpzNZeuMoKzYZWxNtRnds6Vi4k2Nvp2bg6Vy6gsjD2Z7bqZllyozp24Wth88S8sanjAv7H9MGlz4dcfpqDANnfcETs7/irWd7Vr16FdC4uKNN1Gvf5ASEa9nYzszHD42bO4UnDOJCrwaAgt3bC7H/YGWZR+grw8rThfxbpTadH5uMZSXzat0hj5C690TJZ0tvVwJ++5C2x1dyK2yDaatXUeuaZEJdXcvXVR/Lh7qTv9+0BKvGxQ1tksH8ZjA+zXz8EK51KYyoWNPiwWDyD5r2ehZLT5cycXd+FXG325BHSdNrX42VJS22fUDzzQtw6mn6jUfzuq4UxpW2b2F8IuZ1y9uiw+C+3Ld9Fa6TXiDxvdJV51atmtJgw0oa/LKCxNmfVLl6FWrvO5ydpzMZ/8feecdFcfz//7l39M4BcoAFFHvDjh2NmASjWFKMiaKmqGmWRKMmptiipplooolJTI+mmkSNUWON3SBgRQELICCdo8Pd/v64A+5OymEU8vt85/l4+JDbnd3XzszOe947O/PeOnSdLNBtE9aLtDNX0JbWPfPb3C4VNoBdslO7U2T2nGBXD/+hAt/R/bj+i2UhHyow94HzLPCB84x8YEdP18qB7PwbOTh61v5yzVHtTr5R+eanZOFUTZ0a+w+lmqrncpdmXoz/Yyljf3gJ3951T+AwRv/sWKWda4EPkWv07Ng+tAd5admknrdgNStwQ1OM2sW+8re3sz03NMXVpr2eW8j1nAJ6t6j7mV8g+K/xX3oN0BGIrGV/d6CLLMtZhhABtbEb+FiSJEdZlguAh4CK+fn9gMuyLMdLkrQPGAFUBOdsDUTIsnxUkqThht+9AQn4TZKkQbIsHwCmGq7DHjghSdJPsixXWeP/cZp0a0V5cSnZsUl1J7YEScL56afJXVH/WJG3A9WYwTh2CeTiAwv1l6NU4tS7A+fvnU1pcjoBH87F44GhZG62ZHJ03ZTH/kP56UOgLceq513Yjp1B8edL0cbHoPBrid3ji6EwD13iJZAtDE3wLxnwaCi/LPmC6B3H6TYimAkrp/PBo0tvy7nV4wbgEtSKf0a/dlvOZyluo0Ow7xxIynj9UqH8g6ew79KaVj+tojwrl8LICxYPZFhC4c9bKPx5C3ahd+EUMZHcZSso2rYdqxbN8fzkI7SpaZSeOYOs0942TQDvcQNxDmrJqWqWMP2v4Tl2EI5dAjk3Th/+wnvyPWTviaQ05Q6YX0nCYcrTFLx/s13SZWeS8+SDyJo8lC3b4LRgGbnPRUBR3ctx66L83EnKTx3U24fg4diOn0nxR1VLtiRnd5Tq5hTH3p4BdQCtrONaTgEbHuzDjfxiHtt0lB8iBtLX34uzqblM/u4w7vY2dPFxR1mPmYf/hqLrWey6awF23m703ziHpK3HKMnIaxDthiY1Kp4vhs1HFejLPe9M4/K+aLS3MLvpVhn0dDharZaYLYf+9bkkhQLcvSn5biWSszu2ExZQ/NnLUFKErMmieOMrSE5u2Ix5lvLYk1B4G+pUknCa/jR5q2r2IZQt/HF6Yho5817493oGymOOUn5iH5SXYT0wDLuIFyhaPb/qslxU2E+eR9EXb9UdFuY/zo7j5xjVrzOTQnsTHZ/Myxu38uMrj6FQSHQO8OXn1x4nISWDRZ9vp3+nltha/8vHC0nCfvLTFK6tpk6VSqzadUbz4nTkkmKcX3sHbcJFyk/X9ghRPzzHDcKpayvOjF1Uua30eibRd83B2tuddhtfJHPrEcoycv+9mCRhH/E0hR/Ucv8GtofSEnSJt2lprCRhP/EpCtdZonnl9mga4TF2MI5dW3FhXFUoq+g+T1KWmoVtc2/afr+YogvXKLmaets08zb9Tt6m33EKG4L7tAnceEkfRqbkdCyJo5/EumUzmiybS+HBE8ilDWd/GxqP1n4Mnj+eHx5d2diXckexbeKGc7tmpO+1PDzAneBOWv6CGzl83mcWxTn5eHX2Z8Qns/nmrvmU3eIKtvpgbWfDkKfD+XSi5bGS68Of55IY1s4PZT1WCwgE/xX+SzNYTZAk6QNJkqIlSaqIlL1LluWsWg8yIMtyObADGGkIKTACqPgCz8NUDbZuwjRMwFVZlite5Q43/DuFfuC3HfoBV4DnJEmKBo4CzYy2m+fhSUmSTkqSdPJ4vulyq/zUbFyMZmk5+6jQpJq+DdekZuPiq08jKRXYOjtQlG06q6C+FKZk42Sk66hWUZBiqluQWpVGUiqwcXGg2Ei31ahg4rdY/vEl81mnCi8vtEazUiUHB6wCAlCtXo3npk1Yd+iA27JlWLVti7aaY41ntNZEWWomNkbxw6x9PChLvXkQxnlAV9TPPkD81GWVy79KUzIoPHeZ0mtpoNWR++cxHDrf/FGY6pA1WSYzziQXlcmMHwCK8iuXSpb/sweFb8uq6z6wheJ18yn+YjlIEnJGzbNeBk4czrztK5m3fSV5N3Jw863SdVN7kJtqqpubmoWbUd27+agqQwH0HjeY6B36APGnth2lRdfa81ucmoWdkZ6trwclqTfP5nAf1Bn/WWOJnrSqsnxLzI618/WgJNWipk15aqbJrFNrdfX16ti/K15PP8iVJ5ZW6gKkf/A9cSNmcmXiKyBJlF5OvulYc7TpGSazTvX3b80z24p378FuoGEpnlaHZs2HZEx5guwFL6NwckKbWPeLiZLULGxNyldFSTX5dB/UmeazxnJ60kqTfNaXnpNCeXL7cp7cvpz8Gzm4GGk7q1VozGbqaNKyTZYT6+2XZXVoTmlqJjZGejY+HpSm3Hwul4Fd8Jt5P7GT36jMq3OPtqin3Eu3Y+tp/koEnveH0GzhoxbpylkZKD2N6tXDC11mVb1K9g4omwfgvHQ1rh9twqpNB5wXLkfZqi2UlyFr9AND2oSL6FKTUfo2u0njJs28LCS3qvtXcvUwmfEO6JdUV9iHY7tR+rU02W3VtT/lZ47pl1xbQBMnO9KMZgikaYrwcrK9Kc3gVk2wVirwc3WghcqRazn6eJGPBweyedJA1j/QBxmZ5u6OFukWpWbh4FdVrw4+KoqqsRF1UZyWQ+6FRDz71B0axhK8vTxIvVFVz2k3MvD28sTby5PUG1V9S1q6frsl5Kdm4+xr2h7yzdqMcZqa+vOsuOuUFRTjWUtcvt4TQ5mxfTkzti9HcyMHV6O246JWkWdWxnlmvoaLj4q8tKr2FXT/INre1Y2fZprGEa0OWZNtsiJDclYh55vq6TTZaOOiQKdFzs1AzkpF4a42PU9+DnJGMspmln0MSZuRgcLL1AbrMozaqsGHcH9nNR7f6H0I1yXLsWqjn82j8PTCdfFS8lYsR5ty/abzV4cuOxOFu5Hv4eaJnG3WVgs0UK4fiCn7ewfKFkauoJ0D9s8spuS3z9FdvmCRZmFqNo5G95Gjj4pCC9uM/lij0Cn1OLaJmzOp2VUD3WnZGpq4mc54++VQDMN76Ntg11Z+lJSVk5Nv+kKppY8nDrbWxCXX7aPpstJReBqVr8oL2WiWJwb767R4NS7r9PbXaf4ylK3aostMp/xcNLImF0pLKIs8irJltW64CSWpWdj4VbVpGx8VpdX0q64Du9B05jguRLxRbb9alpZN4YVruPRpX6dmZV496shrswCcXluNywebsGrdAacXl6FsWTUbzab/UEr/tmwmqV4zA4WHWf+WbeS32DmgaBaA0yurcVnzHcrWHXCcuwxly6o2ad1vCKWHLJsxC1CammXid9vU4He7DOyCz3P3c2myafmWGXyIkmtpaI6cwaFTgEW65TcysVJXla+VtyflN2r20fL/2IfD0Js/kFOWkIhcWIRNa/86NRvrGS4/NRvnOnTza9F1UqsY8/Ests9ZT841yz7ca26XHBrALhWnZmNv9pxQXE//wSc8mLQ/TiCX1+0r9ZwUyhPbl/NENT6wiwU+sIuRD1yQkVsZUsCpiRuFdbyEKUjNxsmofJ18VORXU6fG/oONs/65XFdaTrFhtUH66SvkXr2Be0vT/tac4ImhPLt9Oc9uX254dqzSdrXAh3A1PDuqWnjj3tSLmX+sYN7f7+GiVvHs1mU4edU8Y7eJsx2peVWDv2maIpoYrbAyZse5JO7pWL8YxYKakXXS/+S//yr/pQHWs+hnqQIgy/LTwF1ARa9pwRdwTNgEPIg+9MBJWZY1kiQpgXHAK5IkXQHWAPdIklQRsM1YQwLekGU5yPAvUJblTyVJCgGGAX1lWe6KfgC2Wusgy/LHsiz3lGW5Z28nU+fvenQC7gFqXJt5obBW0n5kMJd2mb59v7Q7kk7jBgLQLqw3Vy382mNt3IhOwDVAjbNBNzA8mKtmuld3RdLmAb1uyxG9uX7ISFeSaDWyD3G/WT7AWhYbi7JpUxRqNVhZYTd0KCWHq5ZsyAUFpIeHkzF+PBnjx1N27hw5L71EeWwsJYcPYzd0KFhbo1CrUTZtStmFuh9WCqIvYevvg02zJkjWVriPGkjuLtOvbdt3DKD5ihnET11GeWZVB1gYHYfSxRErlX7JnHP/LhQZfRyrNnTJ8ShUaiQ3L1AqUXbuR/kF0zh+klNVfBtlu57oKj6AJUlgr3+okbybo/Bujja+5jevB7/ayaqwF1kV9iIxO0/Qe+wgAPy7taZYU0heuunyy7z0HIo1Rfh309+LvccO4vRO/fuL3BvZBAZ3AKBNv06kX6l91oDmVDwOLdXYNfdCslbiPbofGWZfvnbq5E+7Nx8netIqyoxmnmXujUYV0gUrV0esXB1RhXQhc69l8TMLYy5h6++LdVNvJGsrXEcOIm+3ab3adWiJ37KnufrEErRG9YpCgdJN39Tt2vlj184fzcG6ZwGWXbiAspkfSh/9/Ws/bCglh0yXHCmb+lX+bdsvmPIkQ53a2iLZ6c2DTc8eyFqtycexakJzKg77lj7YNdffv01G96+2fNu8+SRnJq00Kd9b4eSXu/g4bCEfhy0kdudJuhrsjl+3QEo0RZXLnSrIv5FDSX4Rft30X1/vOm4gsbssi1dpTn5UHHYBPtga2qpH+ACyd54wSePQKYCWK6cTO/kNk7Ya98xqTvWaxqk+07m2+AsyftxH4vKvLdItv3QBhU9TFE309WozYChlJ6pm8MmFBeREhJM7bTy508ZTfvEcmuUL0cbHIrm4VoYNUXj7oPRpii6t7oEbXeIlFJ4+SO5NQGmFVdAAtOdM8yo5Vy3PUnbshc7sA1hWQQMoj7L86+Ad1a5cyykgObeQMq2OP2NTCGnlbZJmSKCak4n6h4PswlKuZhXg5+qAVieTY4hddjE9j0vpGvr6WzbomB2VgFOAGodmehvRLDyY639ado/Y+6hQGOLBWrs64Nm7LZp4y+P61kbIgGB+2/EXsiwTfeY8Tk6OeHmq6N+nB4ePR5KbpyE3T8Ph45H071N3jGaA1OgE3ALUuBj61bYjg4k361fjd0XS8X59u2oT1rvy680uzbyQDEuqnf08UAX6kpdY8wDV8a92sS5sIevCFnJh50mCxurP2bRbIMWaIvLN7H5+eg4lmiKaGtpq0NiBXNipr4fAwV0YMO0+vnn8bcosiDOuS7mM5N4EydUTFEqs2vdGG2dqQ7WXIlE2MwyG2zshqdTocm7o72srQ+xTWwcUTVujy7Rsdlr5hQtY+VX5ELZDhlJy2KitFhSQMTaczEfGk/mI3ofIXbSQ8ouxSI5OuC5fQcGGjyg7e8YiPQDd1VgUTXyRPLz1bbXXYMpjTJdSGw82W3UNrvoAltIK++mLKDu6m/JIy0J5AGREJeASoMbJcB8FhAeTuNOyWZnJ+2PwHdQJG1cHbFwd8B3UieT9ls3c6ujvw7Ub2SRn5FBWruXPk+cZ3DXQJI2PyoVjF/R9V0JKBqVlWtydHUjOyKHcsBLkemYuV1Kz8K1jSSyANi7WxP5aDxhK6UmjfrWwgNwp4eTNGE/eDL39zV/xEtr4WMqjjqNs0RJsbPX3YccgtIl196v5UXHYG/U1nuEDyDLrVx07BdBq1TQuRKygLLOqX7XxUaGwswFA6eqIS+/2FMVbNlh/U177V5PXx8LJe3o8eU+Pp/zSOfJXvoQ2IVa/X5Kw6RdSr8FObfwFFGo/FF5qUFph028oZcaaRQXkPTGavGcfJu/Zh9FeOkfBmy+hTbhYpdk3hDILY74CFERdwjagyu9WVdeXdwygxYoZXJqy3KQvV7o6IhliK1q5O+PUqx1FFy3zu0vOxGLd3A8rP2+wssLp3hAK9pq2VevmvlXXMKg3Zdf0PpqVnzcY7K+VTxOsA5pRlmwao7w6GusZLqUa3Tgz3Tgj3bZGfY2tiwP3b3ye/Ss3k3zy0k3nronMqAScjeySfz3s0vX9MfgY2SWfQZ24boFdyj0Vj2NLNfaGZwzf0X1Js9B/qMB3jOXhAU5+uYsNYQvZYPCBuxj5wMUW+MBdxg3kosEHjt0dWXl8l3EDid1Ve1mlRSfg5l/lP7QZFcxls2Mu74qkncF/CBzRmyTDc7mdyrkyHrRLcy/cArzJrWPg/OhXu1gTtpA1YQs5t/Mk3Qw+RDNDXjVmPoTG4EM0M+S129iBnN/5D2mxiSzrOYNVA2ayasBM8lKzWHPfS+Sn1zyg3NHXnWvZ+STnFOj90XNJDG7tc1O6yxka8orL6Op3a6HHBILG5r8UImAPsFySpBmyLK8zbHP4F+fbD3wGPEHVjNW7gBhZlu+uSCRJ0hfAGOCA2fF/AkskSfpGluV8SZL8gDLAFciWZblQkqR2QPCtXJys1bHrlS8Y/+U8JKWCmO/3k3EpmYFzxpESc5m43ZFEb97PyHenM33/2xTl5PPrM2srj5/x97vYOtujtLai9fCebJq4wuQrkrXp/r3oC8K+mYekUBC7eT/ZF5Pp+cI40qMvc3VXJBc27WfIe9MZ//fblOTks/upKl2f4HbkX89Cc63uGQqVaLVo3nsP9zffBIWC4j/+QHvlCo5TplQOotZ46JUrlOzbh8fnn+vPs3q1RR8zQKsjcdHHBH79GpJSQebmvyi+mIjP8xMojIkjd9dx/F6agsLBnoD18wAovZ5BwtRloNORvHQjrTctAQkKT8eT+e1Oy/Kq01G6bSN2kxaCQkF55F7k9CSshz6ALjkBbew/WAXfg1W7Hsg6HRTlU/KL4XZXWmH/2GsAyCVFlPy01rK8Auf2nqLjkG68sv89SotK+Wbuusp987avZFXYiwB8v+hTHnnrKWzsrDm3L4pz+/RxUTfN/4hxr05GYaWkrKSUTQs+rlVP1uqIXfAZ3TYtBKWClO/2URCbRMt5D5AXnUDGn//Q+tVHsXK0o/MnswEoTs4gZtKblOcUcPmdn+j153IALr/9E+U5Fr4/0eq4/up6Ar58HRQKsn/YTcmlazSZ/QhFpy+h2X0cnwVTUDja0fwD/VLNsuvpXH1iKZKVkpbf65fD6fILSZz9tkWxttDqyHvnfVTvrAKFgqJtf1B++QpOj02h7EIsJYcO4zhuDDY9e0B5OTqNhtxleh2lu5v+OJ2MNiOD3CWWLaWRtTouLfiULpteQlIqSPluL4WxSfjPewhNdDyZf56k1asTUTra0fGT5yvL98wk/ZKvoF8X4xDoh9LRjr6n1nNh9jqy64ivWMGlPVEEDgnimQPvUFZUym8vfFS578nty/k4TB9KY/vLGwl/expWdjbE7YsmzjBI3vbuntz7egQOKmce3jiXtHNX+WZSLUvRtDquvPQJ7b59BUmp4Mamvyi6mEjTueMpiI4ne+cJWiyahMLRjtYf65f3liRncHHyv1yWpNNSuGE1zq++BQoFJX9tR5t4BfuHp1Ied4GyEzXbJasOXbF/eKp+pqlOpmD9O8j5Ggs0dZRs2YD9E6+CQkHZ8b/QpSViM/xhtElxaM+dwHrACJQdeulnABbmU7x5TeXhkrsXkpsn2oSztYiYXatCwYtDO/LUT8fR6SC8U1NaeTrz4aGLdPB2JSTQm37+nhy5ms7YjQdQKmDW4Ha42dtQUq5l6ib9g6qTrRXLwoKwsjAetazVcWrh5wz67kUkpYLLm/aTdzGZjnPHkRV9mZSdkbh3bUm/z2Zj4+aAT2g3Os4dx86QF3Fu7cuAVx/RL6uWJGLXbyPvgmUP23NfXcGJUzHk5ORx1+hHeeqxiZSX62dJPTRmBIP69uLgkRPc++BU7O3sWLJQb59cXZyZNvlhxj8+E4DpUybU+rEs87zuWfQF476ah0Kp4Mzm/WReTKbfnHGknb5M/K5ITm/ez72rpzP1wNsU5+SzzdCf+/VqQ++nRqIr0yLrZP566XOLZzld3BtF6yFBzNqvb6u/zK1qqzO2L2edoa1uXbSRMW9Nw9rOhkv7oitjrY54PQIrG2sivtaHUUk6FcfvL31WS0Z1lO76BtsHnwdJQfnpg8gZ17EeMBpd6hW0cVHoLp9BDuiE3WNLQZYp27cZiguQ1C2wHTIe/YJJibLjO5AzLAwzpNOiWbMat5VvISkUFP2xHe3VKzhOnkpZ7AVKj9TcVu1Hj8HK1w+HiRE4TIwAIOfFF5Bz6oj/qtNRvPlDHJ5bpm+rh3eiS7mKzciJaK9eQhtzFOuh4Vh1Cda31QINxV/ov4Zu1WMQytadkRxdsO6rj1Va/MXb6JISapWUtTqOvvwFod/q/bO4zfvJuZhM0AvjyIy+TOKuSDy6tmTop7OwcXWgaWg3gp4fx69D51OaU0D06i3ct20JANHvbqHUwn7VSqlg/vhQZrz3PTqdTHj/zgT6evHhbwfp0EJNSNfWzLl/KIu/3sE3f50AJF6fHIYkSZyKS+KzHUexUipRSBILJoTi7mSB667TUvjJezgt0vuFpXv+QJd4BbvxU9DGxZoOBpqXU0E+Jb//gMuq9SBDWeTRWmOXVqLVkbDwEzp8twhJqSBt0x6KLibSbO548qPjyN55srKvafuxvl8tSc7gwuQV2Lduiv+rkytt0vX1v1F4wbK4g+i0FH76Hk4vGfK69w90SVewe2gK2vja8wpg1b4ruox0/QerLEWno+iz93FcqPdbSvcZNB+YQnlCLOX/1KXZBV1mPTW1Oq69vIG23+r7twyD3+37wsMURseRs+sETRdFoHS0I/CjuQCUJKcTN+UN7Fs3pcWKGfqwWJKClLU/U3zJQvug1ZGx/AN8PlqOpFSQ98tOyuKv4v70JErOXqRw31FcJozCIbg7cnk5urx8bizUhwew694J98ceQi4vB52O9KVr0OXU/cK6MZ/hdr/yBQ8YdE9/v5/MS8kMmDOOVINuzOb9jHh3Ok/s1/c1vxl0u0eE4ubvTb/nxtDvuTEA/DBxJYWZtedX1uo4/vIXDDOyS7kXk+lqsEtJBrsUYrBLzQx26TeDXTq9egthBrsUY6FdkrU6ziz4nN6bFiApFSR9t4/82CTazLufnOjL3PjzH1yDWtJj4xys3RzxHt6dNnMf4MBg/X1l38wTe18PMg+fr1PLnDiDD/z0gXcoN/OBn9i+nA2GfvWPlzcyyuADxxv5wIc//J1xHz5L0EMh5CZn8NNT79eZ1/2LvmDU13r/4dzm/WRdTKbP8+O4EXOZy7siObdpP6GrpzPxoP65fMfTBv+hTzv6PD8OXbnef9i7YCMllj5PAbF7o2g7JIgX9r9LWVEJPxr5EM9uX84aQ15/XfQZ9781HWs7Gy7uiybW9P0jegAAIABJREFU8OxYX6wUCuYP78qMTYf0/mjXFgR6ufDh/nN08HEnpI1+sHXHuSTu6eCHZBaSasqXB7iSqaGwrJzha/7gtRHd6dfSuzopgaBRkeT/UFwoSZJ8gHeBPkA6+hml6wF7oKcsy88Y0vkDlwDj14yz0YcC2CrL8o+GdGvRf8yqiWFAdCNwzPhDWpIkjQJmGP5tlWW5k9G+mcDjhp/5wKNAErAF8AdiATfgNVmW99WWtzdaPNrgBa26vaEeLWJ04G2Ky1pPkuPrnjFxu2k7xb7uRLeZBV82TnsNv/PhfG6iicO/j2dZXzz9/t3yrVsl9pJlswJvJwcMs3EamuFlDX8ztenT8CGybQIb5827woLljbebba9attTwdjL69JIG1wR4v/srdSe6zeQqGt7uz5/ROPYhf2ftg5B3AvvWDd+XA/z0e8Pb/Ye+GdrgmsVrvmxwTYDzh//9F+rrS/sBDd/XSI0Uo/DS3251J7rNqNwb3i8E+F7T8B/aUTa4IqhvPdLUv8LDgmX8t5tIu4ZfxOvWSEuarysb5nsexrzyevMG1wSwj1jx31033ohcCQr97wz43Ub8o3b9J+v7vzSDFVmWU4CaPgf6uVG6K4B1NWl+MDvfM8AzRr+nVKP5G/Cb4Wcns33vAe9Vo3NvDdcoEAgEAoFAIBAIBAKBQCAQNCr/ofmU/yf4L8VgFQgEAoFAIBAIBAKBQCAQCASC/68QA6wCgUAgEAgEAoFAIBAIBAKBQHCLiAFWgUAgEAgEAoFAIBAIBAKBQCC4Rf5TMVgFAoFAIBAIBAKBQCAQCAQCwb9DbqQPrP1fRcxgFQgEAoFAIBAIBAKBQCAQCASCW0QMsAoEAoFAIBAIBAKBQCAQCAQCwS0iBlgFAoFAIBAIBAKBQCAQCAQCgeAWETFYBQKBQCAQCAQCgUAgEAgEgv8hZFnEYG1IxAxWgUAgEAgEAoFAIBAIBAKBQCC4RSRZlhv7Gv5PsKzFI/8nCrpZeeO8IXHV6hpcU6No+PcTUTbaBtcEGF7U8LdvplLZ4JqFisa5fx+eY9/gmrtWFTS4JsBjhScbXPNvdWCDa+bm2zW4JsCb1uUNrtlScmxwTW9dw9sHgOciFze4ZkSP5xtc01uybXBNAIdGeO+fIBc2uCZAc6nh7X5jeBDBJY0zl6Mx8toYOXXWNY5f2PBeN1yzaZyFlwnKhi9jZ7nh7yZbGscHdmmEmylJ2Rh3cOPQVNvw91LnsuIG1wTon/qjmKpZDfGd7v6fHIdqdebP/2R9ixmsAoFAIBAIBAKBQCAQCAQCgUBwi4gBVoFAIBAIBAKBQCAQCAQCgUAguEXER64EAoFAIBAIBAKBQCAQCASC/yHk/zsRMf4TiBmsAoFAIBAIBAKBQCAQCAQCgUBwi4gBVoFAIBAIBAKBQCAQCAQCgUAguEXEAKtAIBAIBAKBQCAQCAQCgUAgENwiIgarQCAQCAQCgUAgEAgEAoFA8D+ETpYa+xL+TyFmsAoEAoFAIBAIBAKBQCAQCAQCwS0iBlgFAoFAIBAIBAKBQCAQCAQCgeAWESECGpGWg7sw/NWJSEoFUZv2cWTd7yb7lTZWjHpnBurO/hRl5/PLM2vITcoAoN9To+j60GBkrY6dr31JwoHT/2ld35Au9Fo8EUmhIO67fZz5wFSzSZ+29Hp9Iu7tm3HgqbVc23ai6nofGEiXmeEAxLz3Kwk/HLRIs8mQLnReMgmUCq59s5dLa001PYLb0WnxRFw6NOfk9DWkbD1euc/ez4Ogt5/A3tcDkDnyyCqKEjMs0vUJ6UKvJVV5Pbv25rz2XDwRt/bN+HuGaV6HfjMPz+6tuHH8Ivsi3rZIr4LwVyNoPySI0qJSNr+wjuSzV25K49cpgPFvTcfazobze6P49fUvABg+axx9xg8lPysPgD9WbebCvqha9TyGdKXd0ggkpYKkb/ZwZc1vJvvdg9vRdkkETh2ac3ra+6RtPVa5r/XLE/AK7QZA/Ds/k/brEYvz6RPShe6G8o3/bh/nzcrXq087ui9+FLf2zTk8Yy2J2/T16taxBb3emIK1sz2yVsfZ93/l2m9HLdL0C+lC8OsTUSgVxH63jxiz+1dhY8Xg1dPx7BJAcbaGvTPWkp+UgcJaSf8Vj+HZNQBZp+Poq1+TeuS8RZoK/47YhIwHhYLy0wcpP7HjpjTKNj2x7jsSZNBlJFK6/RMA7Gd9hJyRDIBOk0nprx9YpAmN126Wr3qZYcMHU1RYxLMz5hMTfa7GtF9vWkcL/2YMDL4PgNeWzOPue4dSWlrKlcuJPPvUfPJyNXVqOg7sQZOXpiEpFeT88CdZH/9gst9tfBhuj9wHOi26wmJSX36f0vhEFG7O+L2/EPvObcj9ZTdpi9dZlEcA15ButFgyFUmh4MZ3u0lZ+4vJfvWTI2kyYRhyuZayzDwS5nxAaXJ65X6lkz1d9r1P1p/HuPrSJxbrTn3tCboN6UlpUQlrX1jN5TMJN6V5eO6jDB47BEdXJyZ2eKhy++RFj9Gxb2cAbO1tcfVwJaLLBIt0R70aQbshQZQVlfJ9LXbpQYNdurA3it8Mdil01jh6jx9KgcEu7bDALvkP7sKQ1/T925lN+zj+4c39273vTqdJZ31b3fr0WvKSMlB3bUnoisf0iSQ48u4vxP150qI8vrz8HQ4cOo7K3Y0tX6+/ab8sy7yxej0Hj5zAzs6WZS89T4e2gQD8un0XH32xCYBpEeMJDwu1SLOCSa89RtCQHpQWlbD+hTVcqaZeH5z7CAPHhuDo6sjUDlX1Nuj+IUxYGEFWahYAO7/czr5Nu+vUHPNqBO2HdKOsqITvXlhHUjV12rRTAA+/NcPQ15ziF0OdAgyMuJv+k4Yja3Wc23OK31d8a1FeR7w6ibaGe+mnF9ZzvRpd304BjHtrGtZ2NsTujWLb618CMGzOA7QP7YEs68jPyOOnF9ajuZFTp2bEa49Xlu+6F96vsXwHjR2Co6sjUzo8XLl90P1DecSkfLex14LyHfVqRGU+v39hXbX59OsUwAOGNhNr1GYqGPj4CO57+VFe7/Ykhdl120JoeB/Ce0gXghbr2+rlb/cRa9bXeAa3o+viR3Ft35xj09eSvO24yX4rJ3uG71/F9R0niXrJNP81oR7ShW4GzYRv93HB3H8Ibkc3g+aR6WtJMvIfeqyo8h/OvfcriRb6DxV5NdatLq9BBt2jRnl1aOpJv89mIUkKJGslcZ/tJOHLvyzS9BzSlfZLI8Dgo12uxkdrtyQC5w7NiTbz0dosmoDXsG5ICgWZB2I4b2H5Vuh2MPiGid/sIaEa3Q4G3ahp75NqpNt20QSaGHQzDsRwzkLdZiFd6G+w++e/20fUhzf7aENXT8fLYPd3P7UWTVIGrUf3o+v0EZXpPNo348d7Xybz3DWLdBu6f6vg7tcmETikK2VFpfz2wkeknrlZV93Jn/C3p2NlZ03c3mj+fE1vC+1cHRn3wbO4NvUiNymdn556n+K8wlr1AgZ34S7Dc2PMpn0cq+a5ccQ70/HuHEBRtobfntH3qy0GdGLw/IdQWluhLStn3/LvuHa4Zt/OmMaqU9D3NW2M+pqUGvqasYa+5qJRX3P3ggm0G9YdbWk5WdfS+HnuR3WW77/VvMuofyuwsH9rrPJ1GxJEyyVTQKkg7Zu/SF67xTSP0+7D+5G7kMt1lGXmETf7A0qSMrBt6km7z+aBQkJhbUXKp3+Q+uVOizQFgobmts1glSRJK0lSlCRJ0ZIkRUqS1O82nDNIkqQwo9+TJUlKN+hESZL0ZR3H75Mkqafh7yuSJHneyrVKkuQmSdJTRr9DJEna+q/yppC4Z8lkNkWs4qNh8+g4qi+erf1M0gQ9FEJxbgHrBj/P8U//YOh8vePu2dqPDiOD+Tj0Rb6LWMU9S6cgKSyLrdEYupJCos+yCP56dBW/DZmH/+hgXFv7mqQpSM7k0OyPuLzlsMl2GzdHus4ew/b7XmX7iFfoOnsMNq4OdWdUIdHljSkcmbCKPYPm4jemH85tTPNZmJzBqZnrSf7l8E2Hd18zg7gPt7Jn0Fz237OI0oy8ujUNee29PII9j6zi95B5+IdXn9fDsz7iSjW659Zt49BzNz+g10W7kCC8AtSsCJnNjws3MG7ZY9WmG7d0Kj8s2MCKkNl4BahpF9K1ct+BT7fzbtgC3g1bULeTp5Bov2IqkRNWcGjg8/iM6Y+jWfkWJWdyZuY6Un8+ZLLdc1g3XLr4c2Toixy792X8Z9yH0sneonxKCokeyyez75FVbA+ZR4vwvri0vrlej836iKtm5astKuHIzHVsH/Ii+x5ZSffXH8Xape57SVJI9Fsawc6Jq/hpyDxahgfjZlanbceHUJJbwA8Dnufshh30Wjhev33CEAB+GbaAHQ+vpM+iCSBZ0FYlCZuhEyj55T2KP38Fq3a9kVQ+pkncmmDd+16KN62k+MtXKd27uWpneSnFXy+m+OvF9Rpcbax2M2z4YFq28qd3UChzZi7izXdfrzHtiJHDKSgwdVb37T3EgD4jGNxvFPFxl5k1Z5oFeVXg/epTJD3xCglh03G5bzA2rZqZJMn7fS9XRj7FlfBnydrwI00WPAGAXFJKxntfcWPlpxblz1jTf/kTxD6ylJiQmXiED8S+dVOTJIVnLnPm3rmcHjaHrG1HaL5oksn+pvMeJu/Y2XrJdhvSA58AX54dPI31Cz7gyaUzqk13cvcJ5oe/cNP2z5d8ytywWcwNm8UfX2zl2J+WDSy0CwnCM0DNqpDZ/LRwA2NqsEtjlk7lpwUbWBUyG88ANW2N7NLBT7ezOmwBqy2wS5JC4q6lEfwcsYrP75pH21HBqMzaaidD//bZoOf555MdDFqgb6sZsUl8fd8ivrr3JX6e9Cahb0xBUlrmIo0OC2X9O0tr3H/wyAmuJV1n++ZPeW3ecyx5ay0AuXka1m38lu82rOa7DatZt/FbcvMsGwwDCBrSHXWAL3MGP8UnC9YxdWn1933k7hMsCp9X7b6jWw+xMGwOC8PmWDS42j4kCK8AH5aHzOL7hRu4f9nj1aa7f+ljfL/gY5aHzMIrwId2IUEABPbtQKfQnrx574usHD6XvRssc6XaGO6ld0LmsGXhJ4xaNrXadOFLp7JlwSe8EzIHzwA1bQz30sGPt7Lm3vmsDVtI7J5TDJ05tk7NoCE9UAf4MHvwDDYs+JDHlk6vNl3k7hO8HD632n1Htv7NgrDZLAibbdHgaltDPt8Mmc3PdbSZnxds4M1q2oyrj4o2gzqTnZRe7bHV0Rg+RLflk/n7kVX8OXgezUb3vbmvScrg5MyPSKymrwHo+OL9ZBy9YHEeK/yHA4+sYsfgebQY3RcXM82CpAyOzfyIa2aa5UUlHHtuHTtCXmT/hJV0W2yZ/1CR1+7LJ3PQoNu8hryeqEa3KC2bPfe9xq7QhfwV9grtnhmJnbebRZodVkzl5IQV/F2Dj1acnMnpmetIMfPR3Hq2wb13Ww4Nmcffg1/ANagVqn4dLM5rxxVTOTFhBQcGPo/vmP44VaMbM3Md12vQPThkHgfqoSspJAYsjWDbpFVsHjqPwPBg3M3sfvvxIZTkFPDdwOeJ+WQHfQw+2qUth/nxnpf48Z6X2DNrHXmJ6RYPFDV0/1ZB4JCuqALUfDD4ebYt+JSwpVOqTRe2bCpb53/CB4OfRxWgppVBt/9To7h86CwfhjzP5UNn6f/UqFr1JIXEsCUR/BCxik+HzaP9qGA8zMq3s6Ff3TD4eU5+uoOQ+fryLcrW8PPUt9l49wK2z/mIEe9Wb0Or02yMOgV9X+MRoObdOvqaUYa+5t2QOXgEqGltKN/4v0+zZvg81t47n4zLKQyqo3xvh+bfH29l7b3z+SBsIRf2nGJIHf1bo5WvQkHLNx7n7IRlnBo0G68xA7BvY+oDF5y5TPTdLxI19Hkytx7Bf9FEAErTcoi5byHRw+YSfe8C/J4djY23u2W6AmRZ+p/891/ldoYIKJJlOUiW5a7AAuCN23DOICDMbNtmg06QLMuTqjvIAup7rW7AU3WkqRe+Qa3IupJGTmI6ujIt534/SpvQHiZpWof2IOanAwCc334c//4dAWgT2oNzvx9FW1pObmI6WVfS8A1q9Z/V9ejWCs2VNPKv6TWv/HqUZnebahYkZZBzPhFZJ5te7+AupBw8Q2lOAaW5haQcPIOvkXNSE+7dAim4nEbhtRvIZVqStxxBbaZZlJhB3vlEZJ3OZLtzGz8kpZL0A2cA0BaWoC0qrVOzprw2tTCvAKl/n6U8v9giLWM6Du/ByZ/1M3uvnYrDztkBZy9TJ9zZyw07Z3uunYoD4OTPB+k4vGe9tQBcuwdSeDmVoqv68k3dcpgm95ieqzgxnfxz127Kp1MbP7KPXEDW6tAWlqA5fw3PoXXXKYCqWyvyr6RRYCjfa/UoX01CKvmX0wAoSsuhOCMPWw/nOjW9glqRdyUNjUEz4dejNB9uqtl8eHfiDDOrL287ju8AfZtxa+1HymH9YFhxZh6leYV4dg2oU1OhDkDOSUfOzQCdlvILJ1C2CjJJY9V5IGVRe6HEMNhYZPnATE00Vru5N+wuvv9OP5PznxPRuLo64+3tdVM6R0cHZjwzhbdXfWiyfd+eQ2i1WgBOnojG109dp6ZdlzaUXr1OWWIqlJWTt+0ATsP6mqTRFRRV/i3Z21X+LReVUPTPOeQSy/JXgVO3QIqvpFByLQ25rJysX//G/e7eJmnyDp9BZyi3/MiL2Ph4VO5z6NwSay83cvdH10u3V2gf9v20F4BLp2JxcHHErcnNjumlU7Hk3Miu9VwDRg3i718PWKTbYXgPIo3skr0FdinyX9gldVArcq6kkWtoq7G/HyXQrK0GDu/O2R/113Rx+3GaG/q38uJSZK3+nlbaWiPfbJ5rpGdQZ1xdarYle/8+yqh77kKSJLp2ao9Gk096RhaHjv1D317dcHVxxtXFmb69unHo2D8W6/YI7c1BQ73GnbpYY73GnbpYZ71aSqfhPTnxs77+rxrq1MWsTl0MdXrVUKcnfj5AZ0Od9n8klL/W/Yq2tByA/EzLXsK0H96DU4Z7KbGWPs7W2Z5Eg+6pnw/S3qBbkl/Vlq0dbC2qX3357gMarnw7Du/BPxa0GVujNvOPWZsZuWgS29/4lnrcwg3uQxj35XKZlsRfj+Jr1tcUJmWQW4Ov5NbFHztPV9L2W756S2Xwz4z9Bz8LNfON/IfitBxKLPQfasprTbqY6cplWnSGtqK0tbZ4MoVbNT6at5mPVmTw0cw1QUZha43CxgqFrTWSlZKS9Lpne1enm1KDrqYGXaWRrsJC3SZmPlr8b0fxN7P7/sO7c9Fg9xO2HcfPYPeNCQzvR3w9ZiU3dP9WQZvQHsT8pNdNPhWHnYsDTk1MdZ2auGHrZE+yQTfmp4O0NZRJ29Dulccbb68Jn4p+1fDceP73owTe9NzYnTOGc8Ya9as3zl4l3zCTMuNiElZ2Niht6l4821h1Cvq+JspQr0kGW+hkVq9OBhucZCjfqJ8P0sFQr3EHT6Mz+BKJp+JwVXtQF/9W07h/s7Ggf2us8nXuFkjx5VRKrt1ALisnfcshVHf3MkmTe+hspQ+s+edSpQ8sl5UjG2yhwtYKyZLJKgJBI3GnYrC6ANkAkiT5SJJ0wDBj9IwkSQMN2/MlSXpTkqSzkiTtliSpt2HGaYIkSaMkSbIBFgMPGY59qDoh89mkkiStlSRp8i1eq5MkSX8ZZrWeliQp3JBmBdDKcB1vGrY5SZL0oyRJFyRJ+kaqZ0t3VqvQpGRW/s5LycJZ7W6Wxp286/qlZbJWR4mmEHt3J/12o2M1qVk4q1X/WV0HtTsFhvMBFKZk4aC27K2T/tgqzQILj7XzcafI6LiilCzsfCwrI8eWPpTlFdDr01kM3rWcDq9MAAudWge1O4XmefW582/YXL1V5BjlNzc1C1ezunFVq8hJqbq23JRMXL2r0vSPuJs5f6zkwVXTsHdxrFXPTq2i2Eiv+HoWthbeg5qz1/AY2hWFvQ3WKmdU/Ttg51u3AwLgoFZRaKRbmJKF/S2UryqoJQobK/Kv3Khb08edAqNyK0zNwtFM01HtTn5KVZspzSvE1t2JrPPXaB7aHUmpwKmZFx6d/XGyIK+SkxuypkpTzs9GcjZ1tiR3bxTu3tg+9CK2Dy9A4W/k/FhZYzvhJWwfXnDTwGxtNFa78fH1JjkptfL39eQ0fHy9b0q34OWZfLjmM4qKan4J8cjEcfy1q+4BQGtvD8pTq8IXlKdmYO19c924PXIfLXd/SpN5U0lbUv/Z5cbYqD0oNSrf0pRMrGspX6+H7yJnT6T+hyTR4tXJXFts+VLNCjzUHmRer5rNlpWaiUc1ea0LTz8vmjTz5szhGIvSm9ulnBrsUq5R+8oxs0v9Iu5m9h8recACu+SkdkdjZH81KVk4mc1wME5j3L+BfoA2YvcKIna+we6FGysHXP8taemZqJt4Vv72buJJWnoGaekZqJtUvUjw9tJvtxR3tQdZRuWblZqJu7dl7bWCXvcGs2LHu8xcNxeVT933xK3UaW5KVmWderX0oWXvdszaspSnN79Csy4tLbpOF293co3qNi81CxczX8BF7X6TrotR/Ye+8CBzD68hKLw/u98xDQdSHSq1iszrVfWRlZqJqp7l2/vevqzcsZpZ6+ah8vGsM72Lt4pcs77cxax8XW4q30xcDNfVIbQHuWlZpJy3fMYWNLwPYa9WUZRs2tfYW+gXIkl0ffURYhZbFlqiJs3C+mgaUR//oUK38F/o2vuqCP3rDUb88z4X1m6lOK3uQUdbtcqkL6+Pj5Zz8hJZh84xJGY9Q2LWk7EvhoJL1y061tw3LKqnbuahc9wVs567YtaTbqGuo9qdfCPbkJ+ShaO6Gh/NyO6XagqxM9j9ClqN7MOleoSrauj+rQJntYo8I9281Cyczfo5Z2938lKN7GVK1fOao6dr5aBn/o0cHD1da9VzUrujSTHtV82fG51qeG40pk1YL9LOXKl8uVYbjVWnoC87S/qaPLO+xrwOAHo8EMJFC2Ym3w7NYYb+rWt4f/6qo39rrPK18VFRatSnlqZkYluLD+w9YSjZe05VHe/rQdCet+n5z0ckffArpWm358WmQHC7uZ0DrPaGAcgLwCfAEsP2CcCfsiwHAV2BCkvjCOyRZbkjoAGWAqHAGGCxLMulwCtUzVitWP9aMeAaJUlS9esibv1ai4Exsix3B4YAbxsGTucD8YbrqFgH1g2YBXQAWgL9b/FaBP8xJCsFHn3acfb1bzlwz8s4Nm9C84cGN/Zl3VEOf72bNwbN5N2w+eTdyGbky4/eMa3M/TFk/HWK3lsX02X9s+SevHTTbMg7iV0TN/qumcGx2R9Tr2lqt8DFTfspSMkifPsSgl97lBv/XLptgzaSQonk7k3JD29Rum0DNqGTwFYfaqH4k/mUfLuM0u0bsA55CMn15tmgt5s73W46dW6Pf0Bztm/dVWOa2S9Mp7xcyw+bf6sxTX3J+WYrCcMeI/3NjXg+Nf62nbcuPMYOwqlLICnr9PGpvCffQ86eSEqNXnI1NANGDuTI9sPoGqi9Hvl6NysHzWS1wS7ddwftEkBqVDxfDJvPNyNfoffTI1HaWt9RvcYmcvdJZvafxvx7ZnP6YDQz3pl5xzUVSiUOrk6sHv0yvy//hogPZt1xzQp2vfU9b/Z7lqhfD9E3Yvgd14vcfYLn+j/Ji/fM4vTBKJ5657k7qmdtZ8OQp0ezy4LB49tNQ/oQrSYPI+WvaIqMBhsaCrsmbvRZM4Pjs+68/1BB0fUsdt21gD/6zsH/wYHYerrcUT0Hf28cW/uyL+gp9nWdgceAjrj3aXdHNSt0nVr7sifoKfY0oC7oZ/SVF5WSHZvUIHrQ8P1bTTTEXezR2o/B88ezc8FnDaCmpzHq1JjBT4ej02qJ3nKo7sS3gd2G/i3610MEN0D/dqfL12vcQJy6tiL5w18rt5VezyRq6PNE9n2GJg8OxrqOlwMCQWNxOz9yVWQYREWSpL7Al5IkdQJOAJ9JkmQNbJFluWKAtRSo+GrLaaBEluUySZJOA/616GyWZfmZih+SJIXcxmuVgOWSJA0CdIAfcPM0Kj3HZVlOMpwjynDNfxsnkCTpSeBJgHBVb3o5BVbu06Rm4Ww0W8TFR4Um1fRNjCY1GxdfFZrULCSlAltnB4qy8/XbjY51VuvTWEJj6BamZuPoW/WGysFHRWGqZW+dClOzUfdrX/nb0UdF6uG6PxJUnJJt+NCOHnsfFcUWOuPF17PIPXuVwmv62QkpO06i6hHIte8su14H87ym3Jk3bP0mhtLn4aEAJEYn4GaUX1e1ilyzuslNzcLN6E2hq48HuWn6NPkZuZXbj23aw2OfVh+vr4Li1CyTWad2vipKLLwHAS6v3sLl1fqBo87rnqUwPsWi4wpTs3Aw0nXwUVFUj/K1crJn8FcvELPiBzIj4yzTTMnG0ajcHNQqCsw0C1KzcfJRUZiibzM2Lg6UZOcDcOz1byrT3bflFXIT6s6rnJ+D5FylKTm5I2tMZ63oNNnoUhNAp0XOy0DOTkPh5o0u7Qpyvj6tnJuBLukiiibN0ObWHY+vIdvN1CceYWLEgwBERZ7Gr2nVsn5fP29SrqeZpO/VO4igbp2IPL0HKysrPL1U/LrtK8JH6OMzjZ8whuH3DGHsyAiLrrcsLRMrddWMMiu1J2VpNQ9e5m3bj/frT1t07pooTc3Exqh8bXw8KKumfF0GdsFv5v2cG7uockmUU4+2OPdpj3fEPSgc7VBYW6ErKCZx+dfVat0zKYy7xuud7PiYS3j4egF626lSe5BZS15rov+oQXyyqPZZvH1rsUtuNdglV6P25VaDXTq+aQ9T6rBL+anZOBvZX2cfFflmMxwq0uSb9W/GZMVdp6ygGM+2TUmLuVyrpiV4e3mQeqNq1kbajQy8vTzx9vLkxKmNGOfnAAAgAElEQVSq2cBp6Rn06tal1nOFTrqXIeP1H8JKiIlDZVS+KrUH2WmW2+H8nKqwIns37WbCguqjLvWfOJy+hjq9Fh1f7zp19VFV1mlOaiYxfx6vPJesk3FUOVOQdXOIkz4TQ+n1sD6OdVJ0Aq5GdeuiVpFn5kfkpWbfpJtXzQyX6C2HiNg4j7/e/emmfaGT7mWood0kxFzCw7fKRqjUHmTdYvnu2bSbCQuqt019J4bS21C++nya9uV5ZuWbd1P5epCXloVHC29UTb2Y+cfKymNnbl3OmtEvk5+eizmN6UMUpWZh72fa1xRZ6Bd69GyNZ5+2tJo8DCuDLSwvKObM8s21Hmeu6VAPTdD7D4O+foHT9fAfKnQd/oVuBcVpOeReSMSzT7ubPvhlTklqlklfXh8frUlYL3L/iUNbWAJA+l9RuPVsTfaxuuPdmvuG9vXQ9Q7rRY6ZrrsFugWp2TgZ2QYnHxUFqdX4aL4qCgx238bZgWIjux8YHkycBTPxGqt/6zkplG7j9bbwekwCLka6LmoVGjM7p0nLNpn5rn/W0+sWZOTi1MSN/Bs5ODVxozDjZttgTH5qNs4+pv2q+XNjvuG5sbp+1UmtYszHs9g+Zz051yyb9d2QdQr6vqanoa9JtrCvcTHra4zroNv9g2h7V3c2TljWYJoVRG85xKSN89hTTf9WQUOXbwWlKVnYGPWpNj4elFTjA7sO7EzTmeM4M/aVSh/Y5Dxp2RReSMQluD2ZW+sXAuL/KrJOhFRoSO5IiABZlo8AnoCXLMsHgEFAMvC5JEkVHnyZLFe+/tUBJYZjddRv4Lcc03zY1ZSwrmsFHjH838MwAJtWy/lKjP7WUs01y7L8sSzLPWVZ7mk8uApwPToBVYAa12ZeKKyVdBgZzMVdprHXLu2OpMu4QQC0D+vNFUMsx4u7/qHDyGCUNla4NvNCFaDmelS8RfltDN3MqAScA9Q4GTT9w4NJ3Blp2fXuj8FnUCdsXB2wcXXAZ1Anru+ve3lqTlQ8ji3VODT3QrJW4je6L6k7LYttlx0Vj7WLAzaG+FpeAzqiuZhs0bEVeXU0ymuShXmtL4e/2lX5QYmzO0/Sc+xAAJp3C6RYU4jGLHaVJj2HYk0Rzbvp78WeYwdy1lAmxnGjOt3di5SLibVq552Kx6GlGntD+apH9+PGnxbGDlRIWBuWmTh1aI5zh+Zk7rNsyXGWWfk2Dw8mycJ6VVgrGfjpLK788DeJdTycGJMenYCL0f3bMjyYa7tM6/TarkgCH9CXf8CI3lw/pP9KqtLOBit7WwB8B3ZCLteRY8GSN13qFSS3JkgunqBQYtWuF9oE07ib2vhTKJu21f+wc0Jy90aXmw62DqC0qtyu8G2FLtOyAeyGbDefbfiGIQPCGTIgnO3bdvPgw2MA6NGrK3l5+aSlmQ4Ib/z0Ozq1HUj3zkMZcffDxMddqRxcHTpsIM/OeoJHH5pea/gAY4pPX8TG3xfrpt5gbYXLiEHk/2XqqFm3qAr67xTSi9Irli2TrIn8qDjsAnywbdYEydoKVfgAsneeMEnj0CmAgJXTiZ38BuWZVQ8+8c+sJqrXNKL6TOfa4i9I/3FfjYOrADu+3F75YarjO48RMk7vyLfu1pZCTWG9Y0b6tvLD0cWR2H9qf9g98tWuyo92nN15ku5GdqnIArvUfexAztVgl1LrsEup0Qm4BahxMbTVtiODiTdrq/G7Iul4v/6a2oT1rvyisUszr8qPWjn7eaAK9CUv0fKPBNVGyIBgftvxF7IsE33mPE5Ojnh5qujfpweHj0eSm6chN0/D4eOR9O9Tezy8XV/+UflRqpM7jzHQUK+B3dpQVM96NY4n2iO0F8lx1c9EOfTVTt4Km89bYfM5s/Mkvcbq/YMWhjrNM6vTPEOdtjDUaa+xgziz8yQAZ3aeJDBYH87EK8AHpbVVtYOrAMe+2sXasIWsDVvI+Z0n6Wa4l5p1C6REU1TtvVSiKaKZQbfb2IGcN9xLHv5VL3Dah/YgPb76trzryz8qP0qlL98QQF++hZqCO1K+R77axXthC3jP0GZ6WNCXlxi1mR6Gvjw1NpElPaezcsBzrBzwHLmpWbx338JqB1ehcX2I7KgEnALUODTT9zXNwoNJsdCHOP70h2zvOZM/es8i5vVvufrDwToHV6F6/yHZQk2FtZIBn+n9h6R6+A9QfV6vW6hr76NCYaefSW/t6oBn77ZoLHghnfsvfLTi5Ezc+7VHUiqQrJSo+nUg/5JlPnDuKb0PUaHrM7ofafXQVd2C7o3oBFz91Tgb6rXVqGCumNn9K7siaWOw+y2NfDQAJIlW9/Uh7re6B4saq387+eUuNoQtZEPYQmJ3nqTLOL2uX7dAijVFlUv+K8i/kUNJfhF+Bt0u4wZWPuvF7o6sPL7LuIHE7qr9GSUlOgF3o+fG9iODiTM7Jm53JJ0M52xr1K/aujhw/8bn2b9yM8knL9WqY0xD1ino+5oPwhbyQdhCzu08SZChXpsa+pp8s3rNN9jgpobyDTLqa1oP7sLAaffx9eNvUVZcc5z+26lpaf9WQUOXbwWaqDjsW/pg21zvA3uN7k+WmQ/s2CmAVm9O43zECsqMPpRr46NCYWcDgNLVEZfe7SiK+3c+uUBwp7idM1grkSSpHaAEMiVJagEkybK8QZIkW6A78KWFp9IAdUWRvwp0MJzbHrgLs5mkll4r4ArcMMykHQK0qMd11AtZq+PPVz7n4S9fRKFUEP39fjIuJTNozjhSYi5zaXckUZv3Ef7uDGbsf5vinAJ+eWYNABmXkjm/7RjTdq9CV67lz0WfV/sRgP+KrqzVcfzlLxj27TwkhYK4zfvJvZhM1xfGkRl9maRdkf+PvfMOj6Lq/vhnNqRBGqEFECT0TkIz0pKgiRKaGguIFNFXEFFAakABqYooKCggIGADVFBalCIEkCICIfQSeoCEQEgldXd+f+wkbJJNsiDZfX++5/M8PoadO/Odc++595y5M3OHCi1qE7B0OA7uZakR5IvPyFDWdx5HVmIax+b+Ssgm4yoOR+f8SlZimkWaR8cv5/GV41DsdFxZGUHKmWs0HPM8iUcuELvlMB4+tWn79QjsPcrhFdSShqOfZ4f/GDConPjge9r9NAFFgcSjF7n03XaL6/fvCSt44ocxKHY6zq8y2tp8dCgJUReJ2WK0tdPS4Th6lOWRIF+ajwplY+A4AIJ/eR+3ulUpU9aJZw9+zv6Ri7lhwUccTu2IpGGgD+N2ziU7PZPVoxflbRsRPpM5IWEArH1/Gb1mD6aMkwNnIo7kfbW0W9jLVGv8KKoKd2Li+Xn8khLtPB22jJarxqPY6bi2cgdpZ2KoM+YFkqMuEL/5EG4+tfFZNhJ7j3JUCm5JndHPs9d/NDr7MrRZNxmAnNR0jg2Zb/Fr86rewMEJywn4YSyKnY4Lq3aSfPYazbT6vbblMJ4tatNx6QgcPMpSPciXZqNCCQ8cS83uflT2a4ijpyveLxknCPYPX0Tiicslau57fwVPf2/037Ord5J49hotR4VyK+oiV7Ye5uyqnfh/NpgX/vyEzMRUdgwxfiXcuaIbT30/FgwG0mLvsHPYAovsRDWQteMHHEOHg6KQc3wP6u3r2LfrgSH2MvoLURgunUB9tAlO/T8A1UD2rp8hIw1d1To4BL1ifH1RUcj++3fUBMsmWG3Vb7ZujuDJYH/+jtpG+t103hkSlrdtx5/rCOzQs5i94cPZE3F0cODndcsBOPT3EUaNmFS8qN5A3JQF1Fg6Dex0JP28hazoK1R85xUyjp8jdftflH+lO+Xa+aDm5KBPSuXG2E/ydq+zfRk6l7Io9mVwefJxrr46gazzxU8qoDdwacISGvwwEcVOR/yqP0g/e5Xqo3uRFnWexC1/U/P9ftiVc6LeV6MAyLp2i7MD/tk3Iw9vP0jLwFbM37WIzPRMvhz1ed62j8PnMjrE+Jr2K2ED6NizE47Ojiza/zV/rNrKj3ONjyB36N6JPRt235fuaW1cGrtzLlnpmfxkMi4ND5/JXG1c+vX9Zbw4ezD2Tg6cNhmXQrRxCW1cWmPBuLT9/RWEfjsGnZ2O46t3cvvsNdq9G0rcsYuc33qYY6t30mXuYAbu+oSMxFQ2DTX21ept6tN2SHcM2XpUg8ofE5YXerK1KEZP+pC/I4+SmJjME8+8wpDX+pKTY3zq4qVnu9Lp8Tbs3vc3XV4ciLOTE1PHjwDA3c2VQQN60+t146v5g199udiPZRXkyPZD+AS2Ys6uBWSmZ7Jo1Ly8bTPCP2V8yLsA9A7rR7ueHXFwdmTe/sVErNrGmrmreWpAV1oFtUGfoyc1KTXf/kVxckckjQJ9mLDzM7LSM1k1+t4TzaPCP2R2iDGWrXn/a3rPfhN7JwdORRzhlNamf/24g16zBjNm88fos3P4YeSXZnUKcmbHEeoH+vDuzjlkp2ey1sSXhobPYH7IeADWv/81oVqMOxcRlbf+XfDYXlSqXRXVoJJ47RbrJiwtUTNSq9+5uxZq9Xuv38wMn0NYiLEdXw7rn1e/8/cvYceqbayZu4qnB3SlVVDbvPpdaLJ/UZzeEUmDQB/GmOkzw8Jn8pnWZ34x6TNnIo5wxsIvkBeFLXKII+OX03GlMZZf0mJ549Gh3Im6yI0thynfojaPf22M5VWDfGk8OpStAWMf2EZVb+Dw+OX4r8yfPzTV8ofrWv7QXtOsFuRL09Gh/B4wlho9/Kjk1xCH8q7UetGYPxywIH/I1Y0cv5xOmu5FTbeJpptrazsTW5uMDmVLwFhc61Wjw6Q+efH8zMJNJJ8uIc5omifDltFay9FiVu4g9UwMdce8QJJJjtZy2UjKaDla3dHPs8d/NLEb9lOhQxPaR3wMqsqtHVHEW/iggKo3cCJsGW1XjQcT3Xqa7s3Nh3DXdO09ylE5uCX1Rj/Pbv/R3NB0O0Z8jKrp3rRAV9Ub+PP9FXT9zph3n1m9kztnr9F6ZCjxRy9yeethTq/aSee5g+m925ijbX1rft7+1R5rSOr1BFKu3N8NNWvHt1yitx+hbqAPb+36lJz0LNaPuqf7n/AZLNbGwt/eW0aPTwZRxsmB8xFRRO8w3qTf++UGQr98G5+XAki6dos1Q4ofl1S9gW0TV/DCN8b6PfbjTm6fu0aHd0OJPXqR6G2HObp6J13nDOY/O41xdb0WV1v2D8KjVhXavfMs7d4x3kT/qe9H3C3h44a2alOAsyaxJqtArHkrfAZfFIg19k4OnDWJNd0+GEAZB3te/c7Y/lcjo1k/ofilEf6pZvDYXlS8j/hms/rVG7gwfglNVr4HdjpurtxO+pkYao55idQj50nYcpBaE/tiV86JBotHAsYc+FT/j3Cu9wjek/vnjYXXFqzn7un7W2tcEKyFoj6kNYQURdFjfNUfjK/aj1dVdZOiKP2B0UA2kAr0U1X1oqIoqaqqumj7TgZSVVWdrf07VVVVF0VRPIHNgD0wE+MEamvTJQK08rMwrt16UdNYr6rqckVRIoBRqqoeVBTlkrbvrWLOtSKwAXABDgJ+QBdVVS8pivID0Bz4DdikHbebpj8fOKiq6vKi6mf6o32ss1iTjamRY5tH0N0f0rqW90OKrrS+EVc0Rxz0VtcECE63vvvetrOzuuZdCz/K9LDp/a6z1TW3zir5RkVp8Nrdg1bX/NOrbsmFHjJJqff1MsVD42P7kj8g8bCprVj2cY6HSRWD9ccHgHcOT7G6Zv9WI62uWUVxtLomQNlS+/Zq0VxQ71pdE6CmYv1x3xYZhF+m9dsUbGOrLSx1NdgmL7R+1g1XLPgCfWlwwc76deyqWt+bHLFNDuxmA2eKsbOFB9uGR/TW96Vm2Za9TfawaR/7s7wLb4bT9UP+lfNQDc+G/1e290OLVKqqmr3aUVV1BVDos8e5k6va35PNbVNVNQFoU2DX5WaONQYotHiNqqoBJn/XsuBcbwGPF7Ht5QI/RZhsG4ogCIIgCIIgCIIgCIIgCP9z2OZWoCAIgiAIgiAIgiAIgiAIpcJDemFdsBDbvLcjCIIgCIIgCIIgCIIgCILwL0AmWAVBEARBEARBEARBEARBEB4QmWAVBEEQBEEQBEEQBEEQBEF4QGQNVkEQBEEQBEEQBEEQBEH4F6EaFFufwv8U8gSrIAiCIAiCIAiCIAiCIAjCAyITrIIgCIIgCIIgCIIgCIIgCA+ITLAKgiAIgiAIgiAIgiAIgiA8IIqqqrY+h/8JJtbqY/WKtrdB09rKm8rbYG2RGDu91TWbZ9lZXRPguIPB6pqOqvXb1MUGmkZdm8jahCi7LKtrVlPtra5pq7uX6Yr1ncnBBv0mx0bLSUWrd62uueLQJ1bXDGs9weqaAC6q9XtOeRuN+7E668dVW2QQHgbbjIZXdNlW1/SwwactDDbKvCvYoF1v26DPgG1iXDkbjUu2QG8DUzNs0G9s1aZxOutfrzrZKAuecun7/52Ocx8cr93tX3ml2fTCxv/K9pYnWAVBEARBEARBEARBEARBEB4QmWAVBEEQBEEQBEEQBEEQBEF4QGSCVRAEQRAEQRAEQRAEQRAE4QGx/mJBgiAIgiAIgiAIgiAIgiCUGur/0JrO/w3IE6yCIAiCIAiCIAiCIAiCIAgPiEywCoIgCIIgCIIgCIIgCIIgPCAywSoIgiAIgiAIgiAIgiAIgvCAyASrIAiCIAiCIAiCIAiCIAjCAyIfuRIEQRAEQRAEQRAEQRCEfxGqausz+N9CJlhtTMikftQLbEF2eha/jFrEjROXCpWp2rQWz80eTBkne87tiCL8g28ACA7rTYMnW6LPyiHhShy/jv6KjOS7Fuk+NbkfdTXd9aMWEXu8sK5X01r0/MSoG70jis2TjbpO7uUI/eJt3B+pRFJMPGuGfG6R7lOT79m6rgjNqk1r0eOTwdhrtuZqNgppi/+IUCrVrcaSHhO5cexiiXo1A5rTaXJfFDsdJ1dGcOjLDfm26xzKEDx3MJWaeZNxJ4Xfh8wnJeYWro9U5JUds7hz/gYAsYejiRi/rEQ9U3pM6k+DQB+y07P4cdQCrptp1+pNvXlh9mDsnRw4s+MI6z9YkW97x9e70u29V/jA9w3u3kkpVq9qQHNaT+2LotMRvTKCk/Pz21r5sQa0mtIXj0Y1+PPN+Vzd9DcA5ZvUpM3MV7F3dUbVGzjx+Tour//rvmztPqkfDQJ9yErP4udRC83aWq2pNy/MHpRn6wbNh3Pp8HoIXd97ham+g0q0FaCLiS/9OmoRN4rwpWdMfOk3zZcah7QlQPOlxT0mct0CX6rl35zOmi8dWxXBgQK+ZOdQhi5zBlNF86UNb80nOeYWXi1qE/zha8ZCCuyd8wvRmw+WqJdLjYDmtNd0T62M4IgZH+5s4sPbNB+u90w7WgzumleuQqMa/NzlPW6fvPJfqQnw4qRXaRLoS1Z6Jt+M+pKrJwq3S49RvXjsuU6UdXdhRJN+eb+XcShD/0+HUrNpbdISU1gydC4JMfEW6Vp7LKzt35zgScb6PbIqgn0LCvtSj0/fxKtZLdLvpPLL0HkkxdwCoN2QHrR4yR9Vb2DL5G+4sOuYRTYCdJ3Uj/ramLRm1EKzsaZaU2+e0/rp2R1H2KT106fCXqahSaxZO3rRfcUaa477YJu42m/ya/gEtiIrPZOFo+Zx6fiFQmVeHN2Hjs8FUM69HAMbv5z3e6fnA3l5fH8SYhMA2PJNOBGrthWr996MT9m15wCe5T349buFhbarqsrMuQvZve9vnJwcmT5hJI0b1AVgXfhWFq1YBcCg/r3oGRJUon2m9JzUn0bamL961AKuFRHfemnx7dSOI6zT4lvw8FAe69WZ1IRkAH6btZrTEUcs0rX2uP+of3P8tbHwxKoIDpoZ94PnDKayNhaGv3Uvh+i33SSHiIxm+33kELaIqWD9McJWcRUgdNIAGmvx5vtRC4gxE29qNPWmz+wh2Ds5cHJHJGs+WA5A9caP8tL0/1DG0R5Djp4f31/KlajzJWraYlyyxbj/qH9zAib3RWen4/iqCP42065Pae2arvWbZC3GAbhWq0C/Pz5i/5y1HPoqvES9h2HrE+++QKOgVqiqgbRbyawZtZCUm4klatoivtXyb06g1m+OF9NvcseljWbqd8AfH7FvzloOWli/D6rp1aI2QSZ9dd999FVv/+Y8oeVKR1dF8JeZXKnrp/f8aP1Qo+ajHZriP+4l7OzLoM/OIWLGSq7sPWmRZi7Wbldb1G8uPSb1p6HJ9WpR8fxFLZ6fNrleDRoeSttenUnT4vnvFsZzW819CIK1+EdLBCiKolcU5YiiKFGKohxWFKXdPz0hRVF8FEUJMfn3AEVR5hcoE6EoSusSjpNXRlGUFxRFOaUoyg5FUQIURUnSzvuooijbFEWpfJ/nNFlRlFEPZuE96gW0oIK3F58FjGT9+KV0n/6q2XLdpw1kXdgSPgsYSQVvL+oFtADg/J/H+SJ4LF92CeP2xVg6DulhkW7dwBZ4envxhf9INoUtJWSaed2Q6QPZOG4JX/iPxNPbizqabvshPbi45wRfBozk4p4TtLdAt26g0db5/iPZGLaUriVozvc32lpX04w/G8NPg+Zy+a/TFtmo6BQCpvVnfb9ZfN95DPV7+lG+XrV8ZZr0CiAjMY1vO47kyJLfaT++V962pMtxrHp6AquennDfk6sNAnyo6O3FxwEjWDt+Mc9Of81suWenDWRt2GI+DhhBRW8vGmi2ArhX9aR+p2bcsWCSSNEptJnRnx19ZrExYAy1evrhVsDWtGu32Td8EZd+2Zvv95z0LPYNW8imwHHs6DOLVh/0xd6t7H3ZWsHbi9kB7/LL+CU8M32g2XLPTBvI2rAlzA54lwreXtQvYGu9Ts0tshWgnua/n/uPZEMxvtRt+kA2jFvC55r/5vrSzbMxrL5PX3pyWn/W9J/FsifG0LCHHxUK1G+zlwLISEpjaaeRHFzyO53CjL5060wM33Z7n2+6TGBNv48Jnvkqip1lw66iU+gwrT+b+s1idecx1DXjw416BZCZmMbKjiM5uuR3HtN8+Nyve/n56Qn8/PQEtg9fQPLVeIsmOm2hCdAkwJfK3l5MCniHH8Z/Re/pr5std+yPQ3zUc3yh39u92Jm7SWlMCniH7Us38ey4PhbpWnssVHQKT08dwKr+s1j05Bia9HicivWq5yvjo/nSAv+RHFj6G53H9QagYr3qNO7ux1dBY1nZfxZPT3sVRadYZGd9rZ/OCXiXX8cvoUcR/bTHtIH8GraEOVo/vRdrjjEveAzzu4zj1sUbdLqPWGPNcR9sE1d9Alvi5V2Nd/2HsCRsAQOnDTJb7vC2v3m/5xiz2/Zv3MP4kHcZH/JuiZOrAM+EBLHw02lFbt+972+uxFwnfPVSJo95h6mzjWlUUnIKC5b9wMrFc1m5eC4Llv1AUrJlE3AADQN8qOTtxYcBI/h5/GJCi4hvodMG8lPYYj4MGEElby8amoz5u5aGMyckjDkhYRZPrtpi3A+Y1p9f+8/i2yfGUL+HH54Fc4iXAshMSmNFp5FELvmdDmH3cojEy3H80GUCP3SZcF+Tq7aIqWD9McJWcRWgsebDUwOGsXr8Yl4swodfnPY6q8K+YmrAMCp5e9EowAeAnuP68NtnPzMrZCzhn/5Iz7CS440txiVbjPuKTqGz1m9WPDGGBsX0m2WdRnK4QL8B8J/Yh0sRUSVqPUxb//xqI/O7jOOLkPGc3h5J4LDnStS0RXxTdApPTOvP2v6zWF5E/TbV+s3XnUZyyKTf5BIwsQ8X76N+/4nmrTMxfNftfb7tMoG1/T4myMK+qugUnpzan5/6z2Lpk2NoVMz4sNh/JAeX/k7AOKNm+p0U1g78hGVPhRH+7iK6zhlssa1gm+tVa9dvLg2169VZASNYU8L16pqwxcwyc726e2k4c0PCmGthPLfV3IcgWJN/ugZruqqqPqqqtgDCgJkP4Zx8gJASS90frwH/UVU1UPv3bu28mwN/A2/Z4JxoGNyKI2t3AxATGY2Ta1lcKnnkK+NSyQNHV2diIqMBOLJ2Nw2DWwFwfvcxDHpD3v5uXp4W6dYPasXRNUbda5HROLmVxaVyAd3KHji6OHNN0z26ZjcNNN0GQS3z9jf9vTgaBLUiykTT0QLNKJNj34q+zu0LNyyyD6CKTx0SL8WRfCUeQ7aes+v3U7vAeXoHt+T0z8Zzit50gEfaN7H4+MXRJLgVh7R2vRIZjbNrWVwLtKur1q5XNFsPrd1Nk+B79wy6v9+P8Jk/YMkT/RV865ByKY5UzdbL6/ZT46n8tqbF3CLx1FVUQ/4jplyIJeViHADpcYlk3ErCqYKrxbY2Cm5FpGbrVc2Hi7L1qmZr5NrdNDaxtev7fflt5g8Wa5r6UkwJ/htj4ksNH9CXvHzqcOdSHEla/Z7esJ86BXypTnBLTmi+dDb8ADU1X8rJyELV+mgZR/v7ekWjsk8dki/FkaLpnl+/n1oFdGsFt+Sspnth0wGqm/Hhuj3bcX79/v9aTYAWwa3Zv3YXABcjz1HWtRxuBfwod1tyfOGnSloEt2b/mggADofvp2G7phbpWnssrOZTh4RLcSReNdbvyQ37qR+Uf596Qa04usZYF6fCD1BLq9/6Qa04uWE/+qwckq7Gk3Apjmo+dSyys9EDxprcfhptEmuuRkbj7lXBIl1rj/tgm7jaKqgtu9fsACA68ixl3crhUbl8oXLRkWdJvHnnvuwpitY+zXB3K3qs3vHnfno8/QSKotCiaSNSUlKJv5XAnr8O8XgbX9zdXHF3c+XxNr7s+euQxbpNgltx0CS+FTXmO5nEt4MF4tuDYO1xv4pPHZJMc4gNhXOI2sEtOamNhefCD1DjIeQQtoipubrWHCNsFVcBmgW34YAWby5FnsPZTLxx03z4UuQ5AA6s3UXz4DYAqICTizMATm5lSYoruU/bYlyyxbjvpeXeue16poh2Ne03NU36TZ3gVveqiOIAACAASURBVCRdief22Wslaj1MWzNT0/PKOZR1tMinbBHfzNVv3QL1W7eIfmPcdv/1+080Tfuq3X301aq5mlqudGrDfuoWypVaclyr/zMmmjdPXCZVe/r41tkYyjg5YOdg+Qu71m5XW9RvLo2DW3HYgutV03h++B/Gc1vNfQiCNXmYH7lyA+4AKIpSVVGUXdpToscVRemo/Z6qKMrHiqKc0J4cbas9aXpBUZQeiqI4AFOAl7R9XypJVFGUBYqiHNSO+YGZ7ROBDsBSRVE+LrBNAVxNzrutoij7FEWJVBRlr6IoDYo5p8Ym5/7OA1VYFU+Srt/O+3dybAJuXvkvyty8ypN8I+FemRsJuFUpPJi0fMGfcxbekXT18iS5gK5rlfy6rlXKkxybX9dVG8TKVXTPC16pNxMpV9H9vjVTLNBMMdG8X8p5lSf1+r1jpd5IwKVA3bp4lSdFK6PqDWSl3MWpvAsAbjUq0eu3aTz30wSqtW1wX9oF2zUpNqFQAHDz8iTJpF2TbtzOa9fGQa1IikvgxinLnv5z9irPXRNb795IwLlq4Yv7kqjgUxudQxlSLt20eB/3KuVJNNFOssCHk24k4K61faOgViTH3SHWQluNxyvsv24FfMnNjP8+aBB2NfETMPpSId8140vOmi95+dRhwLYP6b9lJlvHL8tLhkrCnA+XK1C3pmUK+nAudbo/xrl1+/5rNQE8qnhy5/q9V9juxN7G4z7ay7i/0ScMegPpKXcpV77kGwXWHgtdvTxJuWGidyMBV6/CvpRsUr+Zmi+5epUn+UaBMdTCOnKtUp4kk3a1JNYkmfFzgFYvBHDWwqcOrT3ug23ianmvCiSYaCbE3qa8meMVR5sufnz4+xyGLRiNZ1XLJrCLIy7+Nl6VK+b9u0rlisTF3yIu/hZelSvd+72S8XdLca/iSWKB+OZeoL3cvTxJLBDf3E3qo33/p3j3t494cdYgnN3KWaRr7XHfxcy471Kl+LEw02QsdK9Rid7h0wj98f5yCFvEVLD+GGGruAq5dXzPlxJjb5fow4kmdbz2gxX0DHuFD/Z+wTPj+7Jh1soSNW0xLtli3Lek3xTMvXP7jX1ZR1q/2Y39c9eWqFOQh2Hrk6NeZPTeebTo2Z4/Pv2pZE0bxLeC9ZtiYf06a/Xb5s1u7LvP+v0nmmDsq/21vrrNwr7q4lWelBsF662wprlcyZT6IW2IO34JfVaOxfZau11tUb+5FIzniUXE86R8Y2H+eN6u/1OM+O0jXrAwnttq7uN/HYOq/Cv/+2/ln06wOmuTjqeBJcBU7feXgc2qqvoALYDcqFwO2K6qahMgBZgGBAHPAlNUVc0CJgKrtSdMV2v75U5uHlEU5QhgeutkgqqqrYHmgL+iKM1NT1BV1SnAQaCPqqqjtZ87ase5AjwJfK39fhroqKqqr3YeM4o5p4bAU0BbYJKiKPYPUoEPg05v9USv13P01z020f+3rZucdjOR5Y8NZ1WX99g95XuC5w3BXntaobSxd3Ig8K1n2GpBcvcwcarsQbt5b7JvxFdWWwnbaGtPq9tqbWKPnGf5k+P4rvtEHnurO3aO1hsqKvvUISc9iztnYv7Vmv8t/NvGwoL4v9UTg15PlI1ijTWxZlw9vO0gw9oPYtzTIzi2O4o3Px1W6pq2Yu9325jZaRhzQsaRfPMO3d97xdan9NC5ezORr/2GszLkPXZP/Z6nPx+CgxVyiP+GmGqtMcKWcbXDK0H8MnUFk9q9xS9TV/DyR/f3CvI/wRb5vrXa1G/Ec0Qu/Z3su5mlqlMU22b/yMft3iZq3R78+gfb5BxKk3YjnuOQDeo39sh5Vjw5ju+7T6StFftqhXrV8R/Xiy1hX5dc+P8xtqpfgH3fbeOjTsOYq8XzblaM57ae+xCE4vinH7lK1yZRURTlceAbRVGaYnzt/mtt0vFXVVVzJ1izgN+1v48BmaqqZiuKcgyoVYzOalVVh+b+Q1GUCJNtLyqK8oZmS1WgMXC0hPPerapqN+1YY4FZwGDAHVihKEo9jNfKxY1Sm1RVzQQyFUW5CVQB8s0oaOf1BkBXz7a0dK1L275BtOptXKngWtQF3Kvde1LFzcuT5Nj8rxolx97Breq9uzZuVT1Jjrt3V8fn+U40eMKX5S/PKNbg1v2C8O1l1L1+9AJuBXRTCrzilBJ3J9+TH25VPUnR7tal3UrCpbIHqTcTcanswd1bSUVqtixC09UCTVcTzfslLfYOLtXuHculqiepBeo2NfYOrtU8SYtNQLHT4eBalow7qQBkZBn/H3/sEkmXb1K+thc3jxa9UPnjfYNo27szADEF2tXdyzPfnU4w3rFzN2lX96oVSI5LoMKjVfB8pBLDfvsob99hG2cw75n3SI03X8/psXcoa2Jr2aqepN+w/DXUMi7OBH47iiMf/sjtwyV/qMGvbxBtNB+OibqARzVPLueztXgfdq/qSVLcHTwfrUL5Ryox7LcPAaMfvr1xOl88834hW9v0C6KV5kvXzPhvcgFfSjbjvwXbwFJSND/JxaWqGd/VyqSa+FK65ku5JERfJzstg4oNHiGuGF/KxZwPpxWo29wy5nwYoG5PP6Lv40lSa2r6932K9r2fAOBy1HnKV6sInAGMTwQm3kd7JcYlUL6acR+dnQ5n17KkFfFhF1uMhXnHik3A1eTpROOxCvuSWzWjhmKnw1HzpZTYO7hVLTCGFlNHj/UNonW+WGNig4X91LQufJ/vRIMnWrLs5enF2miLcd8WcTWoXxcCexk/DnXhaDSeJpqeXhW4E2e5DamJ93x1x6ptvBzWr5jSllGlUgVib957MjXu5i2qVKpIlUoV+TvyXooUF3+LNr7NzR0ij3Z9g3hMi29Xoy7gUSC+JRVor6TYBDwKxLckrT5STfrIX6u289pS82vSgm3H/VQz435qnPmxMNWkr+aOhXoth7ip5RAexeQQtoipYLsxAqwfVzv2DeZxLd5ciTqfz4c9vCqU6MMeWh0DtA31z/vgVeSm/fT+0Pyay7YYl2zZpmBZv0kt0K65/aaqb13qhbSlQ1gvHN3KgqqSk5lN1IqtVrE1l6hf99Bv2Ri2z1lTaJstr2ugcP26Wli/6XdS8dLqt5NWv6pWv0eKqN+HoWnK/eTAqbF3cK1asN4Ka7oVoeni5cmzXw0n/N2FJF4p+a08W7artev38WLiuUcR8dw931hoPp4fWLWdV4uI57aa+xAEW/HQlghQVXUfUBGopKrqLqATcA1YrihK7tVCtqrmPR5nADK1fQ08wGSvoijewCjgCW091U2A030eZr12rmB8AneHqqpNge4lHMv0FqAeM+evqupXqqq2VlW1dUtX49d7D3y7lQUh41kQMp7TWw7i81xHAB7xrUtGSjqpBdYXTI1PJDMlnUd8jfv7PNeR01uM66XV9W9Oh0Hd+P71T8jOyCrWyIPfbGVxyHgWh4znzJaDNA816lbP1S3wtczUm4lkpqZTXdNtHtqRs1uNume2Hc7bv3loR85sPVyk5lch4/lK02xhoplpgWaL0I6c2Wr52nCmxEVdwKOWF241KqGzt6N+Dz8uFjjPi1sP0/B54znV7dqWmD3Gr0w6ebrmfTzGrWYlPLyrkFRCgN737VY+Cwnjs5AwTmw5SCutXWv61iUj5S4pBdo1RWvXmpqtrZ7ryIkth4g9c5WprQfzUYd3+KjDOyTFJvBZt/FFTq4C3D5yAVdvL8pptj7a04+YLebbpCA6ezv8lw7nwk+7ubrpb4v22f/tVuaFjGdeyHhObjmIr2ZrDc2XirK1hmar73MdObXlEHFnrjK99ZvM6jCMWR2GkRybwLxuE8za+vc3W1kYMp6FWr/J9aVHSvClRx6CL8VGXaC8txfuWv027O7H+QK+dH7rYZpovlQ/pC1XtS+WuteolLfgvFv1CnjWrUbyVcs+PHIz6gLutbxw1XTr9PDjUgHdS1sPU1/Trd21Ldf3mHwpVVGo0+0xotdbPsFqTc2d325mRsgYZoSMIWrLAfyeMw7D3r71SE+5a3at1aI4uvUQfqEBALQM8ePM3hNFlrXFWJjL9agLeJr4UuPufnnHyuXctsM0DzXWRaOQtlzSbDm79RCNu/th51AG9xqV8PT24vqRom+I/PXtVr4IGc8XWj81jTWZFsaaU1qsqeffnI6DuvHd67MtijXWHvdtEVe3fvNb3kepDm75i46hxouHur71SU+5e19rrZqu19oqqA3Xov/5098BHfxY//sfqKpK1PFTuLiUo1JFT9o/1oq9Bw6TlJxCUnIKew8cpv1jxa8dvPfbrXkfpTqx5SCtLYhvGSbxrbUW34B867s1faoNN85eLVLXluN+XNQFPLxNcojuflwo0L8vbD1MY20srGcy7jubyyEuF51D2CKmgu3GCLB+XN397RZmhYxlVshYjm75m7ZavKnlW48MM/EmWfPhWr71AGj7XCeObTHmSEk371DXr7HxvNo1Jf5SrFlNW4xLtmxTuNeuuf2mwX30mx+fn8rX7UfwdfsRRH69mQPz1xc5ufqwba1QyyuvXKOgVsSfv25W05bXNWCsX48C9VtSv7mi1e/q56eypP0IlrQfwWGtfkuaXP2nmm4mfdX1PnLgGwXGh0bd/YguoBm97TBNtfpvYKLp6FaW55eNZOdHq7l28FyJWmDbdrV2/e77dmveR6lObDlIS5N4nm5BPG/5XEdOFhHPY4uI57aa+xAEW6Go/+B1YEVRUlVVddH+bgj8ifFJzkeAGFVV9YqiDAXqqqo6vED5yUCqqqqzTY+lKEoo0ENV1f7a7wOA1maeYB0FZAPfAL5AJYxPro5VVXV5bhlVVQ8W+DtA+zv3Cdb/aHrdFUX5BfhOVdU12vkNUFW1lplzKnjux4FuqqpeKqquJtbqY7aiu04ZQD3/5mSnZ/HL6EVcP2a86/Rm+AwWhBi/ll2tmTfPzh6EvZMD5yKi2DRpBQDDIj6hjIM9dxONd7FiIqPZMOHeqxD2xTTt01MHUMe/OTnpWawftYgbmu5/wmewWNOt2sybHp8MooyTA+cjovh9olHX2cOF0C/fxq1aRZKu3WLNkM/JSEoDin9FtoummV1A843wGXxlotlT04w20WzwVGu6fNCfsp6uZCTfJe7kZb7v91HescsbCq/D8WhgCzpOfgWdnY6Tq3dycN56HhsZys2jF7m49TB2jvYEzR1Mpaa1yExM5fe35pN8JZ46Xdrw2MhQDDl6VIPKX5+u4dK2yELHj7HTF2lrzymv0sC/BVnpmfw0ehHXjl0AYFj4TD4LCQOgerPavDh7MPZODpyJOMK6ScsLHWfsn58zr/sE7mpP4zXPsjOrV61zC1p98AqKnY7zq3Zy4vP1NB8dyu2oi1zbchjPFrXxXzocB4+y6DOySY9PYlPgOGo9157H5/yHRJMF7/cPX8SdE/nXbzvuUPSaPj2mDKC+fwuy0zP5efQirmnt+nb4DOZp7Vq9mTfPa7aejYhivRlbx/z5GfO7v5dnq2Mxa6uETB1AXc2X1o26128Gh89goUm/ecbEl8I1X2r4VGtCTHwp9uRlvtN8yaUITe/AFgROMvrSsdU7+Wv+etq/G0rssYuc13wpZO5gKjepRUZiKhuHzifpSjyNn2tP2yHdMWQbfWnfZ78QvaVwEuZSRMepGdiCdpON7Xpm9U4Oz1tP65GhxB+9yGVNt/PcwVTUfHjrW/NJuWJMrqr5NeKxsJf4pefkIuvRFppRduYTol5TXqOxfwuy0rP4ZvSXXNH6zPjwWcwIMd4Vf3ZcH9r07IB7lfIkxd1hz+rtbJr7E2Uc7Rnw6VBqNPHmbmIqS9+ey62r9yY0qqlFv4xQWmNhUXcv6wS2IGhiX3R2OqJ+3Mme+evo9G4oN45e5Nw2Y/32nPMmVZo8SkZiGr8MnUeiljC3H9qTFi/6Y8jRs3XKd5w3s/ZUumLembpp/TQrPZO1JrHmrfAZfGHSZ0JN+ulGrZ+OiPhUizXGvnk1Mpr1JrHGoZi+Wlrjfk4xSy+VZlyNVu+a1Rww9Q1a+PuSmZ7JolHzuHjMOPk9I/xTxoe8C0DvsH6069mR8lU8uROXQMSqbayZu5qXxrxCq6A26HP0pCalsmzCIq6fvzcmrzj0SSG90ZM+5O/IoyQmJlPB04Mhr/UlJ8e4ztxLz3ZFVVWmf/olf+4/iLOTE1PHj6Bpo/oArN24mcXfGFc7eqN/L57tWvh12LDWE4qs32e1+Jadnsnq0YuI0frqiPCZzNHi2yPNatNr9mDKaPHtF82Xen86hGqNH0VV4U5MPD+PX5Lvgs5FLfq+f2mN++WL8N9agS3oNMk4Fp5cvZO/56/H791Q4o7dyyGemjuYStq4/9tQYw5Rt0sb/EaG5o37++es4aKZHCJWZz6ullZMBTCfQRgprTHCw2C+TUs7rl7RZRdp6wtTBtJIizffj17AVc2Hx4R/xKyQsQDUaFabPrOH4OBkz8mII/w8aRkAtVs3IHTSAHRl7MjOzOKn95Zy9bixrjyKeVaktMYlQzGZd2mO+xWKaNdagS0I0PrNidU7OTB/PY9r/eaC1q5Pm7RruNaupviNeI7stAwOfRWe7/fbRfSZf2pr7wXDqVi7KqpBJfHaLdZNWJrvqcWiYlxpXteUKyYfDdD6zXGt37TT6je333Qxqd9NZur3ca1+Dxao36J4UM1GBfrq/iL6qt6MqbUDW9B5otGPjv24k/3z19Ph3VBij14kWsuVus4ZTBVNc/3Q+SRdjefxt3vy2JDu3NE+4AvwU9+PuHs7Od/xM4rpN6XVrg+7TS2t3zhd0derzxS4Xs2N58PDZzLXJJ7nXq+eNrlefUmL52jxfI1JPHcq5hm+0szRplz6/r93YU4bElmz579yFTPfK+v+K9v7n06w6jG+6g+gAONVVd2kKEp/YDTGCdBUoJ+qqhctnGD1BDZjfD1/JuBMEROs2oTpcqAdcBVIAtZbMMG6DrionXMS8Lqqqme1ZQ5WAGkYn4Z9RZtgLXhOjXhIE6ylSXETrKWFrXqvuQnW0qa4CdbSoqgJ1tKmuAnW0qK4CdbSoqgJ1tLXtYmsTShqgrU0KW6CtbR4mF+QvB+KmmAtTYqbYC0tiptgLU2KmmAtTcxNsJY2xU2wlibFTbCWFkVNsJY2RU2wlia2yCCKmmAtbYqbYC0tiptgLS2Km2AtTYqaYC1NiptgLU1sEeOKmoz7N2JugrW0KW6CtbSwVZsWN8FaWhQ3wVqayASreWSC1br8o0xAVVWzuZqqqiswTlQW/N3F5O/J5rapqpoAtCmw6/ICZQNM/h5QxDkEFPF3BMa1Vs3tsw+ob/LTe8Wck+l+TYvaJgiCIAiCIAiCIAiCIAjCvxdbPWQjCIIgCIIgCIIgCIIgCILw/x7rv8siCIIgCIIgCIIgCIIgCEKp8Q9WBBUeAHmCVRAEQRAEQRAEQRAEQRAE4QGRCVZBEARBEARBEARBEARBEIQHRCZYBUEQBEEQBEEQBEEQBEEQHhCZYBUEQRAEQRAEQRAEQRAEQXhA5CNXgiAIgiAIgiAIgiAIgvAvwqAqtj6F/ynkCVZBEARBEARBEARBEARBEIQHRCZYBUEQBEEQBEEQBEEQBEEQHhBZIsBKOKrW16yfZX1NT0OO9UWBWzrru/KrL6RZXbP3zwarawJ80ybV6pqGu9bvNNdOuFldE2CX3t3qmmftsq2uCfCW7q7VNZ2crG+rs7tt6tfBRW91zYVnH7G65rg3HayuCTBhgfXrN6z1BKtrzjw43eqaAOuavW91zbbVb1hdE+Cva15W1+zSO8XqmidW2eZSo0FgovVFc6yft2TetE1eGHWyqtU1KzqkW10T4Es7e6trNlKdrK6ZptjgYhUob7D+68t3bfCImS3mAgCcbPA83ZjnrX/dKAj/LcgEqyAIgiAIgiAIgiAIgiD8i1BlDVarIksECIIgCIIgCIIgCIIgCIIgPCAywSoIgiAIgiAIgiAIgiAIgvCAyASrIAiCIAiCIAiCIAiCIAjCAyJrsAqCIAiCIAiCIAiCIAjCvwiDrMFqVeQJVkEQBEEQBEEQBEEQBEEQhAdEJlgFQRAEQRAEQRAEQRAEQRAeEJlgFQRBEARBEARBEARBEARBeEBkDVZBEARBEARBEARBEARB+Beh2voE/seQCVYbUtu/OcGT+qLY6TiyKoJ9Czbk227nUIYen76JV7NapN9J5Zeh80iKuYWzhwvPLRxGtea1OfrzLjZPXHFfulUCm+M7xah74YcIzszPr1vRryE+U17BvVFN9g+ez7VNBwAo+0hF2n09HEXRodjbEf31Fi5884dFmp6BLag/bQCKnY7r32/n8rx1+bbXGNSV6n06Y9Dryb6dzKnhC8mIuQWA14ud8B7xHAAX56wl9sddFml6FbDzdAE7K/k1xFezc9/g+cSY2Nnh6+Gg6NDZ23Hu6y2ct9BOALuGLXF85nXQ2ZG9fwvZ29fk216mTWccu7+KIek2ANl/biLnr60AlJv9C4YblwFQ78ST8fV0i3Xf+OANWgW2JjM9k89GzuX88fOFyvQd3ZfA0M64uLvwYqMX7tVF9UoMmz0cN083UhNT+WTYbG7H3i5Wr4xPW8q+OhR0dmT+sYnMX38wW87+sU64jJpC8thB6C+cwaHDkzj27JW33a5mbVLGvoH+UrRFdtq3aku5N94GnY6MLZvI+Mm8rkO7TrhOmErisDfQR5/J+11XqTIeC1Zw94flZKxdbZGmi39Lqk/8D9jpSFi9lfgFP+fbXvG1nnj2CkbN0ZOTkEzMmM/IvhYPgNe4Abh1bgM6hdTdR7j+wVcWaQLUDGhOx8lGHz65MoLDX+b3YZ1DGYLmDqZSM28y7qSwech8UrR+U6FhDQI/HIi9izOoKj92m4g+M9si3dBJA2gc6EtWeibfj1pAzImLhcrUaOpNn9lDsHdy4OSOSNZ8sByA6o0f5aXp/6GMoz2GHD0/vr+UK1GFfdEUl04tqTrxDdDpuPPjFm4tzF+/FV57hvIvBoPeWL/Xxswl+7qxfquMHYBrQBsAbs5fRfKm3RbZCFC2Q2sqhg0GOzuSf/6NxCU/5tvu9lJX3Ht3B4MBQ1o6Nyd/Rvb5Kzg/3pIK7w5EsS+Dmp3D7dmLSf8ryiJNR782uA8fimKnI219OKnfrsx/Ts92xyW0J6regJqeTuKHn5Jz6TLY2VF+/CjsG9QDOzvu/raF1G9WFqGSH/vWbXEZ8jaKTkf6b5tIX11En+nQCfdJU7nz1hvknD2DfcvWlHvtDRR7e9TsbNIWLyD7SKRFmrk8NbkfdQNbkJ2exfpRi4g9fqlQGa+mtej5yWDKONkTvSOKzZO/AcDJvRyhX7yN+yOVSIqJZ82Qz8lIvlusns67KQ5PvAw6HTlRu8j5K7xQGbuGbbBv3xMAw82rZG1YhOJWAcdn3wZFATs7cg5tI+dIxH3Z+uyk/jQK9CU7PZOVoxYQc6KwrY809ab37Dexd3Lg1I5IfvngXvzu2P8p2vcLRtUbOLk9kg0fmm8nU3pO6k+jQB+y0rNYPWoB18xoVm/qTa/ZgzXNI6zTNIOHh/JYr86kJiQD8Nus1ZyOOFKs3nszPmXXngN4lvfg1+8WFtquqioz5y5k976/cXJyZPqEkTRuUBeAdeFbWbRiFQCD+veiZ0hQifblUiWwOT5aPL/4g/m8pYUWz/8yyVtyKePiTPDOWVz//SBHJliWMzk93obyo94CnY60X8NJ1s49F5fQbri80BP0Bgzp6SRMn0PORWP8tq9bG8/xI1DKlQXVQGy/IZBV8vhri/wMbJO3uAf48ujUgSg6HTdXbuPG/F/ybfd6ozuVX34SNceYF1549wuytLgKYOfiTPOIz0nY/BeXJyyxSLNM8zY49x0KOh1ZEeFkbjA/htq36Ui54R+Q8t5g9BfPgp0dZV8fhZ13PdDZkfXnFjLXWzb+ApRp0QbnAcZ8KWv7JjLXFaHbthPlRn5AStgg9BfOYt/hSZy6v5S3XVezNqnj3kB/ufiYCuDQpi2uQ98GOx3pmzZxd6X58cSxUyc8PpjK7UHGcV9xc8Nj8hTKNGxAxu+/k/L5ZxbbWSGwBQ2n9Uex0xHz/XYuzVufb3t5v4Y0mNofl8Y1OTboc+I2/pW3rd57L1MpyBeA85+uJW7dPot13QJ8eWSyMUe7vXIrcV/m99/K/+lBhV7GHCL7dhJXRs3L8yX7ahV59OOhOFStiKrC+f5TyIq5aZFu70kDaRboS1Z6Fl+Pms8VM7nSs6N68/hz/pR1L8fQJn3zfg96rRsdez2BIcdASkIyy8Z8QcK1WyVq1vJvTqCWFx5fFcGBLwtfO3aZM5jKWl648a35JMfcO65rtQoM+OMj9s1Zy8GvCsfHonhqcj/qabF8XRGxvGrTWvT4ZDD2TvacM4nljULa4j8ilEp1q7Gkx0RuHCtcTwWpGdCcTib57yEz+W+wSf77u5b/uj5SkVd2zOLO+RsAxB6OJmL8MovtBOhiYuuvoxZxowhbnzGx9TfN1sYhbQnQbF3cYyLXLbTVFrk+QMike7b+MmoRN8zkEFWb1uK52cYc7dyOKMI/MNoaHNabBk+2RJ+VQ8KVOH4d/VWJOZpdA18ce/4HdDqy/9pK9o4CsaZ1Zxy7DbgXa/aEk3PAGGsUj4o4vjAUnUdFANKXTEG9Y1lfFQRr8v9qglVRFD1wzOSnZ1RVvVRE2QFAa1VVhyqKMhlIVVV1tqIoywF/IAlwAlaqqvpBCboDgC2qql7X/n1JO3bJkbCoY+oUnp46gB/6zCQ5NoGB66dybtthbp27llfG56UAMpLSWOA/ksbd/eg8rje/DJ1HTmY2O2f/ROUGNajU4JH7E9YptJwxgF0vzeTujQSe/G0q17ccJuXsPd27Mbf4e9gi6r/ZNd+u6XF32N5tMoasHOzKOvJUxEdc33yIjLjEEjUbfDiQyBenk3n9Nm02z+TW8FiCawAAIABJREFU5oOkmWimHr/EgafCMKRnUb1/EHUn9uH4G59RxqMctUc9z4HgMFCh7daZ3Np8iJyktGIlFZ1CqxkDiHhpJuk3EgjS7Ew20UyLucVfwxbRsICdGXF32KbZWaasI09HfMQ1S+w0CuP43CDSF05ETbqN84hPyDlxADXuar5i2Uf+JGvtosL7Z2eR/snwknUK0CqwNdVqVWNQpzdo4NuAN6cPYVTPkYXKHdh2gI0rNrJoZ/5JvoHvvcb2NX+w/eftNG/XnP7j+vPp8E+LFtTpKPvaMFKnjsKQEI/rzIVkH9yDIeZy/nJOzjiGhJJz9mTeT1l/biPrz23Gw9T0xmX0NIsnV9HpKPfmcJLfG4nhVjzucxaRvX8P+qsFdJ2dcer5PNmnTxQ6RNnX3yLr0IFCvxenWX3KYC6+8j7Zsbepu/5Tkrf+RWb0vTZNP3mBc93fRc3IxPOVLlQNe5UrQ2dRtmVDyrVuxNmn3wagzs8fUc6vKWn7j5coq+gU/Kf1Z93LH5J6I4EXN07h4tZD3Dl3Pa9M414BZCam8V3HkdTr4Ue78b3YPGQ+ip2OoM/fZOuwhdw+dQUnDxcM2TkWmds4wIdK3l5MDRhGLd96vDj9NT595r1C5V6c9jqrwr7iUuQ5Bi8fR6MAH05FHKHnuD789tnPnIo4QuMAH3qG9WFerynF1m+1D97kYr/3yIm9Te1f55CyLX/9Zpw4z/meI4z126cLXuNe5eo7s3AJbI1zkzpEd3sbxcEe75UzSd15EENqesmG6nRUeu8trr0eRk7cLWqsnkfajv1kn7+SVyRl4w6SV28CoGygHxXHDOLGoAnoE5O4MWQi+vgEHOo+SrXFM7gU2MciTY+Rw7g1bDT6m/FU/noBGbv3GidQNdI3/8HdX4zJtVOHdrgPe5PbI8bh/IQ/2Ntz85XXURwdqbxyGelbtqOPjStR0/Xt4SSONfaZ8vMXkbVvD/or+fuM4uyM87PPk33qXp9Rk5JInhiG4fZt7Gp54z7zYxJ6P1+ynRp1A1vg6e3FF/4jqe5bl5Bpr/L1M5MKlQuZPpCN45ZwLTKa3ivGUCegBecjomg/pAcX95xg74INtHuzO+2H9OCPD1eZUco1QsEhqC+Zq2ejpiTg1H8i+ugjqLfv9RmlfBXs/bqS8d0MyLwLZV2NtqYmkvHdNNDngL0jTq9NM+6basG4DzQK8KGSd1VmBAznUd+6PD/9deaa6TfPT3uNH8O+4nJkNG8sH0fDAB9ORxyh7uONaRrUmo+7jEWflYNLBbcSNRtqffXDgBHU9K1L6PTX+PyZ9wuVC502kJ/CFnMlMprXl4+lYUALTkcYbwjsWhrOzsWbLLIR4JmQIF4O7cH4qbPNbt+972+uxFwnfPVSjp44zdTZ81m5eC5JySksWPYDq5d+DsBLr71DQAc/3N1cSxbVKfjOGMBuLW95ooi85aCZvCWXJmOf59b+0xbbiU5H+bHvcPOtMejj4vH65kvu7tqXN4EKkPb7dlLXbATAudPjlB8xmPh3wsBOR4WpYdyeOJPscxfQubtBjt4iO62en4Ft8hadjloz/sPpXh+QdeM2TcJnkbj5b9LPxdyz9fhFjncZjSE9i8r9nqLm+/2IHvxJ3vZHxvQm+a/CMb44O50HDCNt5mhj3jJ1AdmH92K4ZiZveTqUnOh7eYv9Y8bxN2Xc6+DgiNusZWTv3Y7hVgnjb67uwGGkTR+N4XZuvlSEbshz5Jy7p5v95zayc/OlGt6UGzXVoslVdDpchw0ncfRI9PHxeC5cRObePegvFx73yz73PFknTcb9rCxSv15KGW9vynh7l6yVp6nQ6MOBHHpxOhnXb+O3eQbxmw/ly/XTr93m+LAF1HqzW75dKz7pi1vzWuzrPBadoz2t107k1h9H0FsYy2tMG8S5lyeRfeM2DTbOJmnrATLO3fPfu8cvEt/1XdSMLCr2fZrqEwZwccjHANSaO5zYeT+RsjsKXVknVIPBInObBfhS2bsq4wPeprZvPV6Z/gYzngkrVC7qj4NsX/Eb0yPm5fv9ysmLTOs+lqyMLAJeCeaFsL4sGjqnWE1Fp/DEtP783OdDUm4k0GfDFKK3HiLBJC9sql07ft1pJA26+9EprBcb35qftz1gYh8uRlh2QziXuoEtqODtxXwtlned9ipLS4jlL68YQ92AFkRHRBF/NoafBs2l64yBFukpOoWAaf35Vct/X9o4hQsF8t8mvQLISEzjWy3/bT++F78PMdqZdDmOVU9PuC8bc6mn5S2f+4/kEc3WJWZs7TZ9IBvGLSEmMpo+JrbePBvD6kFz6X4fttoi1weoF2Bs188CjLZ2n/4qX5mxtfu0gawLM9rad/kY6gW04FxEFOf/PM62Wasx6A0EjetFxyE92FpsjqbD8dlBpH81yRhrhs0m56SZWBP1J1m/FH4Yxan3cLK2/YT+XBQ4OIFqWV8VBGvz/20N1nRVVX1M/rv0gMcZraqqD+AD9FcUpaQMYgBQ7QG1zFLNpw4Jl+JIvBqPIVvPyQ37qR/UKl+ZekGtOLrG+LTmqfAD1GrfBIDs9ExiDp4l5z7uUOXi6VuH1EtxpF2JR83Wc3Xdfqo/lV/3bswtkk5dBUP+B8rVbD2GLOPAbedoj6JTLNJ0a1mX9ItxZFy+iZqtJ+7XvVR8uk2+Mnf2nMCQngVA0qFzOFatABjvhifsPEZOYho5SWkk7DxGhc4tLLIzRbPTkK3nSjF2qgXsNJjYqXO0BwvtBNDVrIfh1g3UhDjQ55ATuZsyTR+zeP8HxS/4Mbav2Q7AmcgzlHMrR/nK5QuVOxN5hjs37xT6vWa9GhzdcxSAo3uP8liQX7F6dnUbYoi9huHmDcjJIXvPdhxaty9UzrnXa2SsW4manWX2OA7tnyBr7/YS7culTP1G6K9fwxBr1M3ctR17vw6FypV95TXSf/4BsvLr2vt1wBB3A/3lku8o5x3Lpx5Zl2+QdTUONTuHxA27cAvO36Zp+46hZmQCcDfyDPZeFbQtKoqjA4p9GRQHe5QyduTEWzZhU8WnDkmX4kjWfPjc+v3UDs7vw7WDW3L6Z+MTm9GbDvCINkbU7NSM26eucvuUcbIwIzG1kJ8XRbPgNhxYaxx3LkWew9m1HG6VPPKVcavkgZOrM5cizwFwYO0umge30SwGJxdnAJzcypIUV9jfTHFuUZ/MyzfI1uo3aeMuXAv4X9r+/PVbxst499qpbk3SDpwAvQE1PZPM05dw6dSqkIY5nJo1IPvKdXJiYiE7h9TfInDp/Hi+MmravTvxOmcncl+yyTp1Hn18gvHv6MsoTo5gb1+ipkPjhuTEXEN/3ei/d7dtx6lTu/yad+9pKs5OoGrtphovhrHToTg6QnY2hrvFPykAUKZB/j6TEbEdh3Zm+syA10hf/QOqSZ/JOX8Ow23jUwT6SxdRHCyzM5f6Qa04usbon9cio3FyK4tL5fy+5FLZA0cXZ65FGm+yHF2zmwaanzcIapm3v+nvRaGrWhs18SZqUjwY9OScOoBdPd/89dGiE9mHtxsnVwHuphj/b9AbJ1cB7MoYn2S9D5oGt+Zvrd9cjozG2bVskf3msmbr32t30Sy4NQDt+wTxx4J16LXYk3o7uUTNJsGtOLjWWD9XIqNxci2LawFNV03ziqZ5cO1ummiaD0Jrn2bFToru+HM/PZ5+AkVRaNG0ESkpqcTfSmDPX4d4vI0v7m6uuLu58ngbX/b8dcgiTXN5SzUL4zmAR/NaOFV0J27nsULbisKhSUNyrl5Df03rq1t2UNa/QF9NK9hXjX87+bUm+9wFss9dAMCQlAwWTNrYIj8D2+QtLr51ybh0g8wrxnE/Yd2flH+qbb4yyXuP5+WFqYfP4lC1Qt62ss1qY1/Jg6Sdlk8U2dVpiCHuGob4G6DPIWv/duxbtStUzvn5gWRsWJk/f1BBcXQGnQ7FwRE1Jxs1veTxF7R8Ke66MV/S55C1dzv2bczkSy8NJGPdqkJ5Sy4O7Z8ge+8OizTtGxrHff0Nbdzfvh3H9oXH/XIDXyNtVYFcKSOD7OPH8sUCS3BvWZe7F2NJ13L92F/3Uvnp/GNNxtV4Uk9eKdRPXepX586+06h6A/q7maScukJFC3J9gHI+9ci8FEuW5kt31u/GPTi/L6XuO4aaYbQn7fC9HM2pXg0UOztSdhv9yHA3I69cSfgEt2Hf2ggALkSeo6xrWdwLjL+525LM5H1n9p0gS9M6/3/snXd4FNX3h9/ZTe/ZtE2oAULvvRNQWlRAQKVItYBYUOlFUEBUREVFQSzYBRUFCwgIBBGkk9CkE2oSstmUTU925/fHDMnupm0Ak6/+7vs8PMDOnfnMmTn3nnPv3Llz5Cz++oBiZezRt6xLalwiaWpeePrnvdSzi4v1+rTmhJoXntm4n5pqXqhsa0Pa5SSSrQa9HaFB7zbEWsVyVwdieaxVzDacu07yhXiH9UJUO2/mv2dKyH/DS8l/bxdrW6+Wk7dctbK14W3YWhW5PkDDPm2I+cHKVm8PvOx82CvID1fvIltjfiiy9fyuY1jMlsL9ffS6MvU0NSOwJCcUxZqYXTg1aV/mPjeRQmqARqsMrgLk5UApfUuBoKr5tw2wFkOSpDhJkgLVf7eVJCm6Aru7qX9nqvvPkyTpgCRJxyVJWiUpDAXaAl9JkhQjSZK7us/TkiQdliTpmCRJDSt63t56Hab4olew0+ONeOv97cr4k35d6cTLZgu5pizc/b0qKmWDu15H1rUi3ax4I+764gNxpe4fpqP3tle459A7nFr+i0OzI9z0OnKuF2nmXk/GtQzNsBE9Sd6uvKboardvzvVkXMtpwEGxM/s27ey77RXuq4CdAJJvAHJq0cRmOdWA5Fs8aXJq3gn3qe/gNmYGkvqqg7LBBffn3sB98utoK9DBCdAHYIgv0k1OSCbAgWTtJhdPXqRTf6Wj0alfJzy8PfD2K70TrdEFYUkuelXPYkxCCgiyKaMNj0ATEETB4b2lHselc0/y/nR8gFUTEIjFUPQ6iMWQhDYg0KaMtm4EmqBg8g/Y6bq54z50BFlfV2xJDeeQAPKvF13b/PhknENKv7a6B3tjilYGDrIOnybzr2M0PvAZjfd/humPI+Sev1rqvtZ46v0xqfUfICPeiKedD1uXkc0W8kxZuPl74VdHjyzLDPhyOg9uXESriSXP6ioJ3xB/Uq3qXGpCMr52dc5XryM1vujcUuON+IYo5/bDS58xcNbDvLTnPQbNHsXPS8p+jdJZH0B+fJEvFcQbyry+/g/2IWOncn1z/r6IV/fWSG6uaP198OzYHOfQoFL3tUYbEkB+gpVuggFtcGCxcr7D76PWb6sJmPIohsXvF9vu2acruSfPQX75D7w0QYGYbxT5r/mGAW1Q8fP1HDKQkO++xOfJx0l9U5mRkb19J3J2Nvqfvydk/TeYvv4WOd1UvmZgIOYkuzoTaGunU70ItEHB5O0vo65260HBuTMO2XkTb72OdCtfSk8w4h1iF+dC/ElPKPIlJRYq/uYZ6EvGDaXtzbiRimegb5l6krc/cnrRsWSTEcnLVk/y16PRheA6cjauo+aiCW9qtb8Ot3ELcJ/0BgV7Nzo8exXAN0RnV2+MJdabNKt6kxZvxDdEKRNUJ5Q67Rvy7PpFPLl2HjWa16mwZlopmqk2msmFmgBdxvTl+U2v8eCSCbj7eDpobekkJiWjt6pHIcGBJCYZSEwyoA8u8vWQIOV3R7CP59kVieeSRIv5Izm6oPzlFqzRBgdiTrRqH24kldg+eD0wkND1X+D39OOkLFXqqnPN6oBM0Luvov9yJd6jHyq2X0lURX4GVZO3uOgDyLPy3bz4ZJxDS8/tgobfRer2w+oJS9SaP5bLCyoWyzW6QCzJVm2h0YDG3y5vqR2BFBBEQcw+m9/z9+9Ezs3G573v8Xn7G3J//RY5s/z2t0Td5CQ0/nZ5S3gEUkAwBUdKb4OdO0WSt8exZR80gYFYrGKNJamEdj8iAm1wMHl7S9esCPa5fs51o0P5OoDpxGUCerVA4+6Cs84bXZfGuIU5lsM66wPIs8/Rysh/A4b1Jl3N0VzrhGFOz6TOqpk03PQW1eaMBY1jXWO/kACMVvamJBjxq0DebU23B3txLLr85Xe87PJCU7wRL7uY6mWXF97sOzp7uNLuiXv5a9kPFT4/+1huciCWm6xieUXx1PuTYZf/eunLtvNm/gvgUyOIYZsWMfi7OYS1b1AhbZ8S8hYfO1t9SshbyhtcLI2qyvUVO3Sk2dtqp+2j9yc93s7WkOK2tn6gB2fLmRldPNYklxxrmnXC/fm3cRs9A8lXabc0gWHI2Zm4jZmJ+3Nv4XLvWJD+9cNYgv8o/zbPdFcHOWMkSfqx/OKl8rokSTHAVWCNLMs3s5Dlsiy3k2W5KeAO3CvL8vfAQWCkOmv25vsqBlmWWwMrgKm3cS7/KrKvG9l61yw2dXqe2g92wzWw/NcYK4J+SFd8Wtbl0ns/lV/4HyT7upHNd83i13/AzoITB8ha+CjZS5+h4EwMrsOLXq3LWvQI2W9NIeeLpbgOehQpQH/HdMvik5c/oWmHpizb+DZNOzbDEG/A4uBrUiUiSbiPeZLsz1eUWkRbrxHk5WK54vhsUkd0PR99kqyPig+EeYwcS8767yDHgVfObhG/QZG4N69H0iolgXWpFYprver83XEcf3cci1fn5ni0a/yP6d9E46QlrF19tjz9Pj8MXkDdfm3v2NP98uj6cG9+XPgZ8zs/yY8LP2PEaxPv2LF9B0bi3qwehg+VNZsy/jxCRvRB6nz/OjXenkbWkVPKTMQ7SNo3P3Op3ziS3/wY/wkjbLa51KtF4POPcONFx9eoc4TMdRtIfOBh0t9fhc+4hxWtJg3BYiHhvgdIHDISr+EPog0LvX0xScJz4pNkfFC8ztxEW6s2Xo9OwLTsjVLLVAZ3YpF+SaNB8g8h95vXyPtpJS79xoGr8txUNhnJWT2PnFUz0TbtAh53Nr6VhUarxcPXi2WD5vLz4q8Y817Fl4qpKHu+/J1Xuk/mraiZpN9I4b65D//jmpVN3bF3E78tlmyrDuKdJOO7DcQPGkXqux/i84h6/bRaXFs0JXnuYhIfmYxHZFdc27Uq+0B3gH8yP6vKvCVgcHe8mtcjfsV6AELG9iN1+2HyrCYp3BEkCfeRT5DzVfG8RVtXaX/Tn3qA9OdG4hr1IJqgO9D+3tQdNYmcL8pogwvzpbg7puk96UlM75euWZkk7zyKYdsR2v+ygOYrnybt4FmHX9WvCLr7e+DZvB6JK5UupKTV4tW+MVcXrebUvVNwqRlCwAO97rhuWXQc1I1azeuyedWG8gvfBp2fG8yhj38jPyv3H9WpajJvpPJph2dZ038uuxZ8RZ93Jynrk/4Hqcpc35ruTw7EbDZzdP3u2z5WwckDZL38GNlvTlZjzWRlg1aLNrwxuT+vJvvtKWh0ITi1q9y6+m/GIkv/yT//q/yr1mBFXSLgDhxnmizL30uS5AVskySpsyzLe4CekiRNBzwAHXAC+LmUY9x8BHgIGFxSAUmSHgceBxioa087r3qF20wJRrytXnfyCdVhSrB9ldaUkIJPmA5TghFJq8HV24PslIxbMLeI7AQjHtWsXrMK1ZGdUPYrvCWRk5hK2qkrBHZoWOxjEsXKJhhtnkS7hgWQW4Kmf/dm1H52MIfufxFZfdUtN8GIf+eiYOEWFkDKnvLX3MpOMOJ+B+0M6tCw8CNYZSGnJdvM7JD8ApHT7DoBWUWzHgr2bsX13rFW+6tPKI2JmM8dR1OtDubkhBK1okbfQ9/hfQE4e/QsgaFFugH6gHI/UmWNMdHIKxMWA+Dm4Ubn/p3JTC99nVuLMQmN1YxVjS4I2WpGK+4eaGuE4/XiMmW7nw6vGS+T8doczBeUD065dOlF3p+Of4QDwJJsQBMYXKQbGIQ5uehpqOTugbZWOD6vqrr+OnzmLSZ9wWyc6jfGpUsPPMZPQPL0Ul69zssj55eyn9XkJybjHFZ0bZ1DA8hPLH5tvbq0IPipBzn/0KxC//Xt25GsI6exZOUAYIo+hGfrhmQdOFlsf3syE1LwDit6SuwVqiPTzodvlslU2wgXbw9yUjLIiDdyfd9pctT2Im5HLEFNa3N1d8l1p9uoPnQafhcAl2PP42dVX/30AaQl2A5OpCUY8bOabeQXqitcCqD9kB6FH7w68utehr86oUw78xOSbWadOoUGlnh9Pbu0IOjJh7g4fGbh9QVIev9bkt5XPk5VfdlUci9eL7ZvSZgTk3HWW+nqAzHfKH1GXcbGaILmPV34f21IIPp35pE463UKrjj2OpglyYA2uMh/tcGBmJOSSi2fvXUHftOUgQz3PneRs/cAmM1YUlLJO3Ycl0b1yb5etrbFYEAbZFdnDLZ1xql2OH5L1Tqj0+GzYDHp82ZTcOY0msAgfF5cRPqSxVjiy7+2bUf3ptWwngBcP3oBHytf8tHrMNktGWFKTLGZ+aHEQsXfMg1peAX7kXEjFa9gP7IMaWVqy6YUJJ+iY0neOuQMWz2LKQVL/AWwmJHTDMjGBDT+eiwJRQ965IxUZMM1tDXqYz59sFS9LqP60Gm4kuAXrze6EuuNr1W98Q3VkZaolElNSObo5v2Fx5ItMp46bzKNtrPkOo/qTQdV80rsBRtN31I0/Ww0Awo1M6yu574123nk4+ml2uooIUEBJFjVo8QbBkKCAgkJCuTAkaNFvycZaNequUPHtI/n7hWI5wFtIwjs0IC6Y+/GydMNjbMTBZk5HF9c9gcOzTcMaEOs2ofgoDLbh6wtO9DNmoxR3TfnyDFlaQAge/c+XBpGkHug7BlqVZGfQeXmLTfJS0jGxcp3XUIDyC9hENynW3OqTR7KycEvFLb7Xm0a4N2hESFj+qFR76klM4cri78sU9NiNKAJsGoLdYFYUqzaXzcPNDXC8ZqrrIMp+erwnLKIzDfm4tL5LvKPKu2vnJ5KwZnjaOvUV5YbKIdiugFBWFKsfOmm7jylDZb8dHhOe5nM1+dgvnAGAOfOPcnb7fjbPhaDAY1VrNEE2bX7Hh44hYejW1bU7vu9vJjUOUq7fyvY5/puYTpyExx/sHFx2XouLlMG0ZuteJqs847F1fyEZFzsc7QS8l/vri3QP/0AZx6YU+hLefEGsk5eJO+yspZu2uZ9eLZuQPLa30vU6jmqH93UXCku9jw6K3v99TpSK5B3AzTq0ox7nhrCkofmUZBX/tqZGXZ5oXeojgy7mHqzTIZd31Hfqh4RUe3pPmsYrj4eyLJMQW4+MZ9tLVGr7ejetC4llns7EMu9rWJ5RclMSMHLLv/NSCjZTvv8FyAnT/k76VgcaZdu4F9Hz42jpU/maDe6N21UW6+VkLek29maXkLekn4btlZWrg/QflRv2gxXbY29gK+9rXba6Qkp+ITa2ZpYZGvLod1pcFcrPh2xuFxbi8eagLJjzb6tuN4zRtk31YDl+kVleQGg4Pg+NLUaACXXVYGgKvm3zWAtiQKK7HArq6A9sixnANFAV0mS3ID3gaGyLDcDPizneDcfAZopZaBaluVVsiy3lWW5rfXgKsD12AvowvX41ghC46yl8X0dObPVdj2ys78fpvmQ7oDyBcY4BwYWyyMl5gJe4Xo8agQhOWupMbAj1zc7tg6ae6gOjZuy/p6zrweB7RtgciABMh05j0cdPW41Fc2QQZ0xbLbttHo1rU3D1x8ldvQS8g1Fa88l74hFF9kcJ19PnHw90UU2J3lH+WtuGWMu4B2ux1O9vjUHduRaBezUWtkZ5KCdAJYrZ9EEhSHpQkDrhFOrbpiP275qJnkXvX6hbdoeyw31lXF3T2XtPwBPb7ThjbDYLfxtzcbPf2Vy/2eY3P8Z9m7+i15DlE53g1YNyDJllbjWamn4+PsgqWsOPvDkA/y+tuSE6ybmc6fRhFZHE6wHJyecu/Qi7+CeogJZmaQ9MpD0J4eR/uQwCs6etBlcRZJw6RxZoQ4DQMGZU2irVUcToui6du9F/r6iJ6ZyViYpIwaSOn4YqeOHUXDqJOkLZmM+d5r0GU8X/p6z4Xuyv/2y3MFVgKzYs7jUDsO5egiSsxN+93Unfattp9WtSR2qLX6SuEcXYk4uGrTIu56EZ4emoNWAkxbPDk3JOVf6PbUmMfYCvrX1eKs+HDGgIxe3HrYpc3HrYRoO7QZAvXvac3W3MnB7eedRdA1r4OTmgqTVUK1DQ4xnS19za9cXW1gSNYMlUTM4uuUA7Qcr7U7tVhHkmLJIt1s/LD0plRxTNrVbRQDQfnB3jm05AEDajRTqdVRm6dbv3JSkuLI72tlHz+BqdX197+2O6XfbOuPWuA7VFj3F5cdtry8aDVp1KQvXhrVxaxBOxi7ba1QaOcdP41yrGk7VQsDZCa/+kWTusH1V0rlW0dLbHj3ak39JuYYab0/CViwk+c1PyDlS/mD5TfL+PoVTjWpoQxX/9bi7Fzm7bL+UrK1ercjuLh0puKJomhNu4NpGmQUnubnh0qQR+XHl+1LBabXO6BVNt8he5P1lW2eShw7EOGoYxlHDyP/7ZOHgquTphe+iV8n8+AMKTpT/YTaAg59v5cOo2XwYNZvTWw7SfIjin9Va1SPHlF34yv9NMm6kkpuRTbVWSoxsPqRbYSw8/fvhwv2bD+nG6a1l31tL/EUk/2DllTKNFqdG7TGfsx3UMp89jLaGuqqPuxeSTo8l9YbSLjup68u6eqCprqwVVha7v9jC0qiZLI2ayfEtB2mn1ptareqRXUa9qaXa2m5wd45vUWLh8S0HqddReZgYFB6K1tmp2OAqwJ4vtvJW1CzeiprFiS0HaTtYuT41W9Ujx5SFyU7TpGrWVDXbDu7GiS3K9bVer7Vp33bEn3GsbSqLyK4d+em3bciyTOzxv/Hy8iQoUEeXDm3Ys/8waekm0tJN7Nl/mC4dHFsvuaS8Jd7BeL6PrhVCAAAgAElEQVT/yffZ2HYym9o/y9GXvubSd7vKHVwFyDt5Cuca1dCGqXW1T0+y/9hjU8apRlFdde/akfzLSl3N/usALvXClbWStRrcWjcn/4LdB40ctPOfzs+gcvOWm2TEnMMtPBTXGsFIzk7oBnYlRY0hN/FoGk74axM5PfYVCqza/fNPLSOm3QRiOkzk8oLPSPo+utzBVQDzhVNo9NXQBOlB64RLx17kH7Jqf7MzSZ94P+nPjiD92RGYz50k8425mC+ewWK4gVNjdRayqxtOEY0wX3esvpjP2+l27kW+db6UnUn6Y4NIf3o46U8Px3z2pM3gKpKES6dI8iuwXn3+Kbt2v1cvcvdYtfuZmSQNGohh+DAMw4eRf/LkbQ2uAqSrub67muvrB3XmhoP+i0bCWX2926txTbwb1yQ5+mg5Oylkxp7FtXYoLqov+Q/oRppdjubeJJyarz7B+fEv2/hSVuw5tD6eOOmU2d7eXZqTfbb0+7rji99YEDWNBVHTOLJlP50GRwJQp1UE2aasEtdaLY0aTcIZtXgC7z76KiYH1twGSIi9gF+4Hh81L2xwX0fO28XF81sP00TNC+tHtefyHiVHWTt0IR91eY6PujzH4U82s3/5T6UOroISy1dFzWaVGstbWMXyXAdieYsh3Ti91cH7b0di7AX8ahfZWb8C+a+bzrtwDWqfmkH4hYeQdrnsL80f+HwrK6NmszJqNqesbK1ejq3V75CtlZXrA+z/YisromazQrW15eAiW3NM2WTY+XBGUiq5piJbWw7uxik1h6jXozldJ9zLV4++Qb4DaxdbrpxFExiKpAtWYk3LbphP2NZVm1jTpCjWWK6cU+KNp1JXtRHNi30cSyD4X+HfNoO1JOKANsAmYEhFdpQkyQnoALxL0WCqQZ3ZOhT4Xv3NBDjwqVvHkc0WNs/7lOGfz0Cj1RD77U4MZ6/R/fkhxB+9yNnfDxOzNpqBbz3BEzvfICc1kx+fKvoC5ZN/LsPV2x2tsxP1+7Tlm1GvYiinUb2pe2T2p3T/ZgaSVsPFNTtJP3ONJtOGYIy9SPyWw/i3qEPnT57Dxc+D0N6taDJtCFsiZ+AdEUbX+SOVmX+SxOmVv5J+qvzGTTZbOD3rE1qtmQ1aDfHfRJN5+ip1pj9AeuwFDJsPETH/YZw83Wj20XMA5FwzcHT06xSkZnLxzXW026w8Gbv4xjoKUkufWWmteXj2p/RQ7byg2tlUtfP6lsPoWtShi2pnWO9WNJ02hN8iZ+ATEUZLKztPrfyVNAfsBMBiIfeHD3B//EXQaMjf/zuWxCu49BuB+co5zCf249z9PrRN2iszqLJM5HyjziAIqYHrA5MKdfO2r3M4eBzcfpC2PduyateH5Gbn8vbUZYXb3t70DpP7PwPA2Nnj6DGwB67urqze9ylb1mzhm7e+pmmnZoyZMQZZljmx7zgrXij91X7FTjNZH7+N15zXQaMhb8cmLFfjcHtoHObzp207DyXg1KgFFkOS8tGHimAxk7liGT4Ll4JGQ+7WjZgvx+H+8HgKzp4if1/ZureE2cL1eSup8/lLoNWQ8u3v5J69TMhzI8k+dpb03/cTOmscGg83ar0/E4D8a0nEPbaItI178Orcgvqbl4MsY9p5GNO2A+UIKshmC3+88BkDv5yOpNVwcu1OjGeu0X7KEG4cvUjc1sOcXLOT3ssm8vCuN8hNzWCz+qXY3LQsYj7cxAO/LABkLm2P5ZK6rnF5nNxxhCY9WzFv59vkZefx1bQiX5i+8TWWRM0A4NsXPmbk0km4uDlzMjqGk9HK8dfM/IAh88eicdKSn5vHmlnFvwRa7Pq+uJLany1A0mhI+W4ruWcvE/yscn1N2/ajnzUejacbNZar1/d6EpcfX4jkpCV87WsAWDKyuPr8UjA7+Fqh2ULSy+8R9uFiJI2G9B+3kHfuErqnRpNz4gxZO/biO2IA7p1aQ0EB5rQMbsxWvpzuO2IAzjXD0E0aiW7SSACuPzoLs7HsGZaYLaS+8S6By14DjZbMXzZRcDEO78fGkv/3GXL+3IPX0EG4tmuDXFCAbDKRslCxL3PdevznziD4q09AgqxfN1Nw/kL5dlrMZCxfhu8rS5E0GnI2b8R8KQ6PMeMpOHOKvL9KrzPuA+9HG1YNz4fH4PmwMosgdeZU5FTHOpHntsdQr2dLnvzjTQqy8/hpatEXyB/buJgPo2YDsGnuaga8MQEnNxfOR8dyTn2Ituf9nxny/tO0fCiStGsG1k16p2xB2ULe1q9wfXAKSBoKju1CNlzHuesgLAlxmM/FYLl4HDm8KW6PLAJZJj96LeRkIulr4dpzGMpCBBL5+39DNji2XjIo9aZRz5bM2fk2edm5rJm2snDb1I2vsjRK8d11L3zC8KVP4Ozmwt/RMfyt1pt93+5g2JKJTN/8Oub8Ar6eUv6ru3/vOELDni2ZuXMZ+dm5rJ1WdH2f2/gKb0UpX7T+4YXVDFs6ESc3F05Hx3BK1bx31gjCGtdCliHlahLfz/6oXM1p81/lwJGjpKamc9egh5n0yCgKCpSZVw/dfw/dO7Vj118H6P/geNzd3Fg4W4npvj7eTBg7nGGPKq/7TRw3osyPZVkjmy3EzP6Ubmo8j1PjeeNpQ0ixyls6WeUtjacNYWvkDIeOXyJmC8bX3yX43ddAqyHzp03kX7iE74Sx5P19muw//sL7wUG4tlfaB4spA+OLSl2VTRmkf/U9IZ+/D8jk7N5Pzu59ZetRNfkZUDV5i9lC3JyPaPD1PCSthqQ128g+c4Vq04aRGXue1C0HqPnCaLSebkSsUlbhyrtm4MzYVxyzqRQ7sz99F88ZSvubt3MTlmtxuA0ZS8HFMxQcLr0tzN26Ho8JM/B+TWl/83ZuxnLFgfb3pu4n7+A5e4mSL0Wr+dID4yi4cJqCQ+XlS82xJFcwX7KYMb2zDP8lSq6Us2kj5rg4PMeNp+D0KXL3lK0Z+M0aJA9PcHbCtWtXUqZNxXyp7IcEstnCqVmrab1mNpJWw7VvdpB5+ip11Vw/afMhfFrWoeXqKTj7eRLUpzV1pw1lT49paJydaLfhRQAKMrI5Nmk5cgVi+ZUXVlHvyxeRtBqS124j58wVQqeMIOvoOdK27qfanHFoPNwJX6nM0s+7buDC+JfBYuHaotVErFmoxNVj50n+eotDssd2HKZZz9Ys3rmcvOxcVk8rarPnbXydBVHTABg682HaD+yGi7srS/76gD/XbuOnZd/ywKxRuHm4MfH9KQAYrxlY/thr5V7j7S98xpAvpqPRaji+difJZ67R+fkhJB67yPmthzm2dif9l01k/B9vkJOawa9PLXfsOpbBWTWWP/XHm+TbxfLHNy5mlRrLN85dzUA1lp+ziuUN+ral/0tj8NB5M3z1NBJPXuKr0aXbKpst7HzhMwZ8qdh5M//toOa/F63y31Fq/vubmv9W69CQDlOGYCkwI1tkdsxaTa4D/UZrWyN6tuQZ1dYNVrZO3LiYlaqtv85dzSArW8+qtjbs25Yo1dYRq6eRcPISX5Zja1Xk+gBndii2PrtTsfVHqxziiY2LWaHa+ssLq7l/6QSc3Vw4Gx1buNbqPS+NwcnFmTFfKrnG1SPn+HnOJ6ULWizk/rgK98deBElD/oFtSqzpq8aak/tx7nqvVazJIGeNugSXbCHv59W4T1DqquXqefL3OVZXBYLKRpLlO7GqWeUgSVKGLMtedr91Az4G0lFmo7aVZTlSkqSx6r+fkiTpRSBDluWlkiR9CvQA0gAXYBvwjCzLsiRJi4DhQAJwBrgky/KLkiQNARYD2UAn4G/12AZJktoCS2VZjizr3F+uNbLSL3T9Kvi4ns5S/isu/wQGTeU/K7hnuGMfOLiTDP/+zq9J5Qifd7i9pSluBUtW5bdN105U3pqL1vxhLvvjPf8EZ7SOf6zoTvK4xvFE907h5lb5trr7Vs31dfG6s2vQOsLKM9UrXXPKJJdK1wSYs+KfW8O5NLRU/jpTrxx8udI1ATY0e6HSNdtXK3um8j/FvmuVs8a6Nf2rIG85saZq5nI06On4bMI7RkHl5y25N6omL4w9eYfWoK0AgS6V3/4CvK91rnTNRpYKvZR5R8iUqmZMwN9S+TEuWVP5tgZWgZ0AN7SVb+v0oZXfbwTwWrrhf3dhzipkt37ov2fArwJ0Sfj+f/J+/6tmsNoPrqq/7QLql/D7p8Cn6r9ftPp9bBnHnwvMLeH3dcA6q59qW207CESWd+4CgUAgEAgEAoFAIBAIBAKB4L/Hf2ENVoFAIBAIBAKBQCAQCAQCgUAgqBLEAKtAIBAIBAKBQCAQCAQCgUAgENwi/6olAgQCgUAgEAgEAoFAIBAIBAJB2VTNSt3/fxEzWAUCgUAgEAgEAoFAIBAIBAKB4BYRA6wCgUAgEAgEAoFAIBAIBAKBQHCLiAFWgUAgEAgEAoFAIBAIBAKBQCC4RcQarAKBQCAQCAQCgUAgEAgEAsF/CBmpqk/h/xViBqtAIBAIBAKBQCAQCAQCgUAgENwiYoBVIBAIBAKBQCAQCAQCgUAgEAhuEbFEwH8Yb4u50jVPujhXuiZAZhU8Kji3rvI1IzRelS8KnNntUumaaebK13TCUumaAGlucqVreqOtdE2ALyzela4pZ1W6JIas/MoXBd591K3SNXPPVn69ydhyodI1ATyoVumaznLlv9q1odkLla4JMPDYwkrX3N90eqVrAuxxq/wcre227ErXzDT7V7omwKHfgypd00Wq/HuaStXk3Wnays8htHmVH98AnN0rP0fLlCpfM8RcNa8Rp1VBOloVtcaoqfx7CuBUBbIX11VNf6rZ0iqRFQhsEDNYBQKBQCAQCAQCgUAgEAgEAoHgFhEzWAUCgUAgEAgEAoFAIBAIBIL/EJaqmTz9/xYxg1UgEAgEAoFAIBAIBAKBQCAQCG4RMcAqEAgEAoFAIBAIBAKBQCAQCAS3iBhgFQgEAoFAIBAIBAKBQCAQCASCW0QMsAoEAoFAIBAIBAKBQCAQCAT/ISxI/8k/jiBJUj9Jkk5LknROkqSZJWx/XpKkk5IkHZUkaZskSbVu93qLAVaBQCAQCAQCgUAgEAgEAoFA8K9HkiQt8B7QH2gMDJckqbFdsSNAW1mWmwPfA0tuV1cMsAoEAoFAIBAIBAKBQCAQCASC/wLtgXOyLF+QZTkPWAMMtC4gy/IOWZaz1P/uBarfrqgYYBUIBAKBQCAQCAQCgUAgEAgE/wWqAVes/n9V/a00HgE23a6o0+0eQHDr1OnRnD7zRyFpNcSsieavFT/bbNe6ODHgzSfQN6tNdkoGPz71LmlXDbj7eTF45WTCmtfh6Pd/sHneZxXSDezZgkaLxoBWw9WvtnPx3Z9stvt3bEjDhWPwblyT2AnvkPjLvsJt9V8YQdDdrZA0GpL/OMrfcxzTrhnZnO4vKrae/CaaQ+/b2qpxcaLPsokENQsnJ8XEb5OWY7pqwLt6IA/vWELK+XgAEg6fI3r2aoc0w3s05+75o9BoNcSuiWZvCdf33jcnom8WTnaKiQ1PLSftqgE3Py/uX/kMoc3rcOz7P9g673OH9G7i3aM11eY/iqTVkrxmCzdWrLPZHvToQAKG9UYusFBgTOPytHfIv5aEV6dmVHvhkcJyrnWrc+np10nbss9eokTunz+GRj1bkZedyzdTV3DtRFyxMtWbhjN86RM4u7nw944j/PhS0f3rOqYvXUb3QTZbOLn9CL+8+nWZer6Rrai1cDySRsONb34nfvmPNtv1j99H8Ii7kQvM5Cenc+H598i7llS4XevlTvPodzBu3selOR85ZCNAQM8WNFw0Bkn137gS/LfBwjF4Na7JMTv/jVD9F9V/Tzvov7qeLYhYNA5JqyH+q21ceneDzfYaE+4hbORdyGYzecnpnHp2BTlXDcp1eLAHtZ8bDEDcWz+Q8O1Oh2291TYCoPOkAbR4qAey2cKWFz/nwh/HHNa9Z/5oGvRsSX52HuumruR6Cb4U1jScIUsn4OzmwukdMfz6klJP7n7+ARr1boMsW8gwpLNu6kpMN1LL1Rwwf0yh5rdTV5SoWa1pOA8snVio+dNLtvev26P3cO/ch3mp1eNkpZgcsnXA/DE0tNItqd5UaxrOg6ruKSvd3s8Oof2wXmQa0wH4bclaTkXHlKs5Yv54mvVsRV52Hh9PXc7lExeLlRk8dTidB/fAw9eTSU1GFf7e55F76T7sLswFFkzGdFZPf4/ka4Yy9bR1muPSdxRIGgpiosnf83PxMo064NJ9MCBjSbxM7vr3AXAdPh1ttbqYr5whd+0b5dpmzz3zR1PfypfiS/GlwaovnbHypbusfCnTQV9yadceryefBo2GnI2/krWm5HbMtVt3fF9ciPGJxyk4cxrnNm3xevRxJCdn5IJ8Mj5YQX7MkQrbWtn1pv+Lo4no2YL87DzWT/2A+OPFNUOb1mbQGxNxdnPm7I5YNr2oaDaOak/kc0MIqhfGhwPmcf1YcT+0J6Rnc1ouUNqki19Hc3q5rS8FdmxIiwUP49uoJvsmLufar/tttjt5udNn5xKu/3aQGAfb37mL3+SP3fvR+fux/suVxbbLsswry1ay668DuLm58vKcKTRuUA+ADRu38sFnawCYMGYYA6N6O6QJ4NezJXUWjgOthsSvtnFt+Xqb7WET7iVk5F3IBRbyk9M599x75F414Fo9kIafTAeNhMbZifiPN5Hw+RaHdW/G8nw1ll+tQCwfvXwywXVCAXD38SQ7PZOlUcWWHCuGe+e26GZMQtJoMP24ibRP1tps937gXnweGoBstiBnZ2NY8Bb5Fy4Xbtfqg6j+48ekrPic9M+/d8jOqoirup4tqL9oLJJWw/WvtpeoWW1kLyxmJW/5+9mVVprdCVc1L771Awnf/uGQJoC/6kuSVkPCV9u4audL1Sbci97Kl86ovuTZpDb1XnsMrbcHmC1cfnsdhg17HNIM6tmCpgtHI2k1XP5qB+eW2+ZKuo4NabpgNN6Na3J44jvE/1JUV92rBdDijcdxCwsAZPaNfI3sK2XHGYDQyOa0WzgKSaPh3DfRnLBrH4I7NKDtglH4NarBn08s5/KvBwq39fpqOoGt63Jj/xmix1Qs1lTVfX1w/jiaqHn351Pf50oJsXzA1GF0GNwdD18vnmsyuvB3Jxcnxrz5FDWb1iEz1cRHTy3DeDWp2P4l0deq3d8w9QMSSmn3B1i1+5vVdt/N15Oh7z2Nb/Ug0q4m8f2kd8hJzyq2vzU1IpvT+SWl3T/1TTQx7xXvw/VaNpHA5kof7vcnlpNx1UC9+zvTYuI9heUCGtVgXb+5JJ+8bC9RjPAezblLzX+ProlmXwn57z1vTiRE7cP99NRy0q8aqNW1KT1mPoTW2QlzfgHRi7/h8p6T5erdpKry7tu5p42i2tNDjeUfDZhHvAOxvKp0vbq3Jmz+Y6DRkLJ2K0krbeNF4CMD8X+oD7LZjDk5nasz3iZf7TvqZ47Fu2c70Ehk/BlD/EurHLbz/zuyg+uV/tuQJOlx4HGrn1bJsnxLjiFJ0sNAW6DH7Z7Xv2IGqyRJGXb/HytJ0vJy9iksI0lSkCRJ+yRJOiJJUjdJkuIkSTomSVKM+vfAso6lHmO21b9rS5J0/FbtAZA0Ev0WjmXNmCV8cPd0mgzoRGCE7YB6y4ciyUnLZEWPKez/eBO9Zg4HoCA3n51Lv2Pby2UPgJWIRqLxq+M5OOJV/uw2hdD7u+BZ31Y351oyxyavIP6H3Ta/+7Wtj3/7BuzuOZ0/e0zFt2VddJ3tl7Eo2dbIRWP4afQSvuo1nfoDO+IfEWZTpsmwSHJSM/mi2xRiPvqNLrOHFW5Lu5TImn5zWNNvjsODq5JGos/CMXw7Zgkf3j2dxgM6EmCn2Vy9vh/0mMKBj38jcqaiac7NZ9fS79l+S9dXQ/WFE7gw5iVO3f0k/gO64xpRw6ZI9okLnL73eU73e4bUjXsImzUWgIy/jnE66llORz3LueFzseTkkv6HYx38RpEtCQwPZXHks3w3+0OGvvxoieWGLnqEb2etYnHkswSGh9IwsiUA9To1pmnvtiztP4MlfaYR/eEv5dpZe/FjnB65iKORkwkY2A33CNsZ9VnHL3K8/zSO3f08xl//ouYLo222V58+nPR9Jxyyr0hXotGr4zk84lV2l+K/2deSOT55BQl2/uvbtj5+7Ruwp+d09qj+6++A/6KRaPDqI8SOWMy+bs8RfH8XPOw0TcfjONB3Jvt7TiPp573UnfcwAE5+noRPHcrB/rM52G824VOH4uTr6ZCpt9NGBEZUo/F9HVnVewbfjFlCv0XjkDSOBdf6kS0JDNfzZuTzrJ/9EQNeHl9iuYGLxrN+1ke8Gfk8geF66ke2AGDXql94t/9MlkfN5vT2I/SaPLhczQaq5uuRz/HD7A+5/+VHSix3/6Lx/DDrQ16PfI7AcD0NVE0A31Ad9bs3I8XBDgpAQ1V3SeRzrCtHd92sD1lSgu6ujzeyLGoWy6JmOTS42iyyFSHhocyKfJrPZq9k9MuPl1guZttBFg4sPjBy+eRFFtw3g/n9p3Bw0188MGtUCXtbIUm49B9DzjdLyF45HW2TjkiBtm2h5B+Cc5f7yP7sJbI/mEnuli8Lt+X/9Su5G4oPajlC/ciWBITreascXxqg+tJbkc8TEK4nQr2+f676heX9Z/Je1GxObT9Cz/J8SaPB+5lnSZ01HeP4Mbj2ugttreJr1Uvu7rgPHkr+yaL2R05LI23uLIyPjSP9tVfwmTWnwrZWdr2J6NkCXbied3pM4edZH3PPonEllrv35fH8PPMj3ukxBV24nnqq5o0zV1k7YRmX9p1yzEiNRKvFY/lz5BI295hOjUGd8LZrC7OuGjg4+QOu/FjyIFCTGUMx7HVQT2VQVG9Wvrmo1O27/jrA5avX2bj2Y16c/gwLlyrpYVq6iRWrv+abD5fxzYfLWLH6a9LSHXvwgkZDnVce5cSIlznS/TmC7u+Ke33bGJd5/CKxfWcQ02sKyb/8Re0XlLqYl5jK0XtnE3v3NGL7z6La04NwCfF3SLZRZEuC1Fj+rYOxPMgqln/+1NssjZrJ0qiZxG7ax9Hf9pe4v72tAbOfJnHSbK7e/yie/XriXKemTZGMjdu5NvRxrj80kbTV36KbOtFme8DUiWT/eQCHqYq4qpFo8Op4Yka8wt5uzxNSQv6QcTyO/X1nsb/ndG78vI9680YWataZOpQD/edwoN8c6lQglqPRUFf1pUOqL3nY+VLG8Ysc6TuDw72mYPjlL8JVX7Jk53L66Xc53OM5jg9fRN0F49D6eDhka7NXxrFvxGvs6D6VsPs741UsVzJwZPJKrv24u9juLd+dxLn3fyG6+1R29ZtLniG9XElJI9F+8Ri2j1zCz5HTqT2wI752eXfmtWT2PPsBcSW0DydX/MruZ24h1lTRfW0S2YrgcD3zI5/h69mrGF5KXT227RCvDZxd7PfOD/YiKy2T+ZHPsP3jX7l/5kiHdOv1bEFAuJ7lPabwSxntftTL4/ll5kcs7zGFAKt2v+ukAVzcfYL3IqdwcfcJukwaUKaepJHosmgMG0ct4due06k3sCN+dve14bBIctMyWdN1Csc+/I2Oah/u3I97WNd3Duv6zmHH5BWkX05yaHBV0kjcvXAM341Zwsd3T6dRCX24Zmr++2GPKRy06sNlp5j4YfwbrO47i43Pf8A9b00sSaJU3arIu2/3niaducp3FYnlVaWr0RC2YCIXx77I2T5P4jugO671iveRzw14nnP9nyFt0270M5Vz8mjdEI82jTjb/2nO9n0Kj+YReHZoWiF7Bf89ZFleJctyW6s/9oOr1wBrJ6uu/maDJEl3A3OAAbIs597uef0rBljvAHcBx2RZbiXL8i71t56yLLcEhgLvOHCM4tHxNghrWRdjXCKpV5Kw5Js5+fNe6vduY1Mmoncbjq5TnqT+vXE/tbs0ASA/O5erB89QkJtfYV2/1vXIuphA9qUbyPlmEtbvIaRfW5sy2VeSyDh5GSyy3d4yGldnNC5OaFydkZy05CaVP8MmpGVdUuMSSb+s2Hrmp73U6WNra3if1pz6Xrk1537dT3XV1lsltGVdUuISSbO6vhHFrm9rjq1TNE9t3E8tu+trvoXr69Eygty4ePKuJCLnF5Dy8y58e3ewKZPx1zHknDwAso6cxjk0sNhx/KK6kB59qLBceTTt05aDPyi+cunIOdy9PfAO8rMp4x3kh6u3O5eOnAPg4A9/0KyPcu87j+zNthUbMOcVKOeYXHYy7dWqHjlx8eReVuw0bvgT/77tbcqk7zmOJVs5/4zDZ3AJDSjc5tGsDs5BfqTtjHXIvpv4luC/wXb+m6P6r1yC/2rt/DfPAf/1UTVzVM0b6/cQ1K+dTZnU3ScKbU07dBbXUB0AAT1bYtx5lILUTArSMjHuPEpAr5YO2Xo7bUT93m04+fNezHkFpF1JwhiXSFjLug7pNurThiM/KPXiypFzuJXhS1dUXzrywy4aqb6Um5FdWM7ZwxXZ/jaUQJM+bTikal4ux38vq5qHfthFkz5F9/6+F0az8ZWvcUCukMZ92nDYAV03K93DdroVpVWfduz5IRqAC0fO4uHtga+d5s1taSX456m/TpCntgsXjpzFXx9QrIw1mrC6WIyJyKlJYDFjPrEXp/q2fuTUqicFB3+HHHUWS1ZR/bfEnUDOy6mIiYU06tOGGPX6XlV9ycvOVi/1vl5Vr2/MD7toXIIvuTjgS04NG1Fw7RqW+HgoKCB3x3ZcO3ctVs5z3CNkrfkaOa+ofS04dxZLcjIA5riLSC6u4OxcIVsru9406N2G2HVW19fHA69gu+sb7IerV9H1jV23i4Zq/DWcu07yhXiHbdS1qktGXCKZl5OQ881c2bCXsL62vpR11UDa31dKaH/Br3lt3AJ9Sdzp+KwegLYtm+Hr413q9h1/7mVAv7uQJIkWTTvzDyYAACAASURBVBthMmWQZDCye98hOrVrha+PN74+3nRq14rd+w45pOndqh45FxPIvXwDOb+ApPW70fW1bffTrNp906GzhTFOzi9AVmOpxtUJSXJ85kjTPm05YBfLfez8yEdtk27G8gNWsdyalvd04vBP5c92dG3agPwr1ym4lgAFBWT+Fo1HZGebMnJm0Qw3yd0Nawf16NmZ/GsJ5J2Pc9jOqoirPq3rkX0xsVAzcf0eAu00U4ppBqiaLTDuPGaleYyAXi2KaZTETV/KcdCX0q18KftCPDkXEwDIS0whz5CGc4BPuZr+reqReTGBrMuKrdfX/4W+r32ub8D0d/Fc36t+NTRaDQZ19p05Kxdzdvm5aECrupjiEslQc/24DXupbtc+ZF41kFpK+5Dw5wkKMioea6rqvrbo05a9al29eOQsHt6exerqzW3pJcTyFn3asnddNACHN+6lYWfHBous2/1rR87hWka7f82q3W+gtvv1e7cu3N/699IIblmX9LhETOp9PbdhL7Xt9qndpzVnvlOOeeHX/YR1Ld6HqzewM+d/2uuQjaFqv/FmH+7vn/dSr4Q+3HHVjtMb91NTzX9vnLhEhvr2h+HMVZzcXNC6OPbCblXl3bd7Tysay6tK16NFBHmX4slX+8hpP/+Bj10fOXPvMeQcZXwr68hpnG/muLKMxtUFydkJycUZnLQUGMrvwwn+33MAiJAkKVySJBdgGGDzOockSa2AD1AGV2/cCdF//QCrJEn3Wc1O/V2SpBC77S1RvgY2UJ2x6m53CB8gxar8ekmSDkmSdEKddowkSa8C7ur+X6lFtZIkfaiW21LCccvEW6/DFJ9c+P/0eCPeen+7Mv6kXzcCIJst5JqycPf3qohMMVz1OrKvF+nmXDfiqtc5tG/qwbMYd5+k59GV9Dy6EkP0UTLPXi93P0+9PxmqHQAZ8Ua87Gz10vtjsrI1z5SFm2qrT40ghm1axODv5hDWvoFD5+qt98cUX6RpKuX6mu7w9XXWB5AfX/QaVX68oSg4lIDuod6Yoot3+PwGdCN1g+OvKfmE6Ei1uq+pCUZ87e6rr15HmtU1SY034hOilAmqE0qd9g2ZvH4RT66dR43mdcrUc9EHkGellxefjHNo6X4UNPwuUrcfVv4jSdSaP5bLCyq2tAWAm15Hzi36b5rqvz2OrqTH0ZUkO+i/rnoduVaaudeTy9QMG9EL43ZlJqNLsX2NuDh4vrfTRnjr/Um32teUYMTbQV2fEH/SrOpreoIRHztdH72/jS+lxRvxsZqh1Xvqg0zb8y4tB3bh9ze/c0BTR5rVdUpLMOJjd74+dv6bFp9c6L+Ne7chLdFI/N/lz4ywxveW6k0yviFFZTqP6ctzm17jgSUTcPcpf+aLf0gARitNY4Kx3EHS0uj2YC+ORZc9y13y9kdOLzp/2WRE8ra9n5oAPZJOj9uYebiNfRFtnea3dD72eDvoS+l2vuRt5Ut3q77UYmAXtpXjS9rAQCxJRbmRJSkJTaDtAyyniAg0QcHk7Su9o+favQcFZ89AvuMP2aqk3uh1pFv5UnqC7fFunld6gtV5xRevW47irteRfa1ILzveiLvesZmZSBIt5o/k6IJbeDOkHBKTktEHF93nkOBAEpMMJCYZ0AcHFf0epPzuCC6hOvKuF5XNi08uHOAriZARvUjZXlQXXcICaLn9Ddoe+oCr720gLzGl1H2tuZU2KS3eaNMmAdRp35AMQyqGuIRyNbXBgZgTimb+m28YcAop/uDX+6EBVP/lM3TPPUrya8oSIpK7G77jHiJ15RcO2XeTqoir9vmDolm6/4aN6EmyqulaLPco+3ytcQ3VkVsBX9Lb+dJNvFrVQ+PsRE5cYrmabqH+trl+fDJuoY7VVa86oeSnZ9H24+fovvUVGs0bAQ7MxPPQ+5Nl1QZmxRvxcFDzdqiq++oXoiPF6r6mJCTjV4G2Vdlf0baYLWSbsvD0L/1B0k287dp9U4JtzAQl9lq3+0ofSDk3r0DfwgHIjBupeAX6lqnnEepPhlV7k5lgxNPuvnrqi8rIZgt56UV9uJvUua8D5zb8Va59oPYJy+nDeTnQR64f1Y7E43GFk0fKo6ry7tu9p7dKZes62feRE5LL7yPvVPrIWUdOk7H3GI32f0ajfZ+RsesIueev3tJ5CP7/IMtyAfAUsBn4G/hWluUTkiQtkCTp5vT91wEv4Dt1rO+nUg7nMP+WAdabg5sxkiTFAAustv0JdJRluRXKl8GmW+8oy3IMMA9YK8tyS1mWb04T2aG+5r8TmGu1y3hZltugrMHwjCRJAbIszwSy1f1vvsMRAbwny3ITIBUYYn/SkiQ9LknSQUmSDh7IOHe716DK8agdgmdEGNEtJxHd4gkCujbBv0PDf1Qz80Yqn3Z4ljX957JrwVf0eXcSzl4VGsv+n8X//kg8mtXjxgc/2PzuFOyPe4NaDi8PcCfQaLV4+Hrx9qC5/Lz4K0a/9+wdO3bA4O54Na9H/AplzbGQsf1I3X6YPKtEpDJwV/33j5aT+KPFE+i6NsHvDvtvyJBueLesw6X3brtt/lezdem3vN75aWI27KbTmD7/qJazmws9nxzEVgcGpO40f335O691n8yyqJmk30jh3rkPV5p2x0HdqN28Lr+t2lB+4fLQaNHo9OR88TK569/D5d5HwNWB11Argd9VX4rdsJuOt+tLkoTXxCfJWPl+qUW0tWrj9dgETG9VfL3Z26Uy601lU3fs3cRviyXbqtP8XyFoSDe8WtTl2vtFdTHvejIxvaZwuNNTBD/YA+dyBjHuNK0HdHFo9mpFMK39iav3jsG47CP8HhsBgP8To0n/ch1y9q3NcneEqoir+iFd8WlZt9Jj+U1fuvq+bbvuHOxHg3ef5syz7+HQ9PbbQHLSoOvQkJMvfcWufnPwrBlMjYdue0m6/wmq6r7+L/PPepNCcKu6FOTkkXK68gbEAiKq0WPmMLbM+qTSNAV3Dr9Bkbg3q4dhldJHdqkVimvd6pzqNI5Tncbi1ak5Hu0cWOZNAIDlP/rHEWRZ3ijLcn1ZluvKsvyy+ts8WZZ/Uv99tyzLIeo4X0tZlsteN8UB/i0fucpWX+cHlPVVUQZAQVlLYa0kSaGAC+Doys49ZVk2SJJUF9gmSVK0LMsZKIOq96tlaqAMpJY0EnRRHbwFOATUti+grgOxCuDlWiNtYpgpwYi31SvTPqE6TAm2MxxMCSn4hOkwJRiRtBpcvT3ITrFZjrbC5CYYcQ8r0nUL05Gb4FiHJziqHWmHzmHOUqbuJ22Lwa9tBCnlrL2SmZCCV1jR0y6vUB0ZdrZmJKTgHaYjU7XVxduDHNXWnDzl76RjcaRduoF/HT03jpZ9m00JKXhbzRDwLuX6et/h65ufkGzzyr9zaCD5CcXdx6tLC0KeeoBzD84ufJXwJn73dCV1814oMJep1WVUHzoO7wXAldjz+FndVz+9jjS7+5qWYMTX6pr4hepITzSq25I5tllZq+1y7Hlki4ynzptMY8nr1eUlJONipecSGkB+CR1nn27NqTZ5KCcHv1Bop1ebBnh3aETImH5oPN3QODthyczhyuIvi+1vT06CUf3ogkJF/DfEzn8Nqv+mluO/uQlGXK00XcMCStT0796M2s/ez+H7Xyy0NS/BiJ/VOq+uYTpSHVxs/3baCFNCCj5W+3rrlTKl0WFUb9oN7wnA1dgL+FrVVx+9jnQ73fSEFBtf8g3VkV7CDK3Y9bsZs3o6295aV2xbp1G9aa/6r6JZdL6+ep3NE3NF02inGUB6opGAWiHoqgcxedNrhftO/mUx7w6aS0ZSWom6HQrrzYVbqDcBpKn1JsNQdPz9a7Yz7mOb53uF9BrVj+7D7wLgYux5dFaaOr2OlBLaiLJo3KUZ9z41hNcemkdBOTMzZFMKkk/R+UveOmST7b2S041Yrp8Hixk5NQk5OQGNTo8l/kKFzgsUX2qr+tI1B33Jx86XTKX40ujV09legi/dxGwwoAkKLvy/JigIi6FotoTk4YFTeDj+by5Ttut0+C5cTNoLsyk4cxpNYBC+CxaR/upizPHlz26vinrTbnRv2gxTr+/RC/hY+ZKPvvjx0hNTbGas+oQWr1uOkp1gxL1akZ57qI7sBMdmZga0jSCwQwPqjr0bJ7XdL8jM4fjiteXvXA4hQQEk3Ci6z4k3DIQEBRISFMiBI0eLfk8y0K6VY7Oz8+KNuIQVxXKX0AByS4hxvt2aUX3yEI4PnlcsloPyWnfWqSv4dGxE8i8lz5ruMqoPndQ26fItxHLfUF1hmwSg0Wpo3rcdb9zn2MpW5hsGtPqimb7a4EAKEkuf6Zv5WzSBcyZj4HVcmzXE4+5u+D/7GBpvL5AtyHn5mNaU/eCnKuKqff6gaBb3X0VzMIesNHMTjPh3Lnrt2S0sgJQ9jq0hnxtvxNUBX/Lr1oyak4dw1M6XtF7uNP1yNpde/QbT4bMOaebEp9jm+qEB5MQ7VlezrxtJP3GJrMvK2wAJvx3Er00EV76JLnO/rIQUPKzaQI9QHVkOat4OlXlfe4zqSxc1ll+KPY9/WCBwWjm+PoDUCrStqYlG/MOUfTRaDe7eHmSW8nHOtqN701pt96/btfve+uIx02TX7it9oKK8xSvYT5m9GuxHpqF4nmRNVnwKXlbtjadeR6bdfc1MUMpkxqt9OJ+iPhxA3QEdOb/esdmroPYJy+nDZaj5b0YJfTgvvY77Vz3LxudXknrZ8Td+KzPvvpP3tCJUlS5AgX0fWR9QYh/Zs0sLgp58kAvDZhXWVZ++HcmOOY0lS3mYZ4o+hEfrhmQdcPwDZgJBZfFvmcFaFu8Cy2VZbgZMANwqsrMsy+eBRKCxJEmRwN1AJ1mWWwBHyjie9QK4Zio4WH099gK6cD2+NYLQOGtpfF9Hzmy1fVX87O+HaT6kO6B8qS/OwWSuLNKOnMejjh73mkFIzlr0gzpzY7Nja5LlXEvGv3MjJK0GyUmLrnNjMs4WWye4GImxF/CrrcdHtbX+gI5c3HrYpszFrYdpOLQbAPXuac/V3UqD6abzLlwk3KdmEH7hIaQ5ECzjS7i+5+w0z/1+mGZDFM2GUe25VIGvTJZGVuxZXMPDcKkRguTshP993Ujfus+mjHuTOtR4ZRIXHllEQXLxxMZ/QHdSfyp/eYDdX2zhjaiZvBE1k2NbDtJ2sOIrtVrVI8eUhcluzSdTUiq5pmxqtVK+rtx2cHeObzkIwLEtB6nXUUkyg8JD0To7lTq4CpARcw638FBcawQjOTuhG9iVlC22H7jwaBpO+GsTOT32FRs7zz+1jJh2E4jpMJHLCz4j6ftohwZXAdJvw3+z7fzXv3NjMh3wX9OR83jUCcVN1Qwe1BnD5oM2Zbya1qbh649xdPQS8q0+BpG8IwZdZAucfD1x8vVEF9mC5B3lfwgJbq+NOLP1EI3v64jWxQnfGkHowvVcjzlfqta+L7ayPGo2y6Nm8/eWg7QarNSLGq3qkWvKLtWXaqi+1GpwN/7eopxbwP+xd9/hUVRtA4d/s+mFJISW0CSh99BDT1BQg0gTpQhYX2IFpGhAmoACoqCiYgPBAlgBFSEgJCKClJDQCZBQEpJAeq873x87STYhYTcRN+/3+tzX5SXZmd1nz8wzZ845e2ammUfJem0Hd+PmpYoHqg5+sZt3AoJ4JyCI08FH6abFbGoif5tqMbuN6s/p4GPEn7/G4u6BLO/3Isv7vUhafDLvPDCnwsHV4rjFD6U6HXyUrkZxcyqJm2sUt+uo/pzRymp8j80O9/YgPvJahTH3frGThQGzWBgwi+PBh+kzyg8A7y4tyc7IrvBeq5Vp2t6LSa9P4d2nlpFh4l7JAPrrUejcPVDc6oHOCqv2vhRGlq0Li84fQ3dXW8MfDs4odTzQp1bvNkR/fbGb9wPm8H7AHM4EH8VH276NtVzKLFfWTG2/Nta2r081cqlY4blzWDdqjM7DA6ytsfMfRN6fpQ9wUbOySBw1nKQJY0maMJaCM2dKBlcVJ2dcX19G1icfUXDavGdY1sRxc2TjbtYGzGFtwBzOBR+l8+hy2/dGue17I5W8zNLt23l0f87vNq/OLC8lPApnLw8cmxjqwibDfYkzs/49/NwH7Og+lV97TuPEoq+58u3+OzK4CuDXz5ftO39DVVUiTp3F2dmJenXd6durG38eDiMtPYO09Az+PBxG3163v99gsYzwizh4e2LX1HCOqzeiL8nlznFOHbxo/uYUzk5eVqbet/V0R2dvC4CVqxMuPduQc7Hy3D3wRXDJg6lOBR+lh9G5PCcj+5b7N6ZrdVLxubyH0bkcoFW/jiREXb9lYLYyeafPY9O0EdaNDMeN031+ZIeWHQyxblr6oBeHAb0ouGo4d8Y9/hIxAROJCZhI+lc/kPrpJpODq1Az59UMrf1QHLNBpTGfIuKWmBG4+3UyitmJpH3m3UM+I/wi9mbkUos3p3C6XC4pNta0Wz+bhG9DSaxkgL4iqeGXcDJqKzUc0Zv4YPOO1dTwS1i7OGJbx3C5ep1+7cmMND3zMCk8ilpeHjhpbZZmw32JCQ4z+b6/y5L7NfSLXbweMJvXA2YTEXwYX+1Y9erSssJj9XZO7D6G72g/ALoG+HL+Nn28oxt383HAHD4OmMN5o3q/kYl6v1EF9X7knrCS93ce3Z/I3bffRzcionD18qCWtl9bDPflSrn3XNkdRqsxhs/0HtqT6weM+lOKQvNhvbi43fwB1riIKGobtX/bVtKH66CVo3VAT65qfTg7F0ceWj+D0OVbiD1q3g8SxSzZ7r6T+7QqaiouQPaJC9g1a4hNY0Mf2XXYANL3lH0Qo307bxotfY4rTy+myKjvWBB7E6eeHcBKB9ZWOPXqQN7FitvcQtS0/y8zWG/HldKngU2u6psVRakPeAFXAF8gRVXVbEVR2mh/FytQFMVGVdWqP/moAmqRnl3zP2fcxpfRWemI+CaUxAuxDHhpNHEnormwJ4zwLSEMX/UMz4S+RW5qFj8+/17J+5/7YzV2tRywsrGm1ZDubJq4jEQzBovUIj1ngtbTffMcFCsdMZv2kXk+hhazx5AWEcXNXcdw8fGm6/oZWLs5UW9IV1rMeogDA2cR/9Mh6vRrT9+QN0FVSdwXwU0zGk9qkZ7QeRt48MvZ6Kx0nNkSSnJkLL1mjObGiWiid4dxZnMog1cHMnH/W+SlZrLzOcNTgBv1akOvGaPRFxah6lX2Ba0nLzXLrJjB8zfwyMbZKFY6Tmjbt7+2fS/uCSNiSyjDVgUyJfQtclIz2fb8mpL3P/PHKmy17dtySHe2TFxGkhn366RIT8z8j/DeuBDFSkfyN3vIvXANj5fGk33iIul7DtNwzmPoHB3w+uBlAPKv3yT6qaUA2Dauj03DumQeMq+DX+zsvuO09fdhTug7FOTksWlW6ZNYZ+xYxlsBhqeRfzdvHeNWPoONvS3nQsI5qz31/PA3+xi7IpBZu96kqKCQTTMqv4S2uJyX535K66/no1jpuLn5N3Iir9Fo1liyIi6RGnyEpvMmYeVkT8uPZxrKGZtI5GNvVKlc5alFes4Fraerlr+xm/aRdT6G5rPHkG6Uvz7rZ2Cj5W/zWQ/x58BZJPx0CPd+7eldjfyNDFqHz+a5KFY6rmsxvWY/TEbEJRJ3HaPFgkexcrKnw6cvAZAbm8jJSSsoTM3i8tvf032XodyX3/qOQjPytzhudeuIxAuxnP3lL6bsWYG+sIhd8z6v8KESFTm/L5xW/j68FLqKgpw8fpj1Ucmy53e8zpoAw6yo7fPWMXplINb2tlwIiSBSy6UhL4+lnrcnql4lNTaRbXM/Mxnz3L7jtPb3YXboavJz8vjWKObUHW/wTkAQAD/OW8/DKwOxsbflfEg450PMG6y+Xdw2/j68XEHcaTveYLUWd6tR3HMh4ZzT4gYEjadhu7tAhZSYm3w/51OTMU/sC6OTf1eWha4hPyePdbNKj7WFO95kYcAsAMa88ii9hvfH1sGOlQc/Yv+W39i2+hseDpqInaM9z34wA4Ck2ETee3p55QFVPfk7N2A/bjbodBSGh6ImxmIzcDT669EUXQijKOoEVt4dcZiy3LD+nk2QY5gJYj9pHro6nmBrj8OL75L/8ycURZn3kKJIo1zKL5dLz+14nffL5ZKNvS2R5XKpblVySV9ExnurcVu+EkWnI+fXHRRduYzTY09QcP4c+Qcrv2TaYcRIrBs2wnHiZBwnGpoSqS/PRE01r8NcE8fNhb3htPT34cXf36YgJ59tM0tjBu54nbVazF9eXc+It6ZgbW/LxZAILmgDCG3u7U7Aosk4utdi/PpZxJ+5wpeTKs8ltUhP+JzP6b/pZRQrHZc3h5IeGUu7WaNJiYgmLjiM2p296b1uOrZujngO7kK7WaPZ7feyWduwMrMWLOPI8ROkpqZz94hHefbJiRQWGma1PDJyKAN692D/wSPc//ATONjbs3jOdABcXWox5bFxjH1qqmGbPD7+tg/LKqNIT9ScT2m/6VWw0nFj015yzsfQdPYjZIZfIjn4KM3mT8TKyZ7WnxiOxfzYRM5OXo5Dy8Z4LZxsuJRbUYj9cDvZ58y7P/QZ7Vw+N/Qd8nPy2Gx0Lp+5YxkrtXP590bn8rNG53KALsP6cLwqtwco0pP0xho8PnwDdDoytu6i4NIV3J6dTP7pSLJDD+IydjgOvl1QC4rQZ2Rwc94K8z+/AjVxXlWL9JwPWkeXzXPASkfcphCyzsfgrbUfEncdo+WCR7F2sqfjp9NLYp6Y9CaFqVlEv/09PXa9DkD0W9+bfS6nSM+lOZ/SYdOrKFY6EjbtJft8DHfNfoQMLZe8tFxqq+VSXmwiZyYvp+6DvXHxbYt1bWcaPOIHQOTU98k6fdlkWU/N+RzfTUEoVjqubQoh83wMrWc/RGp4NAnBx3D18abHupewcXOiweCutJ41hpCBs0CvcmbRV/T+9lVQIO1ENFe+3GvW9j0ydwN3f21od1/aHEpaZCydZo0mOSKamOAw6nT2ZsBn07Bzc6Tx4C50mjman/0NOT3kx3m4tPDE2tGekUff5dCMT4gz44F4NbVfT+07Tgf/rrwW+i75OflsNDqXz9mxgtcDDFe0jHxlAj2G98PWwZbXD37IgS17+WX1txz4Zi+Pvf08i0LeJTs1k89eWG1W3At7w2nh78PzWr2/3aje/8+O1/lYq/d3vLqe4Ub1/kWt3j/wwU889MEL+DziR1psIt89e/vnPKtFev6Yt4GAr2aj6HSc3xJKSmQs3WeO5mZENFd2h3Fucyj+7wQy9g9DH27Ps6X9KU/fNmReTybj6s3bRLk15p75Gxij9eFOfhNK0oVY+r00mnitD3diSyhDVwXydOhb5KZmsl3rw3WdPBi3Zg3o8+JI+rxouCD124nLyTbjB+maanf/3X3a+t7u3K+dy8etn0XCmSt8dZtzeY3FLdJzfcFavDYuAp2OlG/3kHfhKvWnTyDn5AUy9hzGM+hxdE72NH3fUC8UXL/JlaeXkPbrnzj16UzLnWtAVckMDSPjtyOVxxKiBinqP3wvnztBUZRMVVWdjf5+DOiuqurziqIMB1ZheFDVXqCHqqp+5dYp+bf2/stABoaZpzbAW6qqrlMUxQ7YiuFy//OAG7BQVdUQRVGWAw8CYcBc4GdVVTtonzcTcFZVdWFlZSh/iwBL6JZ7+0vM/wkXzHxS452WVQNzse/D9Mn6Ttuo1Mx9ER/JN/0E2TstrcjW4jGtzb6jy5110N78p5XfKdlKzdT9hRa541dZNVHSRO7Ib3FV9t5TVbqI445441PLHzcvNjf9g+I/4Z1LjUyvdIfZqOY/hf5O6WD5Kh+A4ScXWzzm4Q4V39rjn/adveXbSy+6Wvbe5wDR8f/8g44qomL548ZWsXy7OxXLtx8A0nRWFo/pWVQz59XvHCzfivBULb9fGxRZ/pgBSLN8KlFQAy1Dy9cONWekzvJ9ZICO0T/VTBL/l9vd4JH//gG/ahicsOW/cn//v5jBajy4qv39OfC59u9twC3XI5Vbp+Tf2t/NKomTB9xfybKXAeNpGB2Mlq00VQYhhBBCCCGEEEIIISyhJn5w/Df7X7gHqxBCCCGEEEIIIYQQQtQIGWAVQgghhBBCCCGEEEKIapIBViGEEEIIIYQQQgghhKim/xf3YBVCCCGEEEIIIYQQQpinZh7h/O8lM1iFEEIIIYQQQgghhBCimmSAVQghhBBCCCGEEEIIIapJBliFEEIIIYQQQgghhBCimuQerEIIIYQQQgghhBBC/A+Re7BalgywWoijqlg85h8Olp+gPKoow+IxAc4XOFs85gnFxeIx69fQEfu1reVj2mP5Y6Z9QQ0UFLis5Fk8ZiO1ZsraJ1e1eMwoWyuLx+xWWDMXiBReird4zFYFHhaP6dDSweIxAaIuZls8pq9q+fNbz0ZxFo8JcLjDbIvH7HlqhcVjAuS2D7J4zAYvt7F4zAOLUyweE+CYbaHFY3YotLd4zDzLN5UAKKiBuAWKjeWDAq1qYHQiSWf5oLm6mkkmlxrYvik1UFZnyzd/AYivgVy6mm35dgtAxxqJKkRZcosAIYQQQgghhBBCCCGEqCYZYBVCCCGEEEIIIYQQQohqklsECCGEEEIIIYQQQgjxP0Stgdvu/ZvJDFYhhBBCCCGEEEIIIYSoJhlgFUIIIYQQQgghhBBCiGqSAVYhhBBCCCGEEEIIIYSoJhlgFUIIIYQQQgghhBBCiGqSh1wJIYQQQgghhBBCCPE/RC/PuLIomcEqhBBCCCGEEEIIIYQQ1SQzWGvQXQM74bdwIjorHac2h3Dkg5/KLLeytebeVYE06OhFTkoGO55bQ3pMYsnyWg3rMOm35Rxa9QPHPt5RpdhDF0yilb8PBTn5fD9zLXGnL9+yTsMOXoxaOQUbe1si94Xzy6KNANwbNJ4293SlKL+Q5KsJ/DDrI3LTs28bz8WvC40XDL3PeAAAIABJREFUPg1WOpI27Sbhg+/LLK//9IPUGTsEioooSErj6sz3yI+9CYBNw7rc9ebz2HrWRVXh0uTXyI+5YbKMnn6d6Lp4IopOx6VNIZxdU3b71uvVhq6vPYpb26b8+cwarv1yGAC39nfR443HsanlgFqk5/S727i6/ZDJeCXbza8TPV4zxL24KYRT75eNW79Xa3osmkjttk34/dk1XP3lSMky7zH96TR1OAAn3tlG1Lf7zYrpNbAT9yww5FLE5hAOfXhrLj3wdiAeWi5te34NaTGJ2Ls5M3Lti3h28ubkd7+ze/5Gs8sJMGrBZNr5d6EgJ4+vZn5ITAV51LiDFxNWPoONvS1n9h3nh0UbAJi8Zir1vT0BcHBxIic9izcDXjEr7oMLJtNay99vZn7I9QriNurgxZiVgdjY23J+XzjbtbjF+j81lAdefZRFXf5DdkrGbePVxD4FGLvgcTr6dyU/J4/1M9/n6unoW9YZMXMcvUcNwNHVmRfaTyx5vWXPtjwy/zEat7mLj19YTdiv5ufw/Qsn0dK/MwU5+Wyd+RFxpy7fso5nh2aMeCsQG3sbLuyL4NeFhtwZPGccre/uSlFBIclXEtg262OT9UM9/860WzIJxUrHta/2cem97WWWu/u2od3iSdRq15TjU94l/mfDsVqnbzvavlZaZucWDTke+B4Jvx41q5xN/ToxYOFEFCsdZzaFcKxcHayztWbI6kDqdfQiNyWDnc+uISMmkVqN6/LovhWkXIoDID7sIiFz1psV08O/E11eM8SM+jqEc+XrJd82dHntUVzbNuVg4BpitHrJsXFd+q2bBooOnY0VF9YFc2njb2bFtO7QA/vxz4JOR8Hvv5K3Y3OZ5TZ9h2D/yH9QUwznl7zftlHw+6/assHYDZtgeP2nryg4sNusmPD3jpu7v5xNva7NuXEkkr2T3zI7plW7btg//IyhrAd2kr/rm7Lbovdg7EY9iZqaBEBByE8UHNiJrrE39uNfAHtH0OvJ/3UThcd+Nzvu5IVP4ePfjfycPD6c+S6XT0Xdss7DsyYwYJQ/Tq5OPN5uXMnrAx4axIQ5k0mOTwYgeOMv7Nu8x2TMuwZ2YqCWv6c3h3C0gjbEkFWB1Nfyd8dzpfk7aa9R/h6/yF4z89e+dw9qz3wOdDqytu4gfUPZXHIe/QDOY4ZDkR59Tg7JS1dRGH0FAJsW3rjPmY7i5AiqnvhJz0J+gVlx3fx98F78OFjpSPjqN2LXbC2zvOGUB2gw4W7UQj0FSelcnP4+eTGJ2DWuS5t1s0GnoLOxJu6zX4nfGGwy3quvv83vBw7jXtuNrV+uvWW5qqq8sXot+w8ewd7ejqVzZ9CudQsAtu3YzUfadpkyeSzDAwabVUYAd//OtFryGIqVjutf7eXKe9vKLG8yZSiNJgxCX1REQVI6Z6etJVdrF3o8PACv6aMAiF71A/HfmJ+/By4n8mboOfR6lREdGvNED69b1gmOjGftoUsoQKt6tXjj/k4ArN4fyf7om6gq9LqrDrMHtkZRTE+X8fTrRI/FpfXD6TW31g/dX5uIW9sm/PFM2fph0Fezqdu1OTcORxJShfoBYOSCybTV2i2bbtNuGae1W87uO86PRu2H/pPvpe+kIahFes7sPc5Py742GbORXyd8FxnaaOc3hXDi/VvPNQNXB1K3k+FY3ffMGjJjEtHZWNF32ZPU7eyFqtdzaMGXxB88a1Y5m/h1op/WxzizKYTjFZzf7jE6vwVr57eWI/rQJXBoyXp12jbhm/tfJenMVbPi1kS91MivE720c03kphBOVrB9B7wTSJ2OXuSlZBBitH37LH+Sup28UFU9f803f/v+m/pw1d2nxmV99Lfl/LXqB8LMLGsTv0701WKe3RRCeAX5O8gof/cY5W/ncvn7XRXy19uoPxV+m/6Up7Zft2r9KYdy/angKvSnauKYKTZswSRa+/uQn5PPdzPXVtifatjBizFaLp3fF85Pi8qWrd9TAQx99VEWd5lisj9VU+19ISzJ5AxWRVGKFEUJVxQlQlGUMEVR+lQlgKIoCxVFmVn9r1g9iqJMUxQlV1EUV6PXHlMUZU0VP6eloig/K4pySVGUY4qi7FMUZcDf/n46hUFLJrN18go23D2b1g/64t6yYZl12j/iR15aFusHzCDs0530CxpbZvnA+RO4HBJR5dit/Hyo4+XBKr+X2DrnUx5c+kSF6z245Am2Bn3KKr+XqOPlQUu/zgBc+uMk7w2ZzZr7XyExOo4Bzz54+4A6HU2WTOHipEWcHfQ8tYf3x75lkzKrZJ+K5tzQlzg7ZCqpO/6k0dzHSpY1Wz2NhLU/cmbQ85wfNpOCxFSTZVR0Ct1ef4yQCSvY4Tebu4b3xqVlo7IxYxP5a9pHXPnxzzKvF+XkcXDqh+zwf5mQCcvpuuhRbFwcTcYsjttr6WR+e3QF2/1n02yEL67l9mtWbBIHpn9E9NaycW3dnOg8fSQ7HljAjqHz6Tx9JLaupuMqOoUhiyfzzeQVfHLPbNo96EudcjE7PeJHbloWHw2cwZHPduL3iiGXivIK2L/yO/YuNd1BKK+dnw/1vDxZ4jeNzXM+YczSpypc7+ElT7I56GOW+E2jnpcnbf18ANjw/Du8GfAKbwa8wolf/+LEzsNmxW3t50NdLw/e9JvOD3M+YeTSJytcb+SSJ/gh6BPe9JtOXS8PWmv5C+Dq6U6rAR1JiblpMl5N7FOADn5dqO/lyVy/F/hizkdMWPp0heud+O0orw8PuuX15OuJrJ/5Poe3/WFWvGIt/Tvj7uXBuwNn8FPQZwxd8niF6z2w9Al+euVT3h04A3cvD1po2zdq/yk+GPIyH94XRFJ0PP1M1g8K7Zc9zuHxywntP5OGI/vg3KrssZoTm0jE1LVc/+FAmdeTDpzhj7uD+OPuIP4avYSinHxuhpwwq5yKTsFvyWS2T1rBV4Nm02q4L7XL18Fj/chNzeKL/jMI/3QnfeeU1sFpVxLYfN9cNt831+zB1eJ66fcJK9g5cDZ3jeiNS7myZsUk8tfUj7harl7KTUhhzwMLCR48hz0B82n7/DDsG7iZExT7iS+QtWoOmXOfxKaXP7qGTW9ZreBwCJkLAslcEFgyuKo41cL+wUlkLX6BzNeex/7BSeDobHZZq3vcAJxe+wt/TL11YMtkWcc9R/aaV8la9B+se/ih87y1rIXHfid76XNkL32OggM7AVDz88j5/E2yX5tCzntzsXs4EByczArr498NDy9Ppg98hk+CPuDJJYEVrhe25wivDp9V4bKDP/9BUMB0ggKmmzW4Wpy/Wyev4Iu7Z9PqNm2IDQNmcLxcGyL1SgJf3z+Xr++fa36HTKej9ssvcuPFIOLGPIHjvYOw9rqrzCpZO/cSP/Zp4idMIWPjFmpP17aFlY46i4NIfmMV8Y88yY0pM6CwyOy43m88xenxSzk+YDr1RvbDoVXjsnFPRRNx78uED5pB0s8HaTbP0BHLT0jlxANziLhnFhH3B9HohRHYNqhtMuSIgMGsfXtJpcv3HzzC1Zjr7NjyGQtnv8jilYamZVp6Bh+u/5pNn6xm0yer+XD916Sl377DWVpOhdbLniB8/Bsc6v8SDUb2xalc/ZB56jKH7w3isP9sbvz0Fy3mG378sHZzwnvmQxy5fy5H7puL98yHsHY1L3+L9CrL9p1lzYiufD+pLzvPx3EpKbPMOldSslh3JJrPH+7J95P6MmtgawDCr6cSfj2Vbx7tw7cT+3A6Po1jMSkmYyo6hZ6vT2bvhBX85DebZsMrrh/+nPYRl3+8tX448+EvHHixivUD0FZrt7zuN41v5nzCQ5W0Wx5a8iTfBH3M61q7pY3WbmnRux0dBnfnzftfZvmQWez75GezytpnyWSCJ67ge//ZeA/3xa1cWVuPNRyr3/abwelPdtJDO9e0Hu8PwI/3BLFz3HJ6zRsPZgxeKzqFAUsm88ukFWwaNJuWFZzf2o71Iy81i6/6zyDi05301mJe2Pon39w3l2/um8ueaR+Sfu2m2YNTNVEvKToF36WTCX50BT/6z8a7gnNNq3GGmN9r27f7XEPMVtr23XpPELvGLqfHfPO377+lD/d39ylA//kTuFKFsio6hX5a/m4ZNJsWt8nfTf1ncOLTnfQyyt/v7pvLd/fNZW818re4P/VxJf2pzlp/au3AGRw26k8V5hXwezX6UzVyLte01nJppd9L/DjnU0ZUkksjljzBD0GfslLLpVbl+lMtB3Qyqz9VU+19ISzNnFsE5Kiq6qOqamcgCHjjTgRWFOWfnj07DjgCjKruByiKYg/8AnysqmpzVVW7AS8A3hWsW6XyePg0J/VyAmlXb6IvKOL8T4doPqRbmXWaD+nKme8Ms90u7DhM077tjZZ1I+3qTZIiY6tcrrZDuhH+g+FzY45fxL6WI871ynbUneu5YVfLgZjjFwEI/2E/7YZ0B+Di/pPoi/QAXDt+EVePOreN5+TTkrzL8eRfTUAtKCRl+35ch/Qss07mwZOoufkAZIWdx0b7TPuWTVCsrMjYbzgx67NzS9a7Hfcuzcm8nECWtn2vbjtE43vLbt+smERSz15D1atlXs+IiiczOgGAnIRUchPTsatTy2RMgDpdmpNxOYFMLe7lbYdoYmbchgM7Ebf/FPmpWeSnZRO3/xQNjU5ilfH0aU7K5QTSrhlinvnpEC0Hl43ZcnBXTn5v2OfndhzmLi2XCnLyiDkaSVGeebOIjHUY0p0jPxhmyFw5fhGHWo64lMsjl3pu2Ndy4IqWR0d++J2OWh4Z8xnam7Dtt3aiKtJ+SDeOafl7VYtbq1zcWlr+XtXiHvthP+2N4g6bN4kdb3xN2T1QsZrYpwA+Q3pw6IdQAKKOX8CxlhOu9W4dUIs6foG0m7f+6JAUc5PYc1dRVXNKWar14G5EfG9UP7g44ly/XP1Q3w0759L6IeL7/bTR6q9LRvVDzPGLuHi63zaeW9cWZEfHk3PlBmpBEde3HqTBfWVzJOdaIhlnrt6yfY15DOvFzb3h6HNM1w8ADbQ6OF3br5HbD+Fdrg72GtKVc1odfPGXwzQ2qoOrw13LJeN6qVG5XMqOSSStglzSFxShzy8EQGdnAzrzbqhk5d0a/Y3rqDfjoKiQgsMh2HTpa9Z7rTt0p+DMMdSsDMjOpODMMWw69jDrvX/nuAGI/+M0BZm5ZsUqpmvWGv2NONTEeCgqpPBIKNadepv1XvVGLOqN64Z/pyWjZqSi1HI18S6DboN7sv/7EAAuHo/E0cUJt/q3DuJdPB5J6g3Tg0/maODTnDTj/P3p1vz1LteGaPI389e2fRsKr8VSFBsHhYVkB+/DcWDZ39zVrNKZUIqDPcWVrL1vdwouRFFwwTCzV5+WDnq9WXFrdWlBbnQ8eVdvoBYUcnPrAdzvLZuHaQdOlxz7GccuYOtpaEOoBYWoJceNtVkzKwG6+3TE1aXy8/6+Pw7x4H13oygKnTu0JSMjk5uJyRz46xi9e3TB1aUWri616N2jCwf+OmZWTJeuLciJTiBXqwsTtv5J3fvKljPFqJxpxy5gp5Wzjn9nkkNPUpiaRWFaFsmhJ6kzyLxzzan4NJq4OtLY1REbKx33tvIg5FLZq4R+PBXLw52b4GJvA4C7ox0ACpBfVESBXk9+kZ5CvYq7k63JmBXVD+a20cBQPxRWsX6Av99u6TthML99uI0iLacyk9JNxqzn05z0ywlkaGWN2naIpuWO1aZDunJRu7ol+pfDNOxnOFbdWjYi7s/TAOQmpZOfnk3dzrfOLi6vfrn64eL2Q3jd5vx26ZfDNKqgfmg5vA8Xq3AFV03US3XL5VLUtkM0vbfy7Xv5l8N4Fm/fVo2IO1D17ftv6sP93X3qPaQb6VUsa/1yx8yl7YdoVi5msyFdidRiRlWSvy2G9+FSVa5A1PpTqVp/6uxPh2hVQX/qlFF/qlm5/lRhFftTNXHMFGs7pBvHtVy6puVSZf2pa1ouHTfKJYCh8yby6xvmDSrXVHtfgB7lf/K//1ZVvQerC1DSO1AUZZaiKEcURTmhKMoio9fnKooSqSjKH0Bro9dDFEVZrSjKUWCqoih3K4pyXFGUk4qirFMUxU5br7LXLyuK8oY2o/aooihdFUXZpc0uDTSK0xxwBl7FMNBqrIn2PS4oirJAW3+ZoijPGb2/eNbtBOCgqqol89dVVT2lqurnRut9oSjKAeCLqmxIZ4/aZFxPLvk7My4Z53KzKozXUYv05GVkY1/bGRtHO7o/8wCHVv9QlZAlajWoTZpR7PT4ZFw8ysZ28ahNelzpOmlxydSqYNZHtzF+RIaE3zaejUcd8q+XXipSEJdUMoBakTpjB5MeYuiQ2Hk3pCg9C++PX6HNr6sMM1t1ptPW0cOd7OtJJX9nxyXj4Gl61kp57j7e6Gytybxs+pYEhri1yTLattlxyTh6mBfX8N7S75xl5ntredQmw2hfZcQlU6vc+2pVkEsOtc2biVYZtwbupBp937T4ZFw9yg6muXq4k2r03VLjknFrUHad5j3bkJGYys3L8WbFdWngTlq5uC7l4rp4uJNWJn+TcNHithvcjbSEZOLOmveLdk3sU4DaDdxJNnpvSnwSbh63H6y8E1w83Ek3ipsen4xLuWPfpUFt0uON6pC4W/cBQJeHB3LRxKwFe4/a5BjFy72ehL2Z28hYwxF9uF7BTKfKOHnUJrN8Hexx+zo4X6uDAVya1GPsr0sY9e1cGvZsjTkcPNzJiS1XL1WhrA4N3bn3tzcYduxdzq35mdwEM2bz166Lmlxaf+mTb6LUvrX+tenWH+fXPsbx2fko7vWM3ls6K0FNvolSu65Z3/XvHDfVpatdB31K6ffVpyZWWFbrLv1wfPVD7P8zt8Ly6Jq1Aitrw6C0Gdw93EkyOsclxyfh3qBqx2rP+3uzfOdqpn04G3dP09vYnDaEcY4btyEAXJvUY9yOJYz+xvz8tapfl6KE0u1beOMmVvVv/a7OY4bjufUL3F74DynazE6bpo0BlXrvLcPjy7XUmvSIWTEBbD3dy7Qh8uOSsLvNDzcNxg8iZe/x0vc3rIPP3rfofuwjYt7fRn7C3x/kTriZhIdR2RvUr0vCzUQSbibiUb9e6ev1DK+bw97DnVyjujDvehJ2tzlmGo73J2mvof1lV+69udeTsDPzfHEjK5cGtexLv3Mte25m5ZVZ50pKFldTsnlsy2Embf6LA5cNZerc0I3ujd0Z/HEoQz4Jpc9ddfB2N922cPSoTXb5+qEabbSqci3XbkmtpN2SVq7966odz/W8PfHu2YZpW5fw3Jb5NOl0y3yLWzh61ibL6POy45Nx8qzgWI0zOtekZ2NX25nks1dpOrgripUO5yb1qNOxGc4Nbz8gVvJ55eoHJ4/b1w/G57diLYb14sK2gybjFauJeqmic035shqvU2b7nrlKkyFlt6+TGdv339SH+zv7tLisf1WxrHcqf5tXI3/TzehPpd/B/lRNHDPFXBvUJtUodpqZueSqfb+2g7uRnpBCvJn9qZpq7wthaebMunRQFCUcsAc8gUEAiqIMAVoCPTH8iL1du3Q+CxgL+GifHwYY/3xvq6pqd2126AXgblVVIxVF2Qg8oyjKWuDz8q8Dq7X3X1VV1UdRlFXaen2173YKKL5eaCywGdgPtFYUpYGqqgnasp5AByAbOKIoyi/AFu3z39fWeRi4F5iuff/baQf0U1U1x8R6d4zv9FEc/2wnBdl5plf+Bw18bjj6oiIith4wvbKZ3EcOxKlTCyLHzAFAsbLCuWc7zt4/nfzYm3h9MIs6YwaRtMX0JZR/l319N3q/9wyHpn4EVZwFKMzX9cG+Zs9e/bts7G3xf24En0183SLx/s36Pz8cfWERJ368c/VDZezqu1GrTRNu7rPM5UJZN1L5vNc0clMzqdexGUM/nc5Xd79CQeY/exrIuZ7MrruDsG/gRr/1L3Ht57/ISzQ9g8qUwvBDZPy1DwoLsPUbiuNTs8laUfGl7P/fFZ44ROGRECgswKZ/APaTZ5KzuvTez4qLOw6PzSZnw0qL1fthe47w5/bfKcwv5O7xQ3j27RdZMm7+PxYv+0Yq63wN+Vu/YzMe+GQ6X97zCvl3KH8zv91G5rfbcLx3EC5PPkrywuVgZYVd5w7ET3oWNTeP+h+uJP9sJHlHjpv+wCqoN7o/zp2bc3Jk6fbLv55E+KAZ2DaoTZvPZ5P000EKEtPuaFxL8xjdDxef5hwbsdAi8YpUlaup2XzyUHduZOby5LdH+PbRPqTkFhCdnMWupwx3zgr84RhhsSl0bfTPD5bWBJ2VFY6uzqwe8SpNOzdn8vvTWNL/xX8sXuTmUNxaNGT4jsVkxiRy49gF1CLzZn7/XfV9mlOYk0/y+RiLxPun66WKXNgcilvLhgz7dTFZMYncPPrPb9//5T5ceb1qsKzF+ZtiofytCTVxzBQz9KeG89nEO3Jhs9ks3d4XojrMGWDNUVXVB0BRlN7ARkVROgBDtP+KW8fOGAZcawE/qqqarb1ne7nP26L9vzUQrapqpPb3BuA5YF8lrxcPsBZ/3knAWVXVDCBDUZQ8RVHcVFVNxTBrdaSqqnpFUb4HxgDF917drapqkvbdfsAwOLpaUZT6iqI0BOoBKaqqXit/KZmiKD9qZYxUVbX41gPbKxtcVRTlP8B/AMbU7klv55YlyzLjU6jVsPRXc2dPdzLLzaooXiczPhnFSoddLUdyUzLx7NKClgE96Rc0FjsXR1BVCvMKiNhQ+cNHek0cTPdxhnsNxUZE4WoU28XDnfT4srHT41PKXNrr6ulOhtH36/LQAFrf3ZX145dWGrNYQXwStg1LZ3rYeNahID7plvVq9euMxwtjiBwzt+SSvvy4RLLPRJN/1TA+nrbrL5y6tjY5wJodn4yj0a/Qjp7u5MSZP2vF2tmBgV/M5MSyb0kKu2j2+7LjU3Ay2raOnu5kx5sXNzs+BY8+bUv+dvJ0J/5P0zfbz4hPoZbRvqrl6U5GuZgZWi5lGOVSTkpm+Y8yqd/EIfQeNwiAqxGXcDPaxq4e7qQZzWoEw6+hbkbfzc3TndSE0nV0Vjo639uDN4fNuW3c3hMH01OLGxMRhWu5uOnl4qbHJ+NaJn/rkJ6QTJ27GuDeuB5Tf11e8t6pP7/OeyNeJfNmxR1uS+5Tv4n3MmDcPQBER1zE3aictT3qkFqunHdKj0mD6TZWqx9OROFiFNfFw530cnVTekJKmRmrLp5l94HPQwNodXcXNo4zPZCdG5+Cg1E8+4Z1yDVz+xbzHO5Lwq9HUM29pyOQFZ+Cc/k6OL7iOjhLO25stToYIDff8P+bJy+TduUGtb09uHHi1oeQGcuJT8ahUbl6qYplBchNSCXt3DXq9WpT8hCsyqgpiSju9Uv+1rnXQ00pW/+qWaWDtPmhv2I/5j8l79W1Kb3MWHGvh/6cefdR+zvHTXXpU5KwqV06e1DnVveWspJVej/Mgj92YjfK6B7O9o44PP8aeds/Rx997raxBk+6n0FjhwAQdeICdYzOce4edUhOMP9YzUwt/U57N+9hfNBk0+8xow1RnOPl2xAARVr+3tDy182M/C26kYhVg9Lta12/HkU3Kp+dmR28D/egqSRr7809ftJwawAg58Bf2LZpadYAa35ccpk2hK1nHfLibt2+rv070njqaE6Nml/ShijzOQkpZJ+7hotvW5J+Nv+y0Yo0qFeHeKOyJ9xIpEG9ujSoV5cjx0s7fgk3E+nRpZNZn5kbn4y9UV1o17AOeRUcM7UHdKTZtFEcG7mwpJx58cnU7lN62ah9wzqkaJeWm1LfyZ6EjNLL7RMycqnnZFd2HWd7Onq4YmOlo5GrI3fVduJqajZHY5Lp6OmKo62hO9G3WV1OxKWaHGDNjk/BsXz9UIU2WlX0vU27xa2SdotrufZvmnY8p8YncWLX4ZLPUvUqTu61yEqu/D672XEpOBl9nqOHO1lxFRyrnu5kx2nnGhdH8rRj9a9FX5Ws98DW+aRFmZ5ZX9H5LSu+4vqhovMbQMvhvlWa/Qc1Uy9VdK4pX9bidSravocXlm7fodvM277/pj7c39mnHuXKqmplPXGbshp/nnHMquZvi+G+XKxG/rqY0Z9yuQP9KeOYljxmfCcOpoeWSzERUbg1dOeKtszVzFxKS0jB/a4G1G5cj6m/LgMMefjCz0t5f8S8SvtTNdXeF8LSqnSLAFVVDwJ1MQxCKsAb2v1ZfVRVbaGq6mdmfExWNb6nseKfwfRG/y7+21pRlI4YBkF3K4pyGcNsVuPbBJSfklL897fAQ8AjlA4Cnwa6lqyoqiOBxwDj64kqLY+qqh+rqtpdVdXuxoOrAPERUdT28sClST10Nla0HuZL1O6yk2WjdofR7qH+ALQM6Mm1P88A8M1Di1nXdzrr+k7n+LpdHF6z/bYnZoC/vtjN+wFzeD9gDmeCj+IzyvC5jbu0IC8jh8xy93DMvJlKXkYOjbsYnorrM6o/Z4MNE5FbDuxE/ykP8OVTKykw436oWREXsGvmiW2T+ig21tR+sD9pu8sOCji096Lpsme49MRSCpNKK+bsiItYuThh7e4CQK2+nci5cM1kzOTwKGp5eeCkbd+mw32JCTbvPmg6Gyv6fzaNy9/+wTUTgxflJWlxnbW4zYb7ci3Y1CRog+uhJ/Ac0AFbV0dsXR3xHNCB66Gmf6GLi4jC3csDVy1mu2G+XCyXSxf3hNFxtGGftwnoyRUtl6rqjy+CSx5MdTL4KD1GGWat3NWlBbkZ2aSXy6P0m6nkZuRwl5ZHPUYN4FRw6RMfW/XrSELU9Vs6OOUd/GI37wQE8U5AEKeDj9JNy9+mWtyMcnEztPxtqsXtNqo/p4OPEX/+Gou7B7K834ss7/ciafHJvPPAnEobA2DZfRryxS5eC5jFawGzCA8+gu+ogQB4d2lJTkZ2hfdavROObNzN2oA5rA2Yw7ngo3QeXa5+uFGkLOxGAAAgAElEQVSufriRSl5maf3QeXR/zu82HF8tBnaib+ADbHryLbPqh7Tjl3Dy9sChaT0UGysajuhNwi7zjtViDUdW/XKhhIgo3JqV1sGtHvQlutxxE707jDZaHdxiaE9iDhiOG3v3WijaPVBdmtbDzasBaVdN30akonop1syyOni6Y6Xd/9DG1ZF6PVuTccl0R7Ao+jxW9Ruh1PUAK2tsevpRcLzstlJcS09p1l16UxRnuNyr8NRRbNp3MzzYytEZm/bdKDxl3hNb/85xU136K+fR1W+IUqcBWFlj3WMghSfKDqQpLkZl7eyLXisrVtY4BM6j4NAeCsNMPxhu98ZfSx5KdTT4L/qP9gOgRZdWZGdkVeleq8b3a+02uAexF03PuEmIiMLNqA3RqgptCIeK8veK6fzNP3MOmyaNsGroAdbWOA7xJ+f3srlk3aT0gRUO/XwpuGq4717OwSPYtvBCsbMDKx32XTtREHUFc2SEX8TB2xO7poY2RL0RfUkOPlJmHacOXjR/cwpnJy+jwGhWt62nOzp7wz1BrVydcOnZhpyL182Kezt+/XzZvvM3VFUl4tRZnJ2dqFfXnb69uvHn4TDS0jNIS8/gz8Nh9O3VzfQHAhnHL+Ho7YG9Vhc2GNGHxF1ljzfnDs1o8+ZTRExaUaacSfsicPfrhLWrE9auTrj7dSJpn3k/hrT3cOFqajaxadkUFOnZFRmPX/P6Zdbxb16fozGG83RKTj5XUrJo5OqARy0HjsWkUKjXU1CkJyw2BS930w/XSipXFzYb7kvMP1Q/HPgimJUBr7Ay4BVOlWu35FSx3XIq+CgtfA0D2fW8PLGysb7t4CrAzYgoXIzqQu/hvlwtd6xe3R1GizGGY9VraE+ua+caK3tbrB0Mg90N+3dALdSTesF0/t6IiMK1mQe1tJgtKji/XTY6vzUf2pPYA0btQkWh+QO9uLi9agNUNVEvJYbfun3Ln2uuBpdu32ZDexJXyfbVF+pJM2P7/pv6cH9nn3730GLW953Oeq2sR9ZsNzm4Crfmb/MHfblcQf620mJ6Gx0zQLXz97q2X4v7U22H+XKhXNwLe8LocAf6U8Usfcwc+mI37wXM4T0tl7poudSkSwtyM3Iq7U810XKpi5ZLCeevsbT7M6zoN5UV/aaSHp/Mew/MvW1/qqba+8Iw2PW/+N9/qyo9mElRlDaAFZAE7AIWK4rylaqqmYqiNAIKgN+BzxVFeUP7/GHARxV83HmgmaIoLVRVvQhMBEJv87q5xgELVVUtmbOuKEq0oijFj7odrCiKO5ADjACKH5m3BfgEwwDyQO21r4EgRVEeNLoPq3mPADdBLdKzd94GRn0xG8VKx+ktoSRFxtL7pdEknIwmancYp7aEct/qQB7//S1yUzPZ8fwa0x9shsh94bTy9+Gl0FXk5+Txw6zS3fPcjtd5P8Awm3D7vHWMXhmIjb0tkSERJffpeWDRY1jb2vD4l4Ynl187fpHtc9dVHrBIz7V5H9Piy4UoVjqStvxGbuQ1PGeMJ/vERdJ2H6bR3MfROTrgtXY2APnXE4l6Yino9cQuWU/LzYtBgeyTl0j6OthkGdUiPUfnfo7f1y+jWOmI2hxKemQsHWeNJjkimtjgMNw7e9P/s+nYujnSaHAXOs4czQ7/l2k6zJf6vm2wc6+F1yOGhvihaR+Retp0Z1At0nP41Q3c8/VsFJ2Oi1tCSYuMpfPM0SRFRBOzO4w6nb3x+2watq6ONBncBZ8Zo9k+6BXyU7M4uXorAb8sBuDEqq3kp5r+PUIt0hM8fwOPbDTk0olvQkm8EEv/l0YTdyKai3vCiNgSyrBVgUwJfYuc1Ey2GeXSM3+swraWA1Y21rQc0p0tE5eRZEYD88y+47Tz92Fe6Dvk5+Tx9azSJ/rO2rGMNwMMl91+O28dE1Y+g429LWdCwjljdL+nrsP6VPn2AOf2Hae1vw+zQ1eTn5PHt0b5O3XHG7wTYMjLH+et52Etf8+HhHPexH2mKlMT+xTg5L4wOvp3YWnoe+Tn5PP5rPdLls3f8SavBRgu4R79yqP0Gt4PWwdbVhxcy/4tv/HT6m9p1qk5z340C0dXJzrd3Y3h0x9mwZCXTMa9sDeclv4+vPj72xTk5LNtZun2DdzxOmu1+uGXV9cz4q0pWNvbcjEkggtaZz7gtclY2dowSasfYo5f5Ofb1A9qkZ5TQZ/Tc3MQipWOmE0hZJ6PodXsh0iNiObGrmO4+njTbf1L2Lg50WBIV1rNGsPvAw3ld2hSF4eGdUgyY7Z3+bih8zbw4Jez0VnpOLMllOTIWHrNGM2NE9FE7w7jzOZQBq8OZOL+t8hLzWTnc4bjplGvNvSaMRp9YRGqXmVf0HryzDxWw+Z8zsBNZeulDlq9dF2rl/quM9RLDQd3ocOs0ez0exmXlg3xWTDBcNm6onBu7S+knTP9YxN6PTlfvYfTjGWg01Gwfyf661ewGzGZosuRFIYfxHbwSGx8ekNREWpWBjmfrjB836wMcn/6Cuf5htzL3f6l4YFXZm7f6h43APf+MA/XFp5YO9oz+ui7HJzxCddDT5osa+6WD3B8camhrH8Go4+7gu2wiRRduUDRiUPYDBqOdSdf0BvKmrvhLQCsuw3AqmVHFCcXbHoPNpR3w1voY6JMlvX43mP4+Hdj9e9rycvJ46OZ75Yse2PHKoICpgMwPmgyfYb3x9bBjjWHPmXf5j18v3oz9z02lG6De1JUWERmWiZrjd5/u+0bMm8DI7Q2RHH++mptiOjdYZzeEsq9qwOZrLUhfn2+NH99Z4xGX2DI371z1pOXZka9VKQn+c33qP/ecrDSkbX9VwqiruA65THyz54n5/eD1Hp4BHY9u0JhIfqMTMPtAQA1I5P0r76jwcYPAJXcA4fJPfCX6Zha3Kg5n9J+06tgpePGpr3knI+h6exHyAy/RHLwUZrNn4iVkz2tP5kBQH5sImcnL8ehZWO8Fk4uOW5iP9xO9jnT94ubtWAZR46fIDU1nbtHPMqzT06ksNAwW/SRkUMZ0LsH+w8e4f6Hn8DB3p7Fcwz72NWlFlMeG8fYp6YCEPj4+Ns+LMuYWqTnfNA6umyeA1Y64jaFkHU+Bu/ZY0iPiCJx1zFaLngUayd7On5qiJcbm8iJSW9SmJpF9Nvf02OX4aqB6Le+p9DMc421TsfL/m149scw9KrK8PaNaF7HmQ8OXqRdfRf8mtenz111OHgliVEbD2ClKEzr3wo3B1vuadmAI9eSefiLg6BAn7vqMtC7vsmYapGeI3M3cPfXhvy9tNlQP3TS6sKYYEP9MOCzadi5OdJ4cBc6zRzNz/6G+mHIj/Nw0eqHkUff5dCMT4gzVT9gaLe09fdhrtZu2WzUbpm5YxkrtXbL9/PWMU5rt5wNCees1n7465t9jF0RyOxdb1JUUMjXMz4wq6wH523gvq8MdWHkllBSI2PpOnM0iRHRXN0dRuTmUAa+E8iYPwznmn3PGo5Vh7ou3PvVy6DXkxWfQujUD03GK465f94Ghn1p2L7ntoSSEhlLjxmjuXkimsu7wzi7OZS7VwcyYb+hftj9XGm7sGGvNmReTyb9qhlPBi8X19L1klqk59CrGxiinWsuaNu3i7Z9r+0O48LmUPq/G8hobfuGGG3fIV+/jKrXkx2fwu8vmr99/y19uL+zT6tLLdLzx7wNDNXy97yWv921/L2yO4xzm0MZtDqQcVr7rKL8zahG/u6ev4GxZvSnAivpT9kZ9ac2m9GfqpFzueb8vnBa+/swM3QVBTl5fGeUSy/seJ33tFzaNm8dDxnl0t/pT9VEe18IS1NMPWFaUZQiDJfjg2HW6hxVVX/Rlk0FntKWZQKPqqp6SVGUucBk4AZwFQhTVXWloighwExVVY9q778bWIlhIPYI8Iyqqnm3ef0y0F1V1URFUR7T/v289lmXge7AYSBAVdWS6/sURXkbSND+GwG4Ao2BL1VVNX4410kgUVVVf6PX2gBvA22092cAK1RV3aMoykIgU1XVlbfdiMCqpo9afKA9SWeZ+zQZG1X0dycoV8/5or/3wKbqKDDzacR30vUq/SRy58Qpt15u+U+zr4GnA7YvsLJ4TID9Npa/P1Uj1fSTnv8JPXItXy9F2Vp+v9YvrJnfVu+7L8H0SnfYtmAPi8ccOcy8Bwfdaf/51d70SneYr2r589vI+uY94OtOuxZj+Xt39jy1wuIxAX5vH2TxmL0Xmh78vNN+WPzP3hqkMsdsLd9u6VBo+UZaXg09SLmgBuK61NBVwak10DSsiT5cPX1Vn319Z9jVQHMppQaK6lhDU+7iayCX+uXUTGGHJmz67320fA3a6jH+v3nCZ7WNiP/6v3J/m2wJqKpa6WlFVdV3gHcqeH0pcMuNXVRV9Sv3929AlwrWq+z1Zkb//hzDQ67KL7vlkZ6qqhpP2/q8/HKj9TpW8No5IKCS9RdW9llCCCGEEEIIIYQQQoj/fTU0H04IIYQQQgghhBBCCPFPsPwc5n+3mrkWQAghhBBCCCGEEEIIIf4HyACrEEIIIYQQQgghhBBCVJMMsAohhBBCCCGEEEIIIUQ1yQCrEEIIIYQQQgghhBBCVJM85EoIIYQQQgghhBBCiP8hekWp6a/wryIzWIUQQgghhBBCCCGEEKKaZIBVCCGEEEIIIYQQQgghqkkGWIUQQgghhBBCCCGEEKKa5B6sFpKtqBaP+YiSYfGYP+pcLB4ToNDK8jFP6tMsHtNTcbB4TIB4NdfiMe2x/E7V2dTM9rWrgd+6chS9xWMCnLWz/H69piu0eEybGjq9frHHw+IxM2qgqN//VNfyQYGmNkUWjxlfA8fqX7GWzyOAP+0tv31z2wdZPCbAgNNvWDxmhM9LFo/5m20NNNBqyHlry9/nrgDL9y8A8rB8vWSjq5l5Qc30/47u8jWd5etfAGfV8vu1vt7yx2p2Dd0Gs67e8tt3s322xWMCDK2RqP/9auYs8e8lM1iFEEIIIYQQQgghhBCimmSAVQghhBBCCCGEEEIIIapJBliFEEIIIYQQQgghhBCimv4dN5URQgghhBBCCCGEEOJfomaeuvHvJTNYhRBCCCGEEEIIIYQQoppkgFUIIYQQQgghhBBCCCGqSQZYhRBCCCGEEEIIIYQQoprkHqxCCCGEEEIIIYQQQvwP0Ss1/Q3+XWQGqxBCCCGEEEIIIYQQQlSTzGCtQd4DOzFkwUQUKx3hm0M4+OFPZZZb2Vrz4NvP4NGxGTkpmfz4/HukxSQC0OfZB+n8yEDUIj3BCzcS9ftJs+M6D+hKwwVPg05Hypbd3Fz7XZnldZ8cTu1HhqAWFVGUlE7My+9QEHsTAI9XHqOWfw/QKWT+EU7coo/Njnvvwkm09O9MQU4+22Z+RPypy7es49mhGQ++FYiNvQ0X9kWwa+FGANoG9GTg9NHUa9GQTx+cT9zJaLNiBiwojfnjzI+IO11xzFErA7HWYu5YZIg5JGgcre/pSlF+IclXE9g662Ny07PNivvkov/Qzb8beTl5vDfjHaJOXbplnQmzJuI32h8nV2fGt3245PW6Devx4tvTcHJxQmel44tlGwjbd8xkzDELHqe9fxcKcvLYOPMDrp2+dRs16eDFpJXPYWNvy+l9x/l20XoAGrW9i3FLn8bO0Z7kmJusn/YuuZk5psu58Gm6+ncnLyePNTNXE3Uq6pZ1xs96FL9RhnJOaPdIyeuPz3uSDr07AmDnYIdrHVcmdhpvMibApIVP4uPfjfycPNbOfI/LFcR9eNYE+o/yw8nViSfalX7ugIf8GT9nMsnxyQAEb9xByOY9JmMOWzCJ1v4+5Ofk893MtVyvIJcadvBizMop2Njbcn5fOD9puVSs31MBDH31URZ3mUJ2SoZZZX1owWO09+9Cfk4eX8z8kJhK9uvElc+W7NfvFn0OQKN2dzF26dPY2NmgLyxiy7zPuBJxay6W9+CCybT296EgJ59vZn5YYVkbdfBizMrAkrJuX7ShzPL+Tw3lgVcfZVGX/5gsa7OBnRi00FAXntwcwuEPbq0L718VSIOOXuSmZPDTc2tIj0nEo7M3Q5Y9aVhJgT9X/cjFXUdNls/YqAWTaacdN1/N/JCYCsrauIMXE1Y+g429LWf2HecHrayT10ylvrcnAA4uTuSkZ/FmwCu3jdfErxN9tbKe3RRCeLmy6mytGbQ6kHpaWfc8u4aMmERajuhD58ChJevVaduE7+5/laQzV02WsalfJ/prMc9sCiGsgpiDjWLu0mIC1GnTBP9lT2Dj7ACqyjcPzKcor8BkTDCc4+5ZMBGddo47VME57oG3A/Hs6EVOSgZbn19DWkwiDm7OjFz7Ip6dvDn53e8Ez99YSYRbNfLrRM/XJqLodFzYFMLJ98vGbNCrNT0XTaR22yaEPruGK78cKVnWfEx/Ok8dDkDEO9u49O1+s+OC5Y8bsHy91MC/E11eM+RS1NchnF9TdvvW9W2Dz2uP4tq2KYcC1xD7y2EAHBvXpc+6aSiKDsXGiovrgona+JvJ8hkbuWAybf+PvfMOr6Jo//e9J5X0QiCEGghVSkKvKUgChCoogkgR9aWIUgWCIEoXUVBQEATFBqg06QQh9FBD6CShhjTSez/7++NskpOTdgDfxN/7nfu6uC6yM7uffWZnnnlmds6s0la3ltNWRyht9fbxIHYp5Tu6lLa6soK2aufVhiaLxyIZqIj89RiP1uwpll53fD9qj+yJOj+f3PgUbk9dT5bSbhyHueM8bQgAD1btJPr3k3rZOG/pl5w8cwE7Wxt2/7K+RLosyyxbvZ5T5y5iamrCko9m0KKpCwB7Dvjz3ZZtAIwfM5xBvt56aQJYebpR79N3wEBF3FZ/or/ZWSy95rsDqT7CGzk/n7z4FB7OWEOOEhcaO1Wn/ueTMXayBxlCRy8i58lTvXTfWDCO1l5tycnMYdPMNTwqpX8bMvMNug3xwMzanIkvvVl43OftAbgPfxl1nprUhGQ2z/qWeOWe/m2aoPEPzbT8Q0QZ/mGY4h/uaPkH76lD6Ti8J+kJKQAcWrGdOwFXK9R8kTYD0GNMb7qN9kHOV3PrWBB7l/+ml61VEY9Wdl9e36M1np9o+rcb2wK4WErc0luJWzITUzmgxC0FWDrZM/rvzwhctZPLGw5UaJ82/RaMpolSl3bMXF/q2MappTNDFL8fcvwq+xW/39vvDZppjW12fvidXmObQQvG0Fzpa7aXU3+HK/X39vGr7FHK12fqUDoN70maUn8P6ll/+2qNG3fP/I6oMsaNg7XGjQeVcWML3454KuPGjQM/JlLPcWNdz9Z0V57rra0BBJUSL/XSipeO6MRLHsvHYWxRDVmW+VPPeKmqYuAGHq3xUnRvlKNbQ9Hdp6XrraV77hl1R33yNm282pKdmc2GmWt5VMoY7tUP36C7MoZ7t8XIEunt+3ZmyvpZfNz/Qx5cr3hcIxBUJi+0glWSpDSt//tKkhQiSVJ9SZImSJI0Wjk+VpIkpwquM1aSpLUvci+lXHO3JEmBOsd+lCTp1We8Th9Jki5IknRHkqSrkiRtlySp3gvfn0qiz6KxbBuzgu96zeKlgV2o3rh2sTyur3uSlZzOOo8ZXNh0kJ5zRgBQvXFtWgzozAbv2Wwds4I+i99CUum59lulwmnhBB6M/YRQn/ewHuiOiUvdYlkyb94nbOB0wvp+QPLBMzjOeQsAs7bNMGvXnNC+7xPaezJmrRtj3qmlXrIuXm2wd3ZkrccM9vltot/it0rN57tkHPvmfM9ajxnYOzvi4tkGgNiQJ/wxfjWPzt/Rz06gsadG8yvPGfw1dxMDlpSuOWDxOPb4fc9XnhrNxormvdM3+MZnNt/29SP+QTQ9Jg3US7etVzucGjgxyX086+Z8w/glE0vNd/HoBWYNnFHi+GsfDOPMvtPM8J3KF5M/Z/zi0s/X5iVPN2o4O/KJ5wf8OncDw5e8U2q+EYvf5Ve/7/jE8wNqODvSwtMVgDeXj2fPZ7+ypM9Mrh6+QK//VGxrW6921HJ24j2P8az3+4b/lHGfl45eZPagmSWO/7BoEzN8pzLDdyoHtuwj8HBgKWeXxNWrLY7OTkz3mMT3fusYt3h8qfmuHL3I/EGzSk0L3HeGub7Tmes7Xa/J1aaertg7O7LSczq75n7P4CXjSs03ePE4dvp9z0rP6dg7O9JEqUsA1rXsaOzemsQn+g3GAFp4uuLg7MinnlPYOncjw5e8XWq+1xe/w29+G/jUcwoOWs918JyRHPzqT5b7zmbfl78z2K9kkFKardWdHfnccxo7527klTI0X1k8jp1+G/nccxrVnR1pqmNrE/dWetkqqSR6LR7DjjEr+OHlWTQb2Bn7xsW7jFaKL9zkPoNL3x/C3W84AHF3n/Bz//n81Pcjdoz+HJ9lbyEZ6N+tacq3Fos9p7Jt7kZeK6PdDFv8Ntv8NrDYcyoOzrVorpTvlslf8bnvHD73ncO1g+e5duhChbZ2XzyG/aNXsL3nLFwGdcZWx9bmwz3JTkpna48ZXPv+EJ3mamwN3X2WP/t8xJ99PuLY1HWkhMfqNbkqqSQ8Fo9h7+gV/NZzFk1K0WyhaP7SYwbB3x+iq6IpGajw/noix/1+YGuvOex6bQnq3LwKNQt0fRaN4fcxK9jQaxYtSnmubZTnut5jBhc2HcJzjkY3LzuXkyv/5NgS/Qbz2pqdlozB/80V7PaahfPgzljraKZHxHN62nfc33222HFjG3Ncp73Cvv4L2NfvY1ynvYKxtZne2pXdbgo0K9UvqSTaLh3LqZErOOQxi3qDu2DZpHjckvEkjotTvuPxruLlmxmTyLH+n+DvPZe/fT+m2eQBmNa00ctOgOZKW13qOZXf527k1TLa6quL3+Z3vw0sVdpqM6Wt/jT5K1b6zmGl7xyC9WirqCSaLh/H1TeWEdhjOjVf6Ya5jq1pNx5yobcfF7xm8XTveVw+1vhXQxtzGs58lYt9P+Jin49oOPNVDK3N9bJzsK83679cXGb6qXMXefwkkgPbN/HJrA9YtFITOienpLLuh9/YunE1WzeuZt0Pv5Gcot9LPFQq6i0eT8iohdz0eh+7QT0wbVynWJaMm/e57TuDW95TSdx/ljofjSlMc/5qKjHrd3HT631u9/+QvLgkvWRbe7alpnMt5nhO5se56xi15D+l5rv690UWDppd4vjjWw9YOGAWH/edzqWDgQzzG/Wv1ARopviHFZ7T2FGBf9jht5EVpfiHU5sOsNrXj9W+fnpNTr1om3Hp0oKW3u35vO9sPvP5kOMb9+lla1XEo1XRl/dcPIbdY1aw5eVZNB3YGTudvual1z3JTk7nB/cZXPn+EN2VuKUAj49H8jAguELbdGmi+P1VntPZPfd7Bpbh9wcuHsduv+9Zpfj9orHNddb4zGJt3znEPYjCXY+xTTMlFl3uOY0/525kaBn1d+jicfzht5HlntNwcHakmVb9PbnpAKt8/VilZ/1t7NUGO2dHvvaYwd5yxo39l4xj75zv+dpjBnZa48anIU/Y/ozjRkkl4a7EaFt7zqJxOTHar0q81EUrXur19URO+P3Atl5z2K1nvFRVMbCkknh58Rh2jlnBj2XU4ZaK7mb3GVzW0f2l/3x+7vsRO0d/jvcz6Lbx0vjgmR7vsdlvPW8tLt0HBx29xIJSfDCAqbkpvd/qR9iVEL00BYLK5h/ZIkCSpJeBr4G+siw/kmV5vSzLBUskxgLlTrD+00iSZAO0A6wlSWr4AtdpCawBxsiy3EyWZVfgV6BBKXmfaTWwk2sjEh7GkBQeizo3n1t7A2ni3a5Ynsbe7bi2Q7Pq4faBCzTo9hIATbzbcWtvIPk5eSSHx5LwMAYn10Z66Zq1aUzOoyhyw2OQc/NI3nsSK+9OxfKkB15HzsoGICPoLkaO9poEWUZlYoxkZIhkbASGBnoH0k292xG8Q7MaKCIoDBMrMyxqFB9cWdSwwcSiGhFBYQAE7zhFUx9NmcSFRRJ/P0ovrQKa+bTj6k6N5pOgMEwtzbBw0NF0sMHEshpPFM2rO0/RTNG8d+o66nx14flWjnZ66Xb06czxHccACAm6i7mVObY1bEvkCwm6S+LTxBLHZRnMLDUDe3NLMxJiEirUbO3TnvM7NXXlYVAoZpbmWOnYauVgg6llNR4GhQJwfudJ2vh0AKCGsxOh528DcOf0Ndz6Fq8Tpdrp3YmAHcef205tug905/Qe/Vb4tPPuyClFNywoBDMrc2xK0Q0LCiGpAl19ae7TjiClLoUrdclSp3wtlboUrtSloJ2naOHTvjC93/xRHFz2bBNGrX06cEHruVbT47le2HmS1spzBTC1qAZANSszkmMqLo+XfNpxWbH1cVAY1cqx9bFi6+Wdp3hJy9YB80dzYNlvyHrY6OjaiMSHMSQ/1vjCO3sDaeRT3Bc28mnLzT819xRy4AL1FF+Yl5WDrLRRQxMjZH0EtWjp056LSvk+Umwtq3wfKbZe3HmSVlq2FuDarwtX/jpb4rg2NVwbkfIwhlTF1nt/BdJAx9YGPm0JUWy9v/8CtRVbtXEZ1JV7f+n3QqKmayOSH8aQomiG/hVIQx3Nhj5tuaNohu2/QB1Fs557K+JvhxN/WzORm5WUhqzWr5CdlOda0MfdLrWPa8sNpV+4o9XH5WZm8+RSCHl6rpQtoLpbI1IfxpCm2PpgTyD1ehfXTHsSR+LtcNCxo7ZHayJP3SAnKZ2c5AwiT92gttbgsCIqu91A5fslO7dGpD2MIf1xLHJuPuF7AqmtU74ZT+JILqV85dx81DmawaaBiZH+L4UVKrutWrV1IfNBDFmPniLn5hOz+yzV+3QolifxzE3UmTkAJF8OxaSWJlay92pDwonr5CWlk5ecTsKJ69j31K8utXdthbWVZZnpx08HMrDPy0iSRJuWzUlNTSM2LoEz5y/TpYMb1laWWFtZ0qWDG2fOV/zLFwBz18ZkP4wi57EmLkzYcxobn+IxQMmWHAcAACAASURBVOrZG6izNLamXbmLsWKraeM6YKAi5ZRmokidkVWYryLcfDpwducJAO4rcYu1Q8lJ9/tBoSTHlow175y7QY6idS8oBNuCWPVfpgnQwqcdV/TwD6Za/uGKjn94Vl60zXQb6c3f6/aQr7TbtPgUvXSrIh6tbP/g6NqIJK245W4ZccstpV8N1YpbNGntSH4cS3xIRIW26dL8Occ2BX4/TGtsEx4UhrUedfgln3Zc0qq/ZfU12vX30gvWX+1x45OgMEzLGTc+0Ro3NnuBcWMNnXgp7K9AnHWeq7NWvHRPK0arqxMvZesZL1VVDFxaHXbR0XXRQ9fgGXXbenfk9I4AQONDzazMsS5lDHcvKITkMsZwQ2e8wb71u8nN1q+vEQgqmxeeYJUkyR3YCPSXZfmecuwTSZJmKqtF2wO/Kqs/q0mS1EGSpLOSJAUrK0MLIkknSZIOSZIUKknSCq3r+0iSdE6SpCuSJP0hSZKFcvyhJEmfKsevS5LUTOu2hgB7gW1A8VeG0EuSpEvKatv+yrUCJUkq7PkkSQqQJKk9MBtYKsvy7YI0WZb/kmX5pFa+1ZIkXQKmPEu5WTrakRoVX/h3SlQClo62OnlsSYnUTK7J+WqyUzOoZmuhOa51bmp0ApZ6Tv4ZOtqTG1X0E5Xc6PiiCdRSsHvdm9QTmiA9I+guaYHXaX5hC83PbyHtVBDZ957opWvpaEdKpM4919Sxt6YtKdFFk4mpUfrbVRpWNe1I1tJMiU7ASqeMrRxtSYkq0kyJSsCqZknNtq95EKrnm2Z7R3vitco4PjoeOz2DcIDtq37D4xVPNp7/gXlbPmHjgu8qPMemph2JkUWaidHx2OiUnY2jHUla9SYxKh4bxdao0PDC4NbNtzO2tSq+XztHe+Iii1Y9xUfHY1dTfzsLcKjtQM26Nbl+9ppe+W0d7UnQeq4J0fHYlvLMyqND384sP7SKKes+xE4PW61r2pIUWVRPkvWoS8lRCVgrdby5dztSYhKJvl3xikNtbGrakqhla1KZz7VINykqARtF989PtzDY700Wnf2GV+aOYs+KrRVq6rYbja3FNa0c7UguZmt8Ybtp4d2O5JgEovS01dLRllStsk2LKsU3aOWR89XkKL4QNEHi2KPLGXNkGf5zfygM+vTBpqYdSTq2WuvYal1q+RbP06hjM1Ljkoh9GF2unrmjLWk6tprr1CPtPAW2miq2FuoN6ETonnN6WKi5nm75lqapW76mthbYNHRElmUG/jKLYQcW46a1RUFFWOi0h9Rn6OOeFzNHW9K1bE2PSsDMsWTgXva5RXXhWc6Fym83UPl+qZqjHRkRRTZmRCVQ7RnKqJqTHd5/L6Pf5a+5s3YfWTH6vaAFsNZpq0lltNXkErYWz9OwYzPS4pKIq6CtmjrakaWllx0Zj0k5tjq94UX8Mc2qLBOdc7Mi4zF5gVhGm5jYeBxrVC/8u2aN6sTExhETG4djDYei4w6a4/pgXMuOHK2YJSc6HuNaZd+vw4heJB+/AoBpw9rkp6TTaONsWhz6kjrzxoBKv6GFTU07EnTiFn0nLHVxH/Yy1wOu/Cs14fnqb1JUfLH623VMb6Yd/IzXVoynmlXFK6JftM04NKxFw47NmLp7Me9t/5i6rfVbr1IV8Whl9+UWpfSrFjpxi4VOv5qt9KtGZia0n9ifwNXFt+HQF8uatiRraesztkkuJa4CaPeaJyF6rCbVrUv6lG+yTv3tNqY30w9+xjA966+VzrgxJToBKx0brHTGjSlRJfvdZ+FFYrSCeKn/L7N47cBiXPWMl6oqBtatw6l61mFt3TGK7tFn0LV1LO6DE6LjsXuGMVz9lg2xd7In+Jh+LxAFGtRI/5P//q286ASrCbAbGCzLcok1+LIs/wlcAkYqqz/zge3AFFmW2wC9gIKNdVyB14FWwOuSJNWVJKk6MA/oJctyW+Va07Uk4pTj6wDt3yCPALYq/0bo3FYDoCPQD1gvSZKpck/DACRJqgXUkmX5EvASUFH0ZCzLcntZlr+oIN//d9gM9qRaKxfiNmiCAOP6tTBpVIc7Xd7iTpexWHRpjVmHFlV8l/993N8bRH5+Ptd2n6kUvR4D3Tn2x9+82+ktFo/5hKmrpyNJ/10n8vOsdbi/6cOcvcsxtahGnp4/A/4n6D6gB+cOnEWt1n9i7EW4cvQSU7qNZ06faVw/FczEL5/p3cgzY2RqjNd7g/D/8o//qk5p9HjTm52LtjC/63vsWLSFkZ9N+K/qaWwdXKm2Rl+9x4+95vDLgI/p9N4ADEyMKk27gLYDu1W44uWfooZrI/Iyc0i8q9/LrRdBZWiAU4cmHHn/W3YOWUijPu0LV7cK/jmqot1UhV/KjEzA/2U/DnaZToNhPTCpblVp2gX8N9qq49DuWLk24tE3f/2j1/03YjfEA7PWLkSv3wWAZKjComMLwhf9yK1+MzGp50j1YT0r9Z66DHanQetGHNywp+LM/59qnvvlKJ+5T2G17xxSnibSf96bFZ/0gqgMDDCztmD14HnsXforY76Z+l/XhKqNRyujL+88bQhBmw6Rm5H9X9WpCI/3BqHOzye4EsY2Z385yjL3KaxS6u+ASqi/lY3K0IBaHZpw9P1v2TVkIQ37tC/1F0j/NFUVA0dfvceWXnP4dcDHdKwkXUmSGDlvLL8t/vG/riUQvAgv+pGrXOAs8Db6reBsCkTJsnwRQJblFKBg8uhvWZaTlb9vAfUBG6AFcEbJYwxoL9speP13Gc2qVSRJqgk0Bk7LsixLkpQrSVJLWZZvKHl/l2VZDYRKknQfaAb8DhwBFqCZaC3+1SfNde2BvwEzYIMsyyuVpO1lGStJ0n+A/wAMsutIBwuXwrTU6AQstd7KWtWyIzW6+FL41OhErJzsSI1OQDJQYWJpRmZimua41rmWjpo8+pAXHY9RraLVD0aO9uRGx5fIZ96tDQ7vDeP+cD9k5edBVr07k3n1LuqMLM39BVzGrG0zMi7eKlWr/Whv2g73AiDy2n2snHTuWefnyqkxicXePFrW0t+uAjqO8qbdCI1mRPB9rLU0rRztSNEp45ToRKy0VmpY1bIjResn+a6vutP0ZTd+fGNpubp9R/viPaI3AGHXQrHXKmN7R3sSSinjsnh5uA8LRy0A4O6VuxiZGGNlZ0VyfHKxfO6jetNtxMsAPAq+h61TdeAuoFnlmaRTdknRCdho1RvbWvYkKbbG3ItkzeglANRwrkVLr7al3luf0b54D/cptLO6kwNwu8jOGP3tLKDbQHc2zi/5MQ9tvEf3xWu45oMd96+FYaf1XO0c7UnUYxuFAtKSivalO77tKG/4jS41X+dR3nRQ6tKT4PvYONnxSEmz1qMuWdeyIzkmEbv6NbGt48CUg8sBTT18f98Svhk8n7TY4s8UwH2UD12LPdciW23KfK5Fuja17EhS2lanoR6FH7wK2h/IG8tL36+2yyhvOo7oWWirdrvR2FpcMyU6AetittqTEpOAff2a2NVxYMrBzwrPnbJvKWsGzyvVVtD4OUunomtZ1CrFNyh50hRfaKz4Qm0SwiLJTc+ietM6xFwr+2MG3Uf50EWx9XHwPWx0bE3WsTW51PItyqMyUNGmdwc+HzC3TM0C0qMTsdCxNV2nHhXkSdeyNUvLVpdBnQnTc/VqwfV0y7c0TctSNNOiEog8f7dQ/+HxYBxaNuDJmZsV6qbptAfLZ+jjnpeM6ETMtWw1r2VHRrR+24RkRCfi2LV5sXOjz94u54yqaTdV5ZcAMqMTMKtdZKNZLTsy9SxfbbJikki+E071Ts0KP4JVGt3Kaas2ZbRV6xK2Fm+rrXt34As92mpWdAKmWnomTvZkl2KrrXsrGkwdwuVXPimMlbKjE7DtWjSwNnWyJ/FsxW1GH2o62BP9tGj1T8zTOGo6VKemQ3UuBhX9CiQmNo4Obq31umZOVALGWjGLsaM9OVEl+1TL7q2p9f6r3H11XqGtOVHxZN56QM7jGAASD5/Hwq1JmVo9R/XBY0QvAB4Eh2HnVKRr62hP4jPESgAturWm/+ShLH99Pnk5pU/EVYUmaPxDJ6X+hgfff+b6a1PLvrD+psUVtckL247x1qbS95f/J9tMUnQ81w5fKLyWrJYxt7MkPaHk3r5VEY9WZV+eVkq/mqYTt6TpxC0mSr9ay82Fxr4d6e43HBMrM5Bl8rJzCd7iX6Zep1HetC82ttEat+jp97XjKrdX3Wn6clt+eGNJmZpdy6m/+pSvdRn19/y2Y7xdRv3tMNqbdsq4MUJn3GjlaEeKThmn6IwbrWqV7HefhReJ0XTjpUdKvBRRQbxU2TFwAbp12FLPOvw8ur1G98Gz2BiuyAfbOdrrtRUeaLY8q9O0HnO3LQLA2sGGaZv8WPX2MvGhK8G/ihddwapGMyHZUZKkinuk8tF+lZePZvJXAvxlWXZV/rWQZfntUs4pyI9yP7bAA0mSHqJZsaq9ilV3pxBZluUIIF6SpNZoVtEWTJreBNoqmeKVVbgbAO3fMKaXZZAsyxuU1a3ttSdXASKD72Pn7Ih1XQdURga0GNCZEP/iy91Dj16h9VB3AJr7duShEqCH+F+mxYDOGBgbYl3XATtnRyKv6udYMq6FYtLACaM6NZGMDLEe4E7K0eIDHNMWDam95D0evbuIfK1JvdyIWMw7tgQDFRgaYN6pJdlh4WVqXfrJnw2+c9ngO5e7Ry7RZmgPAGq7uZCdmkna0+I/D0x7mkR2Wia13TRl1WZoD+76P9tPAC787M8637ms853LnSOXcB2i0azj5kJWaiZpOntqpcUmkZ2aSR1F03VID+4c0Wi6eLSm+/j+/PrOF+RWsKfYwZ8OML3vFKb3ncL5w4F4DdUEJU3cmpKRmlHhHqTaxEXE0rqbZr+2Oi51MDYxKjG5CnDy58Ms853FMt9ZXDtygU5DNHWlgVtjMlMzSNGxNSU2iazUTBq4NQag0xB3rh3RfPXRwl6zkkiSJPpOHsKpX0sP9A79dKDww1QXjpzHc6jXc9sJULtRbSyszLl7ufxN6P1/Olj4UapLR87TQ9F1cWtCZmrGM+21qr1fazvvDkSElb4SMPBnf9b4zmWN71xuHbmEm1KX6ip1KVWnfFOVulRXqUtuQ3pw+8hlYu6Gs6T9RFZ0n8KK7lNIiU5gTf+PypzEOPnzEZb7zma572yuHblIx2d8rh2HuHPtiObL6MlPE2ncWbPKvEnXlmX+7O3cz/585evHV75+3DxyiXaKrfXcXMhKzSjT1nqKre2G9ODmkctE3w1nUfsJfNb9Az7r/gHJ0Ql81X9umbYCRAffx1bLFzYb0Jl7/sV/OHDP/wovvaq5pya+HQk/q3mpY13XoXBjfava9ti5OJESXv7Hek7/fKTwYxbXj1yig1K+9RVbyyrf+oqtHYa4c+NI0ddSm3RvRcz9yBKDjdJ4Gnwf6waOWCq2NhrYmYc6tj70v0ITxdaG/ToSeUbrBZYk0ah/J8L+0n+CNUZHs/HAzjzQ0Xzgf4VmiqZLv448UTQfn7iGXbO6GJoaIxmoqN2pGQmh+u0ZF6nzXJsP6Eyojm7o0Su0VPqFZr4deXS29Jd1+hJ39T5Wzo5YKJrOgzoTfkS/n/BGnLiGk3tLjK3NMLY2w8m9JREnyt+2pCraTVX5JYDEq/excHbErK4DkpEBdQd1JvKwfn10tVp2qEw1K1yMrM2o3rEpqffK3x/vzM9HCj9MdUOnrZbnC/+JtpoadA+zho6Y1tPYWnNwV+J0vpJs0bIBzT5/h+DRK8iNK9qfMv54MHaerTG0NsfQ2hw7z9bEH3/2j9mUhmf3zvx16G9kWSb4xm0sLMxxqG5Ht07tOHvhCskpqSSnpHL2whW6dWpX8QWB9OBQTJ1rYVy3BpKRIXaDupPkXzwurPaSM/WXTyJs3FLytOKR9KthGFiZY2iniSGsurYiM7TsuPDYz4dY4DuTBb4zuXLkAl2HeADQUOnfStv3tCzqveTMmKXj+fqd5aSWsz9oVWiCxj8UfJTq5pFLtNXyD5ll+IcsLf/QdkgPbinxqPZ+ly17dyA6pPQy/ifbzI0jl3DprHlR4OBcCwMjw1InV6Fq4tGq7MsL4hYrpa9pOqAz93X6t/v+V2ih9KuNteKW319dxOZu09jcbRpBmw9zYe1f5U6uApz/2Z9vfOfyjeL3tcc22XqObW4rdamxR2t6jO/PL++sLHdsc/Zn/8KPUt08con2evRv2vW3vdK/Qcn6G1VG/b34kz/rfeeyXhnDFYwb61QwbqzzAuNGbXRjNJdS4qWHWvFSo34diVDipfAT17DXipecOjUjUY94qbJjYG1dG506XJHuY0XXSkvXUg/doz8dYp7vDOb5zuDykQt0H+oJQCO3JmSkZpS516oumakZTHIby/TuE5jefQL3gkLE5KrgX8mLrmBFluUMSZL6AackSYqRZXmTTpZUoGCf1btALUmSOsiyfFHZfzWTsgkEvpEkyUWW5TBJksyB2rIsl/fZuBFAH1mWzwFIkuQMHAU+UtJfkyRpC+AMNKTgFatmUnUWYC3LcsGoagWwS5KkQK19WPX/rHA5yPlqDn/8IyN+mo3KQEXw7yeIC43AffpQoq49IPToFa5uD2DQqolMPPEFWUnp7Jq8BoC40Ahu7z/P+KMrUOflc3j+j3p/eIR8NZEL1uP806egUpH4x1GyQx9TY9pIMq+Hknr0ArX83kJlbkq9b+YAkBsZy6N3F5N88CzmXdvQ+NBakGXSTlwh9e+LesmGHruKi5crk09+SW5mDn/NLNpX9D8HlrLBVzM/f2DeDwz6YjyGpsaEBQQTpgxKmvZuT99Px2BmZ8mIHz4k5tYjfh39WbmaIcev0tjLlaknNJq7PizSnHhgKesUzX3zf+CVleMxMjUmNCC4cK/Vfp+OwdDYiDG/+AGaTdb3frS5QlsvH7tEO6/2rDu1gezMbNbM/Kow7cuDXzG9r2ax9+i5Y+kxyAOTaiZsPP8DR7cdYfuqrfyweBOTPpvMgHcGgSzz9fSvypIq5MbxIF7yasunJ74mJzOHnz/8tjDN78AKlvlq3hZvm/89o1dOwsjUmJsBV7kZEARAh4HdcB+lWYF79fAFzv1xXC8723q149uT35Gdmc3amV8Xpn1xYDUzfDU/JxvlNxb3Qe4aOwM3c3SbP9tXa/YC7T7AndN7T1Wopc3VY5dx9WrHqpPryM7M5ruZawrTlh74krm+ml1ERviNpuugHhhXM2FN4EYCth1lx+rt9B7bj3beHcjPyyctOa3Y+WVx9/hVmnq5MvPEKnIzs/lTqy69f2Apa5S6tGf+Zl5dOQEjU2NCAoK5q8feVuVx83gQL3m5seDEV+Rm5vDLh+sK0+Yc+IzlvpovbP4+fxNvrpyEkakRtwKuckvR/W3Od7y6YCwqQwPysnPY6rehQs07x4No6uXKrBOrycnM5g8tW6ccWMZXvpr2sGv+DwxTbL0bcPW5bZXz1fw9fwtDf56FykDF9e0niA+JoNv0oURff8A9/ytc334C39UTePvkF2QlpbFvsubL2bU7NOGVSQNQ5+Yjq2WOfvTjM62AvHU8iBZersw/8RU5mdn89mHRSuoPDyznc1+ND/xj/mZGrpyIkalxsfIFaDugq94/KZTz1Zyev4V+v8xCMlBxd/sJEkMiaD9jKLHXHvDI/wp3tp2g5+oJjDj1BdlJafi/t7bwfKdOzUiLTCD1sX4BdIHmyflbGKRo3tp+goSQCDrOGMrTaw946H+FW9tO4L16Am8qmocVzezkDK5uPMhr+xYCMo+OBfPomH7PWc5X4//xFob/pNG9pvRxPZQ+LuzoFYK3n2DAqglMOPEFmUlp7JlcZOvE06swsayGgZEhjX3as23UcuJDIyvUDJy3Be/fZiGpVIRtP0FSSASuM4cSH/yAcP8r2LdpSM9NUzG2NqOOtxuuM4ayp+cccpLSCV69m/77NSsjglftJiepzPenJajsdgOV75fkfDVBc3/EfetsJAMVD7adICUkgpc+HEpC8AOijlzBtk1Dum6ehrGNGbW83Xjpw6Ec8ZyNZWMnui8YqfmKoyRxd/1+Uu6UPRGny63jQTT3cuUjpa1u02qrMw8sZ6XSVnfM38wIpa3eDrjKbS1b3QZ0JegZ2updv824bZsLBiqitgaQfvcJDWe9RkrwfeIOX6bxgjcxNDel1ffTAMiKiOPa6M/JS0rnwZc76HBY88uXB1/sIE/PuvThguVcDLpGUlIKLw9+k0lvjyIvT7NK8vVX+uHepQOnzl2k77BxVDM1ZdFcjba1lSXjx45g+Dua+GLCW2+U+7GsYuSreTx/I01+XQAqA+K3HyUrJBynmSNIDw4j2f8ideeNxcDclEbrNbFETkQsYeOWglrNk0U/0mT7QpAkMq7dI+638ieLCrh2/Aqtvdry2YlvyMnMZtOH3xSmfXpgJQt8NTt/vTZnFJ2VvvyLcxs4uf0oe1b/zjC/0ZiYmTLp2xkAxEfE8fW7y/91mqDxD828XJldin+YemAZqxX/sFvLP9wJuFr4tXVfvzdwalEfZEh8EsuOud9XqPmibeb878cZvmICsw5/Tn5uHr/N+LZUHV2qIh6tir782PwtDPlZ07/dVOKWLtOHEnP9Aff9r3Bj+wn6rJ7AW0rcckCrf3sRQo5fpYmXK9NPrCInM5udWnXpvQNL+Ubx+3/N38xQLb9fsNdq/0/HYmhsxFvK2CY8KIy/Khjb3Fbq75wTq8nNzGa7lua0A8tYpdTfnfN/YPjKCRgq/VtB/e2v1F9Zqb9/6lF/Q49pxnAfKOPGPVrjxgkHlrJesXP/vB8YrDVuDFXGjc16t8dXGTe+8cOHRN96xC8VjBvlfDWn5m9hgBIv3VFitA5KjPbQ/wq3t53g5dUTGHlK81z9teKl4I0HeXXfQmRkHusZL1VVDFxQhwt0byi6XZU6XKDbd/UExim6+7V0O2rp/v0MusHHLuPq1ZaVJ78lJzObjTOL2sXiA18wz1fjW4f7jaLLIHeMq5nwlTKG27W6zB8NCyrgGb8BLHhBJPlZP7usfbIkpcmyXPDRqbrASTRbBbQF0mRZXilJ0lBgKZqJ1C5AS2ANUE051gt4FWgvy/Jk5Vr7gJWyLAdIktQT+AzNfq8A82RZ/ktZndpeluU45YNUK4GxwBmgjqxlmCRJV4CJyr8sNB/esgKmy7K8T8lTE4gAFsmy/KnWuf2AT5T8ccBjYIEsyyGSJAUAM5X9WstlSf2RlV63B6r0++LnP8kudeXvqQaQVwX7HF9XV3751lJVq3RNgGg5q9I1TTGodM36UtWUbyr5la5p/uLfOHwuHNSV/1zDVZW3h1sBzfNf+P3lc1H5lkJqFVSlWlVhKHDbqPLbqqoKNvJvm101Hw84a1L55ds/s2qGHu43l1W6ZrDr9Ioz/cN8Y1j5Pr+qcMC40jVzq2jonE3l7JuvjVEVxS0N1JXfn8erKr98s6qoLlnIlf9ca6grv4/LqKJv8lSF7FUpowpU4edHO/+9Xz6qQn5xevN/co71zchf/pXP+4V6jILJVeX/4WhWhQL8pXV8B7BD67SLQGedS/2o/Cs4p7/W/48BHUrRbqD1/0uAp/Jn7VLyFmzgc74cW2IopTxkWd4P7C/jHM/SjgsEAoFAIBAIBAKBQCAQCASC/xtUzatAgUAgEAgEAoFAIBAIBAKBQCD4H6BqfsMoEAgEAoFAIBAIBAKBQCAQCP4rVMGOGP+nEStYBQKBQCAQCAQCgUAgEAgEAoHgORETrAKBQCAQCAQCgUAgEAgEAoFA8JyICVaBQCAQCAQCgUAgEAgEAoFAIHhOxB6sAoFAIBAIBAKBQCAQCAQCwf8Q6qq+gf9jiBWsAoFAIBAIBAKBQCAQCAQCgUDwnIgJVoFAIBAIBAKBQCAQCAQCgUAgeE7EFgGVhIksVbrm0XzrStccUz260jUBQiLsK13zA9eUStdcete80jUBBuZZVbpm7bzcStesWS210jUBjqsrv61Gq6rmByMe+emVrmlqkFfpmjVcKt8/AFj0ql/pmgfW5le6Zv+tL1e6JsD8sf6VrmlU6YrQd0TV+ML2f2dWumbN2c0qXRMg2HV6pWu2ufplpWt+5D6x0jUBbiRUflzYtk5MpWvmZRtUuibA7aeVX762qpxK1wQ4blz5ZWxcBeNGR3XVrLuqJle+ZmIVmFo1LRWeVkG8/23/rErXFAj+LYgVrAKBQCAQCAQCgUAgEAgEAoFA8JyIFawCgUAgEAgEAoFAIBAIBALB/xBVsEj8/zRiBatAIBAIBAKBQCAQCAQCgUAgEDwnYoJVIBAIBAKBQCAQCAQCgUAgEAieEzHBKhAIBAKBQCAQCAQCgUAgEAgEz4nYg1UgEAgEAoFAIBAIBAKBQCD4H0ItVfUd/N9CrGAVCAQCgUAgEAgEAoFAIBAIBILnREywCgQCgUAgEAgEAoFAIBAIBALBcyImWAUCgUAgEAgEAoFAIBAIBAKB4DkRe7AKBAKBQCAQCAQCgUAgEAgE/0Ooq/oG/o8hJlirkAYeren5ySgkAxXXtwVw4du9xdINjA3pu2oCNVs5k5WYyt731pLyJA7HNg3xWf62JpMEZ1ftIuzwJb1163u0xvOTUagMVNzYFsDFUnR7K7qZiakcUHQLsHSyZ/TfnxG4aieXNxzQS9O0awfsZk4CAxVpuw6S8uO2YukWQ/tjOWwQqPNRZ2SRsPhLch88xqBWTZx2bCbvUTgA2ddvk7D0K7007b3a0HTxWCQDFRG/HuPhmj3F0m06N6fpojFYtKjH9fFf8XTf+cI0l3lv4ODdFoD7X+4gZs85vTQBjNp3xHzC+0gGKrIO7ifz999KzWfc3R2r+YtImvwf8kLvYti0GRZTZmoSJYmMn38k5+wpvXVfWTCG5l5u5GRms3XmOiJuPiyRp05LZ0asnIiRqTG3jwex69MthWndx/Sm22gfyDea1wAAIABJREFU5Hw1t44FsW956fddQG3P1nRcOApJpSJ0awDXvylej2p2akrHT0dh27wuJyat5dH+i4VpjV7rQZspgwAI/moP9/7Q386qeK4WHm2p/fG7YKAiYbs/sev+LJZe/e1B2A33Qc7LJy8hhSezviI3IhYAxzljserZAVQSaaeuEvnpBr1tre/RGg/FR9zcFsClUtqqz6oJ1FB8xIH31pKq01bf/Pszzq/ayRU92yrAgAWjaerlSk5mDn/OXE9kKXXJqaUzr60cj5GpMXePX2Xvpz8VS+/+ji/95r3JIrfxZCSmlqtn5elGvYVvI6lUxG49SvQ3O4ul1/zPQBxG9Cos3wfT15KjlG/7x3+SeecxANkRsYS9tUxvOy3c2+K04F1QqUjc7k/s+pLP1fZ1H+T8fPLjU3gyW+u5zh6DpVcHAJ6u2Uby/tN6aRp36Ijl5PfBQEXm/v1kbC29nZm4u2Pz6SLix/+HvJC7SFZW2HyyEMNmTck6dIjUr/XzgwAGDVth7PMmSCryrp4g99y+knmad8S4xyuAjDomnOw961DVrIdxn7FIJqagVpNzZi/5t8+XFCiDml6tcVuoqb/3fwvg7tri9bd652a4LnwT6+b1CJywloj9FwAwq1OdrpunIkkqJCMDwjYf4f5Pf+uleebGfVb8/jdqtZpXurdhXJ/OxdKjElKY/8N+UjOzUKtlPnjFgx6tGnH9QSSLfjms5JKZ0L87Pd2a6G0rwKAFY2iutJvtZfjg2i2dGb5yguKDr7JH8cE+U4fSaXhP0hJSADi4Yjt3Aq5WqNlvwWiaeLmSm5nDjpnriSqjrQ5R2mrI8avsV9pqb783aNarLfk5eSQ8jmHnh9+RlZJRrp5Bs7aYDH4HVAbkBh4h99iOYumGHXpiMuAt1MnxAOSe3k/eeX8AzFfuQh31CAA5MZaszUsqtK+Aal3bYzd7EpJKRequgyRv3l4s3fK1/li9PhA5X42cmUncwlXk3n9cdN+ODtTZtYnEdT+R8tOfupcvlTMP4/j8xB3UapnBLeswroNziTxHQqJZH3gPCWjiYMmyvq0BWH0qhFMPYpFl6FTfnlkeTZGkir8yYeXpRr1P3wEDFXFb/Uv6wncHUn2EN3J+PnnxKTycsabQFxo7Vaf+55MxdrIHGUJHLyLnydMKNect/ZKTZy5gZ2vD7l/Wl0iXZZllq9dz6txFTE1NWPLRDFo0dQFgzwF/vtuiiefGjxnOIF/vCvUKMOvenup+E8DAgJQ/D5L0/e/Fy+L1fliPGABqNer0TJ5+8hW59x5j0qopNT6douSSSPjmZ9L/PquXZg2v1rRaNBrJQMWjX48TquOT7Ds3o9XCUVi1qMelCWuI3HehMG1QxC+k3NbUqYyIeM6P+UJvW027dMB25nugUpG++wApW0rGwBavDYJ8NerMTBKWrCLvgaatGLk0xG7uNCRzM5DVRI+eBDm5FWpW69Ye+9kTkQxUpOw8RPIm3TbTD+sRSpvJyCT209Ul2kzdPd+T+O3PJG/Rr804eLWhxWJN+Yb/epx7a/4qlm7XuRktFo3GskU9gsZ/TbRSvvbdWtB84aii8nBxImjCGmIO6je2sfFyxXnhODBQ8fS3v4lYu6tYeq3xA6j5xsvIeWpy45O5N/1bsp/EYlLHgaabZyFJEpKRIVGbDxDz0xG9NBt6tMZngaZ/u7otgHPrSsZnA7+ciGOrBmQmprFr8hqSlfis66SBtHndAzlfzZFPfuL+yet6aRbQ+5PRNPZqQ25mDntmfkf0jYcl8tRq2YCBX0zAyNSI0OPBHP5E4/eb+3bEY9pQHFyc+H7gx0Rdf1ChXj3P1vRQYtFbWwO4ohOLqowN8V49AQclFj08qSgWtW9WF6/l4zCyqAayzO/9PyY/u+L6W9uzNZ0/1YxV724N4No3JTU9Vk+gemuN5vGJa0l7EodkaECPz9/BvlUDVAYqQv88XeLc8njesXn9Hi3pMed1DIwMyc/N48SSrYSfvaWXZlWMywt4kXjfe/prNPduhyyrSY9L4Y+Z60l9mlSunkHzdpi+Oh5UKnLPHibH/49i6YademEy+G3kZI19uSf2kXvuMJJtDar9Zx5IEhgYkntiL7mnn81WgaCy0HuCVZIke6BghOMI5AOxyt8dZVnO0co7Fdggy3KG8vdDIBWQgURgtCzLj1747ou0lgM1ZVlOVo6NBdrLsjz5Ga7TGFgFNAeSgBRggSzLJ/U496GiF1dR3sJzVBK9Fo/hj5HLSY1K4M29C7nnf5n40MjCPK1e9yQrOZ1N7jNoOqAz7n7D2ffeWuLuPuHn/vOR89WY17BhzKEl3Dt6BTm/4vcTkkqi5+Ix7FR031B0E7R0X3rdk+zkdH5wn0GTAZ3p7jecA++tLUz3+HgkDwOC9TUVVCrsZr/P00mzyYuJpdYv35B54iy5D4oCufRDx0jboRn0V3Pvgu2MiTyd7AdA3pNIokZM0F8PQCXRbPk4rgxbQlZkPJ0OLyP28CXSQyIKs2RFxHFzyrfUnzig2KnVe7lh1dqZwJ6zkEyMaL9zAXF/XyU/LVMvWy3em0qy3wzUcbHYrPmOnMAz5D8uXt2latWoNvhVcm/fLDyW9/ABSZPHgzofyc4O23WbSQg8C+r8CmWbe7pS3bkWSz2nUt/NhVeXvMNXg+eVyPfq4rf53W8Dj4LCePfHOTTzdOVOwFVcurSgpXd7VvadTX5OHhb2VuXqSSqJTkvGcGTEcjKiEuh/YCGPj1wmWasepUfEc3rad7w0wbfYucY25rhOe4W9vvNBlhlwcDHhRy6Tk1z+wB6omueqUlF74QQevDmf3Oh4XP76khT/82SHhRdmybx1n9AB05GzsrF7sy+1/N7i8eQVmLVthnn75oT0eR+ARn9+hnnnlqQH3qjQVEkl4bl4DLtGLictKoHhexdyv4y2ukWrrR7Uaqs9Ph7Jo2dpq0BTT1fsnR1Z6Tmdum4uDF4yjm8Hf1wi3+DF49jp9z3hQWGM/XEWTTzbEKJoWdeyo7F7axKfxJY4rwQqFfWX/IeQEZ+QExVPiwMrSDpygazQJ4VZMm7c51bfmaizcnAY3Zu680Zzb6JmcKvOyuGmz/RnsrFA12nhBB6Mmk9edDyN9nxJylGd53rzPvEDlec6si+Oc94i/P0VWHq1x7RlI0L7fYBkbETDrctIPXEZtR51yXLKVJI+nEF+bCx2678j++wZ8h+V9A9mQ14l51aRf5BzckjbvAlDZ2cMnUtO9JSJJGHcZzRZv61ATknAdNyn5IVeQY4rqkeSbU2Mug4g86dFkJUBZpYazdwcsv/6DjkxBsnCBtO3F5J5/zpk69dW2y4dy8nXl5ERlUCvg4uIPHKFVK22mvEkjotTvqPJxH7FTs2MSeRY/09Q5+RhYGZC74DPiDx8mayY8gP3fLWaZVv9WT/1dWraWjJy2RY8WrvQyKl6YZ6N+8/i074ZwzzcuBcZx+S1f3Cw1URcajvw29wxGBqoiE1OY9iiH3Bv7YKhgX47KTXzdMXB2ZHlntOo5+bC0CVv8/Xg+SXyDV08jj/8NvI4KIx3fpxNM8823FHazclNBzixcb9eegBNlLa6ynM6ddxcGLhkHN+V0lYHLh7Hbr/veRIUxugfZ9HYsw2hAcHcO30d/xXbUOer8ZkzHPdJAzmyfFspSgqSCpMh48lc/zFycjzVpn1B3s0LyDHhxbLlXj1Nzs7vSp6fm0PmF1P1tq8QlQr7ue8TPX42eTFxOP22loyAc8Umg9IOHCP1D00MYebRBbuZE4iZNLcw3X7mBDJPXyxx6bLIV8ssP36bdUPaUdPClJFbA/Fo6EAje4vCPI8S09l88QE/DuuIlakRCRnZAFyNTOJqZBK/v9kVgLd+v8DlJ4m0r2tXoZ31Fo8n5I0F5EbF03z/5yV94c373PadofGFo/pQ56Mx3J+0EgDnr6YS9fUfpJwKRmWmeSmiD4N9vXlj6EDmLlpZavqpcxd5/CSSA9s3ce3mHRatXMvWjatJTkll3Q+/sX3T1wC8/vYHeHbvjLWVZcWiKhUO894j4h0/8mLiqLt9DenHA8m9V/RMU/cdJ2W7pj2YeXWm+qzxRI3/iJzQh4S/Nhny1RhUt6PurnWkBwRCRTGwSqLNsrc4M2wZmVHxeB5aTLSOT8qMiOPKlPW4TOpf4vT8rByO95pb4rg+ttrO/oCn780iPyYWx5++JePkucIJVCglBp42gdgP/MBAhf0iP+I/XkZu6H1U1laQV3FMiEpF9Y8mE/WfOeRFx1F72xoyjuu2meOk/qGUr2dn7D8cT/TEjwrT7T+cQMYztBlUEi8tf4vzw5aSFRlP98NLiDl8mTSd8g2esp6GOj4//swtTr+sifmNbMzxDFxNbMA1PXVVNFz6LjdfX0hOVDytD35GwpGLZIYUtZv06w+41mcW6swcao7uTf15owiZ8CU5MYlc7++HnJOHyswU14BVJBy+SG5MYrmSkkqiz6Kx/DZyGSnRCYz7axGhR68QF1pkq6syhlvnMYMWAzrTc84Idk1eQ/XGtWkxoDMbvGdjUdOWkb/6sc5zBrJa1stcF6822Ds7stZjBrXdXOi3+C02DV5QIp/vknHsm/M9EUFhvLFlFi6ebQgLCCY25Al/jF9Nv6Xj9NKTVBIei8ew5w1NLDps30Ie+F8mUSsWbTHck+ykdH7pMYPGAzvTde5wDk9ai2SgwvvrifhPWU/87ceY2ligzs3TS7Pr4jEcemM56VEJDNyvGWMkaWk2Ha6Jf//oPoOGAzvTYe5wjk9ai3P/jhgYG7Krlx8GpsYMPf4Z9/ecI+1JxUP0FxmbZyaksmvcF6THJFG9SR2G/jKL7zp+oJdmpY/LFV403j+5YR/+X2omSLuO7c3LU4aw+6PN5RmL6bBJZKz9CDkpDrMPV5N3PRB1dPEYIu/KSbL/WFfsmJySQMYX0yEvD4xNMf9oHXnXA5GTE57ZboHgv43ee7DKshwvy7KrLMuuwHpgVcHf2pOrClMBM51jXrIstwYCgJIzP8/PCOAiMOR5LyBJkimwH82kcCNZltsB7wMNS8n7j6z6dXRtROLDGJIfx6LOzefO3kAa+bQrlqeRT1tu/qlZ2Rdy4AL1ur0EQF5WTuFkqqGJEbJ+fXKhbpKW7t0ydG8puqFaupq0diQ/jiVeK2CqCOOWTcl7EkleRBTk5ZF+OIBqnt2K5ZHTiwbsUjVTnsmoUrBu60LGgxgyHz1Fzs0nevdZHPp0KJYnKzyWtFuPSwxCzJvUIfHcbeR8NeqMbNJuP6J6zzZ66Ro2bU5+ZATqaI2t2QHHMO7SvUQ+szFvk/H7b5Cj1XSyswsnUyUj42cqg5Y+7bm0U/Mu4FFQGNUszbB0sCmWx9LBBhPLajwKCgPg0s6TtPJpD0DXkd78vW4P+TmawCctPqVcvepujUh9GEOaUo8e7AmkXu/i9SjtSRyJt8NBJ2is7dGayFM3yElKJyc5g8hTN6jtqV/5VsVzNXNtTM6jKHLCY5Bz80jaexIrn07F8qSfu46cpRlcZwTdxcjRXkmRkUyMkYwMkYyNkAwNyIstf5KogJqujUh+GEOKUsYhewNpqNNWG+q01bpabbWhTztSnrGtAjT3aUfQTs01w4PCMC2nLoUrdSlo5ylaKHUJoN/8URxcVv4K6ALM3RqT/TCK7Mea8k3Ycxrb3h2L5Uk9ewN1lqatpF8OwaiWfWmXeibM2miea67yXJP3nsTKW+e5Bpb+XE0a1yXjwk3IVyNnZpN15wGWHu1KaOhi1EzjH/KjNP4h69gxTLqV9A/m494mfZuOf8jKIvfGdeQc3e62fFROjVAnPEVOigV1Pvm3AjFs0rZYHkM3T/IuH9VMrgJkaFYcywnRyIkxmv+nJSGnpyCZ6TF5Ati5NSLtYQzpj2ORc/MJ3xNIbR0fkfEkjuRSfIScm49a8UUGJkZIqopX/gHceBBF3Ro21HGwwcjQgN7tmxMQHFosjyRBeqbmmaZlZuNgrZkwq2ZsVDiZmpObh36KRbzk045LSrt5XE67MbWsxuNCH3yKl7TazbPS3KcdVxXNJ4qmhY6mhdJWnyiaV7Xaatip66iVWCI8KAxrx/LblapeY9RxUcgJMZCfR17QKQxbdir3nH8Ck5ZNyQ2PJC8iWhNDHArAzLNrsTzlxRBmXl3JjYgm595DvTVvRCdT19qMOtZmGBmo6N3EkYB7xVeD7roRwbA2dbEyNQLAzsxEow/k5OeTq1aTk68mTy1jZ25coaa5q8YX5mj5QhudvkbbF6ZduYux4gtNG9cBAxUppzSDbHVGVmG+imjv2qrcSdHjpwMZ2OdlJEmiTcvmpKamERuXwJnzl+nSwQ1rK0usrSzp0sGNM+cv66Vp2qopuY8jyXsSDbl5pB0MwKJnl2J5tJ+pqpopmjUaaHyyUm8lEyO9YyVbNxfSHsSQ8VgTPzzZfQ5HXZ8UHkfK7XC9J6f1wfilZuSFR5CvxMAZR45j5lFR/dX837Rze3JD75Mbeh8AdXKKXvdmol2+eXmkHzyBuVcFmlqY9exKXkQ0uWH6r4WxaetCxoPowvgscvc5avYp7t8yw+NIvfW43MlExwGdiD12FXWmfvXXws2FzIfRhTFE3J7T2PUuHhemnL1ReL20KyGF7UbOzUNW+hqViaHefY2TayMSHsaQFK6Jz27tDaSJd/G61Ni7Hdd2aOLy2wcu0ECJz5p4t+PW3kDyc/JIDo8l4WEMTq6N9NIFaOrdjuAdGr8fERSGiZUZFjV0/H4NG0wsqhGh+P3gHadoqsSPcWGRxN+P0ltPNxYN/av0WPSOEouG7b9AHcXWeu6tiL8dTryy8jsrKU2viWQH10akPIwhVdG8vyeQejqa9XzaEqb8+u3B/gs4dVfiXxkMzUyQDFQYmhqjzs0jR58FMrzY2PzpzUekKy+B40KeYGhqjIFxxVMGVTEuL+BF4/1srXI1MjOp0BWrGjRBHReJHB+tiSGunMSwdZfyTyogP08zuQpgZKQJ5gSCfykv9JErSZJeliQpSJKk65IkbZYkyUSSpA8AJ+C4JEnHSzntHFBbOb+BJEl3JEn6UZKkEEmSfpUkqZckSWckSQqVJKmjks9DkqSryr8gSZIsleONAAs0E7YjdHTqSpIUoFxngZJ/uSRJ72nd/yeSJM0ERgLnZFku/C2LLMs3ZFn+USvfz5IknQF+liTJXpKkI5Ik3ZQk6Xt45rEYlo62pEYWvXVJi0rAsqZtmXnkfDU5qRlUs9UMBh1dGzH26HLGHFmG/9wf9Fq9CmBRiq6Fjq6Fjm52agamthYYmZnQfmJ/AlcX/8laRRg6VCcvumhgkv80FoMaJQdyFsMG4rTnJ2ynvEvCim+Kzq/tSK3f1lNz4xeYuLXUS9PE0Y7syPjCv7Mj4zFxtC3njCJSbz6iek9XVNWMMbKzxLbbS5hqrYAqD5V9ddSxRbaq42JRVf9/7J13eBTF/8dfe5fec2mXQOi9hCICUkKoUqRIE1CKiICCIl2aiiAgNhRU7F2wIwoKSFU60lvoJCS5tEu51Evu9vfHXZK7S7kLxsTn+5vX8+SB253d987sfD7z2dmZWetjlY0aowgKpuDYkVLHOzVtjt/7n+L/3idkvfW6Q6NXAXxCVKRb5Dddo8VXbT1axletIiOh5N6nJ2jxCTGlCWoQSoOOzZi1ZSUzvnmO8IhS7xas8FD7k21Rj7ITtHg4WL6mY0uutTLH1sR9dQ4JoCC+5M13QUIqziHld0SoRvdFt8/0kJlzMprsw+docfwzWhz7DN2BU+Rfv1PusZY4Yquean+yKrDVo5W0VQDfEH/SLXQzNFp8bMrYR+1PpkVdykjQ4mu+tuZ97yEzMQ3NpRgcwUWtQm9RvvqEVIsO6tIEju1Dxt6Txb8Vri602P4KzX9Zg59Nx2xFOKkDKEiwuK+ainVVD/VFt990X/Mu3cIrsj2SmytKfx+87ovAOdR+XVIEBmJMsvAPyckobfyDU+PGKIOD0R8p7R/uBsnbH1lXYjNyphbJ2/p+KlRqJJUatwlLcZv0HMoGrUtfe1gDJKUTcpr9KccA7moVOXElujkJWtwdtFUA9zAVfXevZtDfb3F5w692R68CJKXrUPuXjL4P8fcmKT3LKs30wd3YdvQC/Ra+zcwN3/HsmJIpzeduxjP8hQ8Z+eLHLH34fodHrwL42vjgjHJ8cLqV3aTiG1KSpuvE+5nz28uMXjsNdx9Pu5reIf5kWNhqpoO2ahtrANwzKoordpYkkHwDkNNLbEZOT0HyLW0zThH34T7vLdwmLkTys6jfTi64z34N91mvoKxEx6wyOBCDpmQ0vCEpBaeQ0vbm/dAQav/6GarZU0h9+R3TNbu74fvoQ6Rv/MJhPYCk7DxCvEs6nUK83UjOzrdKczstm5i0HCZ9c4wJm49y8JapbNqE+dGhtoq+7++n3wf76VI3gAYqL+zhEqpCb+GT9JpUXELLH/UaZOEL3RrUwpCZTcMPFtLi99epvXQiKKrmO7aJyamog0vKOyQ4kMTkFBKTU1AHB5VsDzJtdwRlSAAFFve0UJOCMrj0PfUdO5i6v39CwNwppKx6p3i7a0RTwre+T52f3yN5+Vv2R68C7qH+5FrYaF6CFvcKytcWhaszPXasJHLbckL7O/5iRBkciCHRIq9JyWXm1WvUUEK3fIHfU1NJe9U0Os25Tm1AJmj9GtRfbsR7wkMOaToFB1JoWb6JySjLiFt8xgwmfPunBMx5nJTVprhbcnfDb/Jo0t6tnM24qW3KNz4Vt0r4/CLChnUh/ifHlnwAU1yoj7OMIbS4VNCWB4/tTbpFDOESFkCb3a9zz9/vE7dhi93RqwDeahW6hJK8ZiZo8VaXfobLtInP3P29TNstjtVptHirHa+H3moVmfE2x9s+P4b4k6kp8fu6hMppWOJZRizqqS4di9o+r7r5e+HXQI0sywz5cgGjt6+k3XTrkcvl4RHqT7ZFu5Wj0eIZWkb8m2ChmZmDq78XN7cdozAnn7EnN/DQsXWce287+vRsh3T/6bN5EU0G3kvS+VvFg1Yqoiaey4v4p/E+QL95o1l4aD1th3blj9etp/vbovANwJhWYqvGtHJiiLZd8Vj0Nm6PLbaKISS/QDwWvY3Xis/Q//G9GL1aCYz/o3//Vf5J9OUGfAo8JMtya0zLDTwhy/JbQDymEas9yziuP7DF4ncj4DWgmflvHNANmAcUzcWZB8wwj57tDhS9MhkDbAb+BJpKkhRicd6OwAggAhglSVIH4BtgtEWa0eZtLYGTVEwLoI8sy2OB54G/ZFluCfwE1CnrAEmSpkqSdEKSpBNHsq6WleSu0Zy+zqd9nuXLwc/RacZglK7OVXr+sug8ezinPvqdgpx8+4nvgqxvtxI/dAJpb32I75SHATCkaIkb+DAJ46aT9vpGAl9abFqH6l9Eu/8sKbtP0fHXFbTe+DQZJ64iV9VoBknCa+oMst9/p8zdhdGXSJ86ifSnpuM+5mFwtj/qpSpQKJV4+Hrx5rCl/LLqKya8fRfTOP/j/Kv31YzfsCjcIxqR/L4p2HGpG4pro9pc6vwolzpPwqtLBB73tqhSzbLo9C/bank4u7nQc8bQ4ilDVU3A8B54tmmI5t2SJuRMp6lcHDifGzPeoM7yx3Ctq65yXb9hUbi3bkSK+b5m/XkK3b6/afjDWsLfmkfOycsOv+SqEEnC+8kZ6N4p2z/8ayiUKFQh5H25mvyf3sFl0GRwLfGzkpcvrkOmkf/LBxQPrfqXyY3Xsqv3In67bw71RnfHNbDiZUsc5fdjFxnSpTU7X57BhpmjWPrJrxjNI2pa1w/jxxem8NWiCXz0+xHyHZjKWFUc+vIPVkfO4o2Bz5KZlMbgpY9Um3aPGUMxGgyc2XLwH5+r8MJxclZMIffVpym8chrXsSVtSc7Kx8h9Yy55X7yK67ApSAFVa6u6b7Zy54GJaNd9iN/j4wDwf2ICmV/+gJybV6VaAAZZJiY9hw9GdmD1gNas+OMCurwCYtJzuKnNZseUSHZMieRYrJaTcfY7bSqDangPPCIaodloWmtSclLg1bEFsSs+5eKgebjWURM4uleVatYEGZt+4Xb/R0l9/SP8p40r3p5/NprYIVOJHf0U/o+PQXL592PgnR2eZv/9SznxxNu0XjEej7rBVXr+rO9+JmHYeNLXf4DPY2b7VypxbdOK1KWrSHxsFh5R3XC9t12VaWZu/oXYgZNIfeND/Kea4m7/J8eT8cWP/4rN2MM12A/vZuEk73VweYBKEjgiEq82DYl7p2Ttfn18Kmd6z+HkfTMIGh2Fc6Dvv6L9/xGFk5Kwe5uw86l3+HH4izTs36F4dOu/RVDbBhiNRjbd8xTf3jeHVlMH4l0nyP6BVURAk1pELhrDzkUVTJWvIv7t53JH2Pnqt7zc5SlO/3yQ+yb2+8fnKzx/lOznJ5GzegaGy6dwGz+3eJ+cnkLO6hlkL5+Cc8feSN5+FZxJIKg5/kkHqxK4KcvyFfPvz4DICtLvlSQpDhgAbLLYflOW5XOyLBuBC8BuWZZl4BxQz5zmIPC6eXSsnyzLRU89Y4HN5mN/AEZZnHeXeVmDXOBHoJssy6eAYEmSwiRJagOkybJsvfAHIEnST5IknZckyfKV0FbzuTDn80sAWZa3YVpXthSyLL8vy3IHWZY7dPZqbLVPp0nDO6zkbaJXqAqdzVtTyzSSUoGLtwe5adajcbTX4inIziOwae2yLqEUWWXoZtnoZtnounp7kJeWRWi7RnRbNIbJB9+g3eT76ThzCG0m2v+gQWFyCk7qkkBUGRyEISm13PQ5O/biUbSEQEGBaUoUoL90lcI7CeY3+hWTr9HiGlbyVsw1LIB8jeMPODfX/cSR3gs5OfolkCDnerz9gwBjagqKoJK8KgKDMKaUvK2T3D1Q1quP79p1+H+2GafmLfBevgqnxk2tzmOTuOdGAAAgAElEQVSIvY2cm4tTvfLXWuw6vh9zt69h7vY16JLS8LPIr59aRYbG+s1ehkaLr8VoDb9QFZmJWvO+VM7tMH1sIObMdWSjjKeq/CmDOZo0PC3qkWeoihwHy9d0bMm1VubYmrivBYmpOFuMdHUODaAgsXT99erahuCZo7k1ZWXxlDPf+zuTcyraNF0zJw/dvr/xbN/MoWt1xFazNWl4lWGrarOtPmq21XtnDiGiAlvtPL4vT21fxVPbV5GZlI6fha6vWkWmTRlnatLwsahLvqEqMhLTUNUNwb92ELN+W8OCv97ER63iqV9fwiuo/AcWvUaLi0X5uoQGUKApXb4+3SMIfXokVyetLi5fgAJzPc+PSUR3+DwerRxbn7RQk2o16tRZXbauZ9c2BM0Yza3HV1rpJr/9LdcGzeLW+OdAktDftD89y5iSgiLYwj8EBWGw9A8eHjjVr49q3ToCN23GuUUL/F5ahVOTpmWdziFkXRqSd4nNSD4qZF2aTRothiunwGhAzkhBTtWgUJnfV7q44frQXPT7vscYf91h3VyNFo9aJboeoSpyK2GrReQlppNxOZbATvbtJtjPG01ayfImiWk6gv2sR5b8dPAs/e4xnatNw1rkFxSSnmW9pmyD0EA8XJ25FlfxGsJdxvdl9vbVzN6+2mw3Jfn1LccH+1nZTQAZZh+clZKBbJSRZZmjm/dQp03ZU0Y7je/LjO2rmLF9FVlJ6fha2KqPg7ZqGWu0GxlJ097t+W7W29hDzkgtNZpEzrCxmRydaSofUHhkF8raDS2ON4/A0SZiuHYeRa2KZ0oUYUhKQakueUBWBgdSmFj+SMns3/fh2dMUQ7i2bob/M49Te/sX+Dw8HL8pY/EeM9SuZrCnG4m6kg6mRF0eQZ6u1mm83OjRIAhnpYJavh7U9fckJj2HvdcSaR3qi4eLEx4uTnStF8jZBPsjsPUJWlwsfJKLOgB9QukROt7dIgh9aiTXHl1V7JP0CankXryJPiYRDEbSdhzFo5Vj5WuPkKAANEkl5Z2YlEJIUCAhQYFokkpsJDHZtN0RDImpOFvcUyd1IIak8u9p1vZ9ePbuUmp7wY1YjDm5uDSuZ1czNyENdwsbdQtVkVtG+ZZHntm2cmKSSDl0Eb/W9jXBXH9DLPIaHFRhXnN27i1eAsOQlELeqXMYMzKR8/PJPXgUl2aNyz22iMKkFJwsyzckCEMZcUsR2b/tw7OXSdO1dTNUs6cQ/vvn+DzyIH6Pj8Fn7BC7mnkam/INCyguM0cJHdqZxN+OIzuyzqyZfI0Wl1qWMYQKfRltuW/3CGrPGsHlidYxRBEFiWnkXI7Bp1Nzu5o6jRZvi6WKfEJV6DSln+F8bOKz3LQs03aLY73VKnSaiuthhwl9mbp9FVPNft8nzOZ42+fHxDR8LEaseofa1yiP7DJi0WxN6VjU9nk1Ly2LrAQt8UejyUvLojBPz629ZwhqVc+uZk5CGp4W7ZaHWkV2Qhnxb6iFpo8H+WlZNBzWhbh9Z5ELDeSlZpJ0/AqBdmblFfFPn8291CqGvv8M22dvJOO2Y7N9qvu5vKrifVtObzlIy/4VzyIzZqSi8C+xVYV/GTFEtq54KYCCQztQ1mlU6jxyhhZjwm2UDf/dznqB4G6pmvlDjtETqAucBpZbbLd87WK0+G3E/BEuWZbXAFMAd+CgJEnNJElqDTQGdpk/MjUG62UCbIfZFP3+DhgJPIRp9CqYOnaLF6WTZflBYBJgOZ/CsfkFDqI5cwP/+mp8w4NQOCtpNrgz13dZD6K9vuskLUd2B6DJwI7FXyP0DQ9CMk9d9KkVgKpRGJmxDnxMxkLXx6zbdHBnbtjo3th1khZm3cYWut+OXMHHXWfzcdfZnPp4B8c2bOXMZ7vsauovROMUXgunMDU4OeF5fxS5+62n/ziF1yr+v3v3ThTEmqZRK/x8i6e5OdUKxalOLdNarnbIPHUdjwZq3OoEITkrUQ/rQvIOx75GikLC2Tzdw6tFHbxb1CXVwcX2C6Mvo6xVG0WIKa+uUb3QHykZFSTnZKMdPZS0iWNImziGwksX0T2/mMKr0aZjFErTJQSHoAyvgyFRU67WwS928trAZ3lt4LOc23mCDsNN7zfqtmtEni4Hnc1an7rkdPJ1udRtZ2qsOgyP5PxOU5mc23mCRp1NDVVQ/VCUzk5ka8v/8nvK6Rv41FfjZa5H9Yd2JnanvUHgJuL2nyUsshUuvh64+HoQFtmKuP2OlW9N3NecM1dxqReGc+0QJGcn/AZHkrnrmFUat5YNqLVqBremrMCQmlG8XR+fjGenVqBUgJMSz06tyLtW6p1OmSSeuYGfha02qYStfj9yBZ90nc0nZls9vmErZyuw1SNf7GL9wMWsH7iYiztP0G646Zzh7RqRp8stty6Fm+tSu+HdubTzbxKjY3mpwxOs7TaLtd1mkanRsv6BJWQlZ5TSLCL79FVc64fiEh6M5OyEamg30nZaf1jDo2V96q55gquPrqLQonyVvp5I5jWunPy98bq3GblXHCvfnLNXcbW4r76DI8n8w+a+tmhArZdmcPtx6/uKQoHSz/QCwq1ZPdya1UP35ym7mgWXzf5BbfIPbr16kX/Iwj9kZ5M8bCgpY8eQMnYMBRcvkr5kMYVXoh3KU1kY42+gUIUg+QaCQomyRWcKr1hfqyH6bxR1zQ+V7l5IAWqM6cmgUOI2chaFZw9iuFyJj50Aaadv4FVfjUe4yVbDh3Ymfodj6zO6h6pQmNe1dPb1ILBjU3TX7fv9lvVCiUlKIy4lnYJCAztOXKJHG+vgPFTlw9HLpnUFbySkoC8w4O/tQVxKOoXmUcjxqRnc0mgJszOS6dAXu3hj4CLeGLiICztP0MFsN3Uq8MF5ulzqFPvg7lzYaSoTy3XPWt1/Lwnl1OOjX+zi7YGLedtsq23NmrXbNSJfl0uWjWaW2VZrmzXbmm0VoHGPCLpPe4Avp7xKgQPrdRpjr6IICkNShYDSCad23TGcP2qVxnL5CWWrjhiTzEuiuHuC0rwenac3yvrNMSY6Zqv5F6JxrlMLp1rmGKJ/FDn7D1ulcapjEUNEdqIgxvTCI+HROdwZOJ47A8eT+dWPpH+4Cd3mn7FHS7UPMek5xGXkUGAwsuOKhqiG1iMWezYM5sQdU6dFWq6e22nZ1PJ1R+3tzt930ig0GikwGDkZl0Z9lf0lH7LPXMXNxhem27Q17i3rU3fNk1ybbO0Ls09fQ+njiZPKNNLbp0trcq86Vr72iOrWma2/70aWZc6cv4SXlydBgSq6drqHQ8dOkpGpIyNTx6FjJ+nayf5a1AB556NxrlsLp1oh4OyE14AosvdaL4viXDes+P8ePTpScNt0T51qhZjaVMApLBiXBuEUxCXa1Uw/fR2vBmo8zPFD7WH3odnpmE9y9vVEYW5rXFTeqO5tavVxrIrQX7yMc3gtlOYY2KNfT3IPVBADd+tcXH9zDx/HpVF9JFdXUCpwax9BwQ3766LmF5ev2WYG9CB7n63NWJSvpc1Mmkts/wnE9p9A5pc/kf7BZjI3bcUeGaeu49lAjbu5fMOG3Ueigz6/iLAHK7c8AEDW6Wu41w/F1Ww3gUO7obWJCz1b1afh2mlcnriGAotvDLiEqlC4mWaKKX098enYnFwHXrzHn7mByuIZrsXgzlzZZZ3Xq3+cJGKEKS5vPrAjtw6ZPlp5ZdfftBjcGaWLE77hQajqq4k/XfHLyxOf7+L9gYt5f+BioneeoM0Ik9+vVeT3bb7cnpWUTn5WLrXMfr/NiO5E76rcvSgi8cwNfOup8TbntfGQzty0iUVv7jpJM3Ms2mhQR+4cNMWiMfvPomoWjpObC5JSQa1OzdBetW83yWesnzEaDO1MjI1mzK6TNBpl0qw/qCPxZs3s+FRCu5ieZ5zcXQlq34h0BwfJ/JNnc1cfD4Z/Opc/13xD/AnHZ61W93N5VcX7AAH1SmahtOh7D8l2ytl4+4ophggwxxDtIyk8a+33JZ+SGMKpdafiD2BJfgElszrdvVA2bIkxqfLrzgoE1cE/+WCTAagnSVIjWZavAeOB/eZ9OsAbsHpFK8tyoSRJzwDnJEla6aiQJEkNZVk+Zz7uXkxLCXQEXpBlebVFupuSJNU1/+wrSZIK03ICw4CizyV+A3wABAI9zNu+BhZJkjTEYh3WiuahH8C0lMFKSZIGAJVeZEg2GNm97DNGfLEAhVLBuW/2k3oljq5zRqA5d5Pru05y7pv9DFw3nccOvEZeeha/zjStyVTr3iY8+ORgjAUGZKPMH0s+LTWytSLdPcs+Y/gXC5CUCi6Yde+bM4LEcze5sesk57/ZT/9103nUrLt95gb7J64IgxHty+sJfnsNKBRkbf2dghu38Z0+Ef3FK+QeOIz3Q0Nx69QeCgsxZmaR+txaANzaR+D7xEQoLEQ2ymhXrcOYWX7Hn2U+oxd9TPvNi5GUCuI37SM7+g4NF4wi88wNknf8jU/bhrT5ZC7Ofp4E9ruHhvNHcbjHPBTOTnT42fQOoDArl3NPrnd8+q/RQNbb6/Bd9SooFOTt3I7h9i08Jkym8Mpl9EfKDxydW0Xg/tA405s7o0z2+jeQM8vvmLLk0t5TNO/ZlsX736QgN59N8zcW75u7fQ2vDXwWgO+XfczYV5/A2c2Fy/tOc8m85t6xb/cyZu105u94BUNBIZvmVjxFWTYYObL0M/p+vQBJoeDaN/tJvxJH23kjSD1zk9hdJwlo04BeHz2Di68Htfu2o+3cEfzc61n06dmcWbeFB7atAODMG1scXh+pRu6rwUj8cxtp8PlyUCpI+/YP8q/GEDL7YXLPXSXzj2OELnoUhYcbdd8xlXNBXDK3Hl9JxvZDeHVpQ5MdG0CW0e0/iW63Yx1VssHIvmWfMcxsqxe/2Y/2ShydzbZ6c9dJLnyzn/vXTWei2VZ/+6e2CkTvPU3Tnm2Zt/8NCnLz+X5+ydfAn9q+ivUDTSu3/LzsY0a+Oh1nNxeu7DtDtJ31G8vFYCRm6Qc0/fp5UChI+WY3eVdiCZs3lpwz10jfdZzayyai9HSj0XvzAciPS+bao6txb1ybumueANkIkoKEDT9afXHbnm788xup//lyUChI+850X4PN91VXdF893ajztvm+xidz+/GVSE5KGny7BgBjVg6xs19zaA1AjAZ0b63Df63ZP/y2HcOtW3g+OpnC6MvkH6r4wTJw02YkD09wdsK1WzfS5s/DcNvOw7ZsRL/jc9zGLgCFROGZA8gpcThHDseYcBPD1VMYbpxD2aA17lNXm9Lv3gy5WShbdUFRpylOHl44tTF9jEv/ywcYE+2vrysbjJxa/CmRmxYiKRXc3LyfzCtxtJw/Au2ZmyTsPIl/mwZ0+Xg2Ln4ehPZtR8v5I9gZtRDvxmF0e/5h08drJInojdvIvGy/s8hJqeDZMX154s1vMRplhnZtTaOwIN7Z+ict6qqJatOYOSN78eKXv/PV7uOAxPJJA5EkiVPX7vDx70dwUipRSBKLxvXF38vx5Wgu7T1Fs55teXb/Ogpy8/nGwm5mb1/NGwNNX8j+cdknjHl1Ok5uLkTvO81ls908sGgcYS3qIsuQdieZ7xd/aFfzyt7TNOnZljn730Cfm8+PFpoztq/ibbOtbl32MSMsbLVordUHlk/CycWZR780XVvsqWtsregLwEYj+T++h/vUF0ChoODYHxgTY3HpPw5D7DUMF47hHDkYZcuOptHQOTryNq0DQBESjuuoJ4vvqX7PD8gOdrBiMJK6egPqd1eDQoFuyw4Krt/G78mJ6C9cIWf/YXzGDMW9czvTB9J0OpKXrXXs3OXgpFCwsGcznvzpJEZZZmjLWjQM8OKdw9doEexDVMNgutQN4PDtVIZ/fhClJPFM9yb4ubvQp3EIx2O1jP7iMEjQpW4gPRo4MJ3cYCRm2Qc0+ep5UChJ/eaPYl+YfeYaGbuOE750EkpPNxpuXACAPi6Za5NXgdHInRWf0uSbF0GSyDl7nZSv7b8AB5j//BqOnzpLenomvYc9wpOPjafQPILooQcHEXnfvfx5+DgDRk/G3c2NFYtnA+Dr4820SWMZM2UWANMfHVfhx7Js85r80tuEfbAKSaEg86ed6K/dRjVzAnkXrpCz9wi+44bgfp8pLjRkZJG0+FUA3Nu3wu/xh8xxoZHkFesxplf8YU4w+aSziz+ly6ZnkZQKbm/ahy46jmYLRpJ++gaanSfxa9uATh/PxtnPE3Xf9jSbP5I9PRbg3TiMNq88Zvogn0Li6vqtDnewYjCifWU9wetfBqWC7K2/mWLgaZPQX4o2xcCjh+Ha0RwD67LQvvCy6Zp1WWR+9T0hn78DyOQdPEbewaMV65k1U1ZtQL1xFZJSge4nk834z5hA/oUr5Ow7gu9Ys80UGjBm6kha8opj+SkH2WDk/KJP6bh5EZJSwZ1N+8iKvkOTBSNJP3OTpB1/49u2Afd8MgdnP09C+rWnyfxRHOhhatfdwwNxDwsg9dClygkbjNxY/CEtNi1DUipI3LyH3CuxhM8fQ9aZa6TtPEHdZRNQeLrR9H3TdOP8uBQuT1qDe+Pa1Ht+UrFfit+4lZzLjrVvO577lLGfL0ShVHDm2/2kXI0jcs4IEs7e5OofJzn9zT6GvvEET+x/jbz0bH6auR6AlKtxXNp2lGl/rMVYaGDHsk8d+vBTEVf3nKZRz7bMPPA6Bbl6ts4r8ftTt6/ifbPf3770E4a+Ng0nNxeu7TvDtb2mD+A1vb8DA5ZPxEPlzdhP5pN48TZfTXi5wrweWPYZQ7+0jkU7zh1B0tmb3Np1koub99N33XQe+fM18tOz2GH+wn1+Rg6nP/iNUb++CMjc3nOG23vsx4qywcjhZZ/R/yvTM8YV8zNG+3kjSDlzk5hdJ7myeT893pzOqL9MmnufNGle/HQXka9PZfjuNSBJXP32gOmDuw7wT57N203si3+9EO6b9SD3zXoQgO8feZkcOx8NrpHncjP/NN7vv3AMgQ1CkY0y6XEpbFnyUcWCRiN5376Lx4yVICkoOLIToyYGl0GPYIi5iuHcUZyjhuLUuhMYzDHEl68DoFDXwfXBKSUxxO4fMMbfqpJyEAiqGkm+i6+1S5L0ApAFnAJexdRRexzTGqz5kiQ9BcwE4mVZ7mkeYdpBluUU8/HrgSTgC+BXWZZbmbd/av79vSRJ9Yr2mdP3xDSq9QKm0aWXgIGyLF+2uK7XgUTz3zDAF6gNfCnL8nKLdOeAFMs1YiVJaga8jqnzNhFTJ/FaWZb/KMqvLMuvmtMGYFrmoBZwCOgH3FOUv7J4tc4j1bNwnQXK6hYEhgeWP+Ly3+RK3D//qnhlade2+vO6Kjq02jUBIgr+ybuYu6NWYUG1a4a459hP9C+w11j9a35pFDWzPPjwAse+5lqVuLlU31qaRQTXs//A/2/g1aeu/URVzPYNjk/nrCoe2NS72jUBlk1yrNOqKnGr/Hc0/zHPDnfspW1Vk7y7+v1DyHTHlm2pai6+VDUjTCtDm9OvV7vm7cgnql0T4Ly2+uPC9rXtj6StagrzayLah0tJ1V++/gr7I+3/Dfa6uNlPVMVUf6sKKmPNfJndvdqfkCGtOufwmqkZS4WkGoj3Fz9gf1mcfwPvDdtrphL/x9kYXv39UNXB9Ngv/5P3+656TWRZfsHiZ6nV1mVZXg+st/hdz2b/UxY/W1lsn2Tx/1tF+2zSF1FqQRVZludY/Py0zIs3pSv1iWRzR+3ActK/YPM7FVOnqkAgEAgEAoFAIBAIBAKBQCD4f0wNvL8RCAQCgUAgEAgEAoFAIBAIBIL/DUQHq0AgEAgEAoFAIBAIBAKBQCAQ3CXVv7CiQCAQCAQCgUAgEAgEAoFAIPjXqJmvbvz/RYxgFQgEAoFAIBAIBAKBQCAQCASCu0R0sAoEAoFAIBAIBAKBQCAQCAQCwV0iOlgFAoFAIBAIBAKBQCAQCAQCgeAuEWuwCgQCgUAgEAgEAoFAIBAIBP9DiDVYqxcxglUgEAgEAoFAIBAIBAKBQCAQCO4SMYK1mshUyNWumVcD7yu0KZ7VrgkQ5JZb7ZqFuVK1a3rU0DsRP0P116UkpXO1a/oV1IxL7K7QVbvmn0bvatcEOKKofh8xyCup2jWlGnp9eeSt/GrXPOde/XbTZ/3n1a4J0Dm/VrVr3nKu/rbmwuaa8YXZBv9q1zy4Iq3aNQF2uyirXXNJ5BPVrln3wLvVrgmwrf1z1a7ZNMO12jXz8qs/VgJwx1DtmmlGl2rXBMiVqv8ZzlOu/iCiib6w2jUB4p2qv73Jr4F76iVXf1sOUP0tDRQm5tSAqkDw30CMYBUIBAKBQCAQCAQCgUAgEAgEgrtEjGAVCAQCgUAgEAgEAoFAIBAI/oeo/vHa/78RI1gFAoFAIBAIBAKBQCAQCAQCgeAuER2sAoFAIBAIBAKBQCAQCAQCgUBwl4gOVoFAIBAIBAKBQCAQCAQCgUAguEtEB6tAIBAIBAKBQCAQCAQCgUAgENwl4iNXAoFAIBAIBAKBQCAQCAQCwf8QRqmmr+D/F2IEq0AgEAgEAoFAIBAIBAKBQCAQ3CWig1UgEAgEAoFAIBAIBAKBQCAQCO4SsURADTPw+Qk07tmGglw9P817j4QLt0qlCW1Vj+GvTsfJzZmre8+wffnnAPRbNJamfdpj0BeijUlky/z3ycvMcUh3yPMTadazLQW5er6d9y5xZejWalWf0a9Ox9nNhct7T7N1+WcA9H1mBB3H9CJbmwnA72u/4fK+0xXqefdoR+0XHkdSKkjdvIvEd36w2h80ZQgBY/tBoYFCbQa3562nIC4Zr/taU+u5ycXp3BrW5tbMV8nYedRuHr17tKfW81OQlEpSN+8k6V1bzaEEjOmLXGikUJtBzPy3SjSXPVaczrVhbW4/9YpDmgAuHTvi8/RMUCjJ3baN7K++LjOda49I/Fe8SMrj0yiMjgbA8+FxuA8aBEYDmW+uR3/8uEOaAIOen0AT8z39Yd7GMutSWKv6DH91Gs5uLlzZe5pt5rp0/6JxNLOoSz/Of89uXQruGUHrFROQlApuf7WXqxt+sdof0LkZrV8cj0+LOpyYvp74X48V7xsa9yWZl2IAyIlL5ejE1xzOZ2hUBB1WjEdSKLi2aR8XbXSDOzXlnhfH49c8nL+e2EDstpIy7PnVAgLbNyT52BX2VULTJ6oddV58DEmhIHnTH2je/tFqf8jUIQSN7YNcaKBQm8nNORvQxyUD0CHme3Ivm/KaH5fMtUdXO6xZ+4XHQakgdVNpmwl+fAgBY/qBwUBBagYx89YXazqHBVL3lZm4hAYiy3B94ovo7yQ5pFu3RwQ9XhiPpFRwYfM+TrxjXb5KFyf6vTGd4Nb1yUvTsX3GBnR3UvCuHciEPWtJu54AgObUNfYs/sQhzTpREUSaNS9u2sffNpoKFyf6rZtOkFnz9ydLNB/Za6F58hr7HNQEcO/agYCFTyApFWT++DsZH31jtd971CB8xw5BNhiRc3JJXr6OghsxJWWhDiL85w9Je+cLMj773iFNl3s74jXjKVAoyNu+jZzN5fiH7pH4vrAC7RNTKbwSjeTjg+/zL+LUtCl5O34na/2bDudT1bMNTVZOQlIqiP9qD7fX/2y1369zcxqvmIhXizpcmPYmSb+W+LqGS8cR2Lc9ADdf/4Gknw87rAvV38Y5te2Ix2ST/83fvY38n8ouX+fOkXjNf5HMBdMwXDf5X2XdBnhMm4vk4QFGmcyF06FAbzePIT0jaPuiqf7e/Hof0TY+KbBzM9q8+Ai+zetwdPoG4rYds9rv5OVOv/1rif/9BKeXfGZXr4h6PSLoZbabc5v3cawMWx3wxnRCzHbzy4wNZN5JQd2mAf3WmNs4CQ698RPXdpxwSNM3qh11V0xGUihI2vQHCRt+stqvnjqY4HEmX1iQmsmNOW8X+yUApZc7EfveQrvjKLeXfOhwXlU929B45aNISgUJX+0uVYfDpw0i7OHeyAYD+tRMLj/zLnl3UkzXNLoH9WYPB+DWGz+i+Xa/Q5qhURHca9HWXCijrelg0dbEWLQ1vcxtTVIl2xqAcc9PJqJne/S5ej6at57bF26WSjN83ji6Du+Bh68nT7R8pHh7v8cGEzmmN8ZCIzptBh8veIdUi/IvD49uHQhcNB2USjK//430D7+12u/z0CB8xw4GoxFjdi5JL7xJwfUYXFs3JXj5LHMqCe3bX5C9+5BD+Vy66nUOHDyGyt+PLV9uLLVflmVWr9vIn4eP4+bmyktL5tKiaSMAft6+i/c+2wzAtIljGDqwr0OaNdG+AXh2v4eQpdOQlArSv91B6vvfWe33GzsQ/4cfAKMBY3YeCcveQn8tFoCAaaPxG9UP2WAkccVGsv866ZBmTcTdUDO2GtSzDS1WmuLR2K/2cn39Vutr6tyMFism4N2iDqemvYXGHI8GdG1B8xfHF6fzahTGqenrSfzNMX9Y3XE3QIMeEfR5fjwKpYLTm/dx5N3SdfiB16cT2ro+uWk6tszcQMadFNz9vHhw49OERjTg3PcH2Pnc5w7lESCgZxuarZyIpFRw56s93LIpX//OzWhqjiHOTXuLRIsYovGycQT1aQcKBakHzhLtYBtXKyqCji+a/O/VTfs497Z1PkM6NaXj8vH4Nw9n/5MbuG3hfxuO6k6bWUMBOPPmz1z/7k+H89qgRwT9njf5iNOb93G4jPId8voTqFvXIzcti59mrifDXH+7PDmENg/1QDYY2fnC59w4cM4hzZryS1D9ddipbUc8HrWI0baUE6N1isRr3otkLpyG4UY0Lt364Dp0TEmZ1GmAbuFUDLeuVSq/AkF18J8ZwSpJkkGSpNMWf/UkSXIsSnPs/LckSQqsqvNVBY2j2hBQX82bUXPZuvgjBr/0aJnpBq+czM+LPuTNqLkE1FfTOKoNANf/Os/b/RbyzoBFpN7U0P3JIQ7pNotqS2B9NWujZvSbRH8AACAASURBVPPD4g948KXHykz34MrJ/LDoA9ZGzSawvpqmZl2APz/azrqBi1g3cJHdzlUUCsJXTuP6xOVc6j0T/yHdcWscbpUk98JNogfN4fL9s0jfdohaiycBkHX4HNEDZhM9YDbXxizDmJdP5oFT9jOpUFB7xTRuTFzO5T4z8B8SiWspzRtEPzCH6P5Pk779EGGLLDQHPkP0wGe4Nnap45pmXZ/Zs0ibv5CUCRNx690LZd26pZJJ7u54jhyB/sLF4m3KunVx692LlImTSJu/AJ85z4DCMRNtEtWWgPpq3oiaw5bFHzLkpcllphuycjJbFn3IG1FzbOrSOdb3W8CGAc+ScjOBSHt1SSHRZvWjHB63lt2R86n9YBe8m9SySpIbl8LJWRu581NpMzbk6dnbZzF7+yyuVOeqpJC4d9VE9j68ll+jFlBvaGd8GodZpcmOS+XwM+9xqwzdi+9u49DTpR/kKkShoO5LU7n6yArO93yagGHdcGtc2ypJzvkbXBwwjwt9Z6PddojwpROK9xnz9FzoN4cL/eY43LlaZDPXJiznUq+Z+A8tbTM5529yedAcLvWbRfr2Q9RaMql4X711z5C48Scu9ppJ9OB5FKSkOyQrKSSiVk5ky8S1fNF7AU2GdEZlU74tH4oiPyObzyLncurD3+m2qCTgSb+dyNcDlvD1gCUOB3lFmlsnrOWrXgtoMrQz/raaY6LIS8/mi+5zOf3h73RdXKKZcTuRzf2XsLn/kkp1rqJQELhkJponlxA79HG8BkTh3KCOVZKs7Xu5M3wacaOeIP2TbwmYP81qf8D86eT85fhLEBQKvJ9+hvRFC9BOnohrr97l+gf34SMpuHiheJus15P9yUdkbXzXcT0AhUTTNZM5PW41R7rPIeTBrnja2GpeXAqXZr1D4o8HrfPXpx3eEfU51msBxwcsoe4Tg1F6uTssXe1tnEKBx+OzyHppIZnPTMSlWy8UtUuXL27uuA4aQeGVixbHKvGYtYSc914n85lH0T33DBgK7WdSIdFu1ST+engtO3osIHzYfaV8Yc6dFE7Meo/YMnwSQMuFI0k5ctm+lgWSQqLPyon8MHEtn/ReQLMhnQmwsZvWD0WRl5HNR5FzOfHh70SabTUl+g5fPLCMzwcs4YcJr9BvtakzxH5eFdRb9TjRD6/kbNQsAoZ2x72UL7zJ+QHzOddnDtpth6mzbILV/toLxpJ59AKVQiHRdM1jnBm3iqPdZxP8YFc8bMpYd/4Wx+9/lmM955P8yxEaPmfqdHTy86T+vJGcGLCYE/0XU3/eSJx8Pe1KSgqJjqsmsufhtfxibmt8y2hrDlXQ1hysbFsDRES1J6R+KM9GzeTTxe8y/qWpZaY7vfs4Lw5dWGp7zMWbvDh4Ac8NmMOJ344wetH4Mo62QaEgaOkM4qctJWbw43gP7IlzQ2tfqPt1L7HDphM7/EnSPv6OwAUmX6i/eovYUTOJHf4k8VOXEPTCLHCkLgHDBvZl4+sry93/5+HjxNyJZ/s3H/HCgqdZ8eoGADIydbz7ydds+mAdmz5Yx7uffE1Gps6uXk20bwAoFKhfeJLYKc9xfcB0fB7ogUsj6/Y885e93HzgSW4OeYrUD74nZNHjALg0CsdnUCQ3Bk4n9rFlqJfPcCwurIm4G2rEVlFItFzzKMfGvcz+7vMIe7ALXmXEo2dmbSTepo1LPXiRv3ov4q/eizg6YiWGXD3J+846lNVqj7sx1eF+Kyby7cS1vN9nAS3K8PttzH5/Y4+5HPvod6KeNdXhwvwCDrz6PXteKrtDq1wUEs3XTObkuDUc7D6X0DJiiNy4VM7PeheNTfn6dmiCX8emHOq5gEM95uHbtiH+XVo4lM9OL01k1yNr2dJzAfWHle1//5r9Hje2WPtfFz9P2s5+kF8feJ5fBz1H29kP4uLr4VBWJYVE/xWT2DxxLe/1WUDLIfcR2Ng6r23N5ftuj7kc++g3ej07FoDAxrVoMbgz7/ddyKaJa+m/8lEkhf2FL2vML1ETz44KPB4zx2izJ+LStYIYbaB1jKb/6w9086egmz+F7PUvYUxKEJ2rlcD4P/r3X+U/08EK5Mqy3Nbi75Ysy11sE0mS9D8z6rZZv3s4/aPprdqdU9dw8/bAK8jPKo1XkB+u3u7cOWVyIqd//JNm/e4B4Pqf5zAajMXH+6hVDum26HcPJ826Maeu4e7tgbeNrneQH27e7sSYdU/++Cct+3W4q3x6tG1M/i0N+phE5IJC0n75E99+Ha3SZB0+h5xnGimUfSoa59CAUufxG9SFzL0ni9PZ10xAH2uh2bdTuZo5p6JxDi3d/+43sCuZ+/52SBPAuXkzDHFxGBISoLCQvN17cOvWtVQ6rymPkf3VJtCXnNetW1fydu+BggIMCRoMcXE4N2/mkG7zu6xLLcz39JpFXYo9dQ1fdenyt8S/XSOybiaSE5OEXGDgzpbDqO+/xypNTmwKmZdiwVh1LjCgXUN0txLJiknGWGDg9s9HCLfRzb6TQvqlWGSjXOr4xL8uUJCVVylNz3amupRvrr/an//C/37r+qs7dB5jUf39+0qZ9bdSmrY2s9WOzZyMxtl8z9wahyMplej+PAOAMSfP4fob0rYhGbcSyTSX75VfjtCgn3X5NujXnovfm+ra1e3HCO/a8h/lNaRtQ9ItNbeW1qzfrz2XzZrXth2j9j/UBHBt3ZSCmHgK72igsJDs3/bj2dO6yZGzS97ES+5uVvs8enWhME5DwbXbDms6NWtOYVwcRrN/yN+7B9cu3Uql83z0MXI2f41s4R/Iy6Pg/DmHRlRa4tO+Ebk3E8m7bbLVxC2HCOx/r1WavNhksi7GINvYqmeT2qQfvoRsMGLMySfr0m0CerXBUaq7jVM2aoZRE4cx0VS+BX/tweXe0v7Xfexj5P20yap8ndp2wHDrBobb1wGQszId8l2qdg3JupVIdkwycoGB2J+PEGbrC++kkFGOT/KLqIdboC+J+x0b6VKEum1D0m4lkmG2m8u/HKGhjd007NeeC2a7ubL9GHXMdlOYp0c2l6uTqzNy6csqE692jciz4wszD53HmGsq16yTV3Cx8IUerRvgHORHxv4zlcqrT/tG5NzUFNfhpC2HCLKpw+kHLxTrZvx9FddQU10J6NkW7f6zFKZnU5iRjXb/WQJ6tbWradvW3Pr5CLUr0dZo/rpAYSXbGoB2/e7l0I+mUXs3Tl3Fw9sTXxubKdqXkVz6xdnlw+fRm/399VNX8LfTlgO4WfrCgkKyftuHV6/7rNJY+kKFuxtgyrOclw/muiS5OuNwZQI6tG2Nr493ufv3/nWEIf17I0kSbVo1R6fLIjlFy8Gjf3Pfve3w9fHG18eb++5tx8Gjf9vVq4n2DcA9ogn62/EUxJrKN3PbAbx7W5evMSu3+P8KD7ei4sW7931kbjuArC+k4E4i+tvxuEc0satZE3E31Iyt+pk1c82a8VsOE9Lf+nklNzYF3cWYMm21CPXgTiTvOV18bfao7rgbIMzs99NjTXX40i9HaNLXug437tue8z+Yruvy9mPUM9fhgtx87py4QmF+gUP5K8LXpnw1Ww4RbFO+JTGEbfnKKF2dUbg4oXB1RnJSoi/Db9kSaON/b/58hDo2/jfrTgppl2LBRrNWjwji/zyPPj0bfUYO8X+ep1aUY3FLWNuGaC3K92KZ5XsPZ384AMAli/Jt0vceLv5yBIO+kIzYZLS3Eglr29CuZk35Jaj+OlwcoyWZY7SDe3DpUEaMNuYx8n7ehFxOvOvStTf6Q3sql1mBoBr5L3WwlkKSpCzzv1GSJP0pSdJW4KIkSUpJkl6RJOm4JElnJUmaZpHugCRJ2yRJipYkaaMkSaXyKEnSFkmS/pYk6YIkSVMttveXJOmkJElnJEnabd7mKUnSx5IkHZMk6ZQkSUPN21uat502X0PjyubPJ0RFRnxq8e9MjRYftb91GrU/mQnakjQJWnxCSj9kth/Vg6v7HHto8Q1RkW6hm67R4mvz4OqrVpFhoZuekIqvhW6Xifcz+7eXGbV2Gu4+Fb9hdlEHoI9PKf6tT0jFOaR8JxzwUF8y95YOlv0Hdydt64EKtYpwVgdQkFCiWZCQUtwBVRaqh/qi21da029Id9J/dkwTQBEYhCGpZDqeITkZRVCQVRqnJo1RBgeRf+SI9bFBZRwbaH1seXiH+JMRb1FPHKhLGQlavEOs0wDcMyqKK3ZGJbuH+pNrUYfyErS4hzrWwQ+gcHWmx46VRG5bTmh/xzvu3dX+5FjkMydBi3to6TxUJS5qVen6W0FdChzbh4y9JVP4FK4utNj+Cs1/WYOfTWdEeTjb2EyBHc2AMX3JNNdf1wZhGDKzafD+szT77Q3TyFYHR0J7qf3RWZRvVoIWL5s64qn2J8ucRjYYydfl4ObvBYBveBBjt69kxLdLCOvY1CFNy/MVa9rUXcvrkg1G9BaaPuFBjPltJcO/c1wTwCk4kEJNib0VJiajLMMv+YwZTPj2TwmY8zgpq98GTJ2tfpNHk/buFw7rASgDAzEmlyzVYExORhFo/WLHqXFjFEHB6I8esT38rnBTq8izsNX8+FRc1Y7ZTNaF2wT0aovC3QVnlTf+XVviFub4RJDqbuMUqiCMKSX31KhNRgqw9qHK+o1RBAZReNK6fJWh4YCM17K1eL/yvtVUtIpwV6vIjSvJY26CFncHyxdJos3zD3P2xUqOKAK8y7BVW3/uXYbduJvtRt22IZP+WMPEnavZtfiT4g7XijC15SV51Sek4lyB3w8a25v0PWZfKEnUfX4SMS86vgRCEa5qFfml6nD5umHjeqHdc9p8zbbHanFx4GW0Rxltjce/3NYA+IWo0Fr4/jRNqkOdpGURObo35/bZn06uDAmgwNIXalJQBpe2c9+xg6n7+ycEzJ1Cyqp3ire7RjQlfOv71Pn5PZKXv1Xc4fpPSUxORW1xHSHBgSQmp5CYnII6uMSuQ4JM2+1RE+0bgJM6gELLeFSTglMZbY3/ww/QcPdHBC+YjGaFafSzU0gABQnW98bJgfpQE3E31Iytuqlt4tH4VNwc9cGW1zKsC/HlzDIoi+qOu8FUhy3Pp0vQ4q0u7fczbepwkd+/G2xjiLx4bYX31JKME1fRHrxIj7Mb6XF2I6n7zpJ9Nd7ucR5qf7ItyjY7QYuHg/fUdGzJ9VbmWG+1Cl2CRcxSifL1VvuTaXGsTqPF24Fyqim/BNVfhxWqIIypDsRoAaVjNEtcuvRE/5foYBX8d/kvjQZ1lySpyDJvyrL8oM3+9kArWZZvmjtFM2RZvleSJFfgoCRJO83pOgItgNvA78BwwHZxvMmyLGslSXIHjkuS9AOmzuYPgEizRpFXXALskWV5siRJfsAxSZL+AKYDb8qy/JUkSS6AsqoKorJEzhiKwWDg7JaD9hNXAYe//IM/3voRZOg3dxQPLH2E7xa8VyXn9n+wBx4Rjbg6erHVdqdgf9ya1SVzv4PTlCqlGYVH60Zce2hRKU33pnUdnxrlCJKEz4wZZKxeU3XnrEJ6zBiK0WDgzL9cl3Z2eJo8TRoedYLp9sMSMi7FkHPbsTVC/8sEDO+BZ5uGXB6xtHjbmU5TKdBoca0TQtNvXyT3cgz5tzVVpql6sAeeEY24MspkM5JSiVfHFlwaMBt9XDL135lPwKhepH7zR5VplkVOUjofd36GvPQsglvX44EPZvNln2fRW4zMqWqyk9L5tJNJM6h1PQZ9OJuvej9LQRVqZm7+hczNv+A5sCf+Ux8meekr+D85nowvfkTOrfwItQqRJLymzyBz7X/DP2j3n8WnXUM6/LoCfWomGSeulhrlWh1UWRsnSbhPmkHOhjLKV6nEqVlrdAunI+fn4f3C6xhuXKHwnGPrHd4NDSf1IWH3GXItHl6qC83p63za51lUjcIY8Po0bu47g6GSI5sqImB4JF4Rjbho9oUhk/qTvuckeosH0H+DkBHd8W7bgJPDXvhXdf7r3DcsknoRDVnz0LIqO2fGpl/I2PQLXoN64j9tHEmLXwUg/2w0sUOm4twgnJBV88n58ziyvurq0n+B6mjf0r76lbSvfsVncBSBT44hYeHrVXbuiqiJuBv+W7bqGuyHd7Nwkvc6tjxAVVJdcXdN4F4vBM/GYRxo+yQA93y3BL9OzUg/WrklcQRlUxNxd1lUWR2WJNwnziDn7fJjYGWj5qDPxxhbem1ygeC/wn+pgzVXluWK5oIck2W5yJr6ARGSJI00//YFGgN6c7obAJIkbQK6UbqD9WlJkoo6cMPNxwYBB4o0ZFkueuLpBwyRJGme+bcbUAc4DCyRJKk28KMsy1dtL9jcETwVYJCqI+29G9FxfF/uGdsTgLgzN/ANK3mj7KNWkalJszpHpiYNH4sRIj6hKjITSx7G2o6MpGnvdnw6blXZpWbmvvF96TS2FwCxZ27gZ6Hrp1aRobF+wMvQaPG10PULDSDDrJuVklG8/djmPTz60YIKtfWaVFwsRj25hAZQkFj6Icu7WxvUM0dxdfQSZL312nf+D3QlY8cRKDRUqFVEgSbVasq/c2ggBZrSml5d2xAycxTXRi8upek3qBvpldAEMKYko7QYWaEMCsKYXPK2TvLwwKl+fVRvrgNAoVLhv/ol0hYtwZhcxrEp5X+cotP4vnSwqksW9cSBuuQbqkKXWJKm3chImvZuzyfjXrKbz9yENNwt6pBbqKpSnQR55mvLiUki5dBF/FrXc6iDNVeThodFPj1CVeQmpFVwxD9Hr9GWrr9l1CWf7hGEPj2SyyOWWtWlArNt5cckojt8Ho9W9e12sBbY2IxzOZre3dqgfmoUV0aV2Iw+IYWcizfRxyQCkLHjKJ7tmzrUwZqlScPbony9QlVkJVqXb7YmDa8wFVkaLZJSgau3B3lpWQAY9KZ/k87dIuN2En4N1CSdrTgIKjqflaZN3S26rmyzpouFZp5ZM9ms6e+AJkBhUgpO6hJ7cwoJwlCGXyq+zt/2EbT0aZIB19bN8OzbHdXsKSi8vUA2Iuv1ZG7aWu7xAIaUFBRBwcW/FUFBGFNKRhkV+Qf/10v8g++KVWQsW0zhlWi7eSqLPI0WNwtbdQ0LIF/juM3cWvcTt9aZPmTU8t2nyLle8eiTmmrjwDQawnLUv0IVhGwxWgJ3D5R16uP1orl8/VR4PfsSWWuWYExNpvDiGWSdqX0rOHkEZYPGdjtYczVa3GuV5NE9VEWug+Ub0KExgZ2a0nBSH5w83VA4O1GYncf5Vd/YPVZXhq3qbGy1KE2Whd3kmu2mCO21eAqy8whsWptEO3ZjastL8uoSGkBBGX7fp3sEtWaN5OLwZcV+yeuepnh3ak7IxP4ozHk1ZucRu+pLu3nN12hxLVWHS+v6R7am3jMPcvLBF0r8oUaLn8Waf65hKtIPXSx1rC05ZbQ1Of9SW9NrfH96jO0DwM0z11BZ+H5/dQBpZfj+imjRNYIHZo5gzUPLKNTbX0fYkJiKs6UvVAdiSCp/RGjW9n0EPfdUqe0FN2Ix5uTi0rge+RdKhcSVJiQoAI3FdSQmpRASFEhIUCDHT5V0hCUmp3Bvuwi756uJ9g2gUJOKk2U8qg6ksIK2JvPX/aiXzyBhIRQmpuIcan1vCh2oDzURd0PN2GqexiYeDQsojjEdJXRoZxJ/O45sJ681GXeDqQ5bns87VIVOU9rv+4Sp0FnUYVu/XxlsYwi3MFWZ97QsQgbeS8bf1zDk5AOQsvs0fh0a2+1gzdGk4WlRtp6hKnIcvKc5mjTUXZpbHas5dMmhY3UaLd4WS2X4VKJ8dZo0fCyO9Vab0tijuv1STdZhozYZRYCdGC28Pl4vWMRoC18i6+UlGG6YYmCXrr3Q/7XbrpbAmv/yeqX/i/ynlwiwIdvi/xLwlMV6rfVlWS4awVp6ARjLAyUpCugD3CfLchvgFKZO0/KQgBEWWnVkWb4ky/LXwBAgF9guSVIv2wNlWX5fluUOsix3aO9t+vLpsS928e7Axbw7cDGXd56g7fDuANRu14g8XS5ZNmvTZCWnk6/LpXY70/Fth3fn8k7TNJ5GPSLoNu0BvpryGgV21kc6/MWu4o9SXdh5gvZm3TrtGpGry0Fno6tLTidPl0sds2774d25aNa1XK+11f33orkSW6F2zpmruNYPxSU8GMnZCf/B3cnYZf0VZfeW9Qlf/QQ3HnuJwtSMUufwHxJJ2s+OfwXSpBmGS3hIsWbmLusvoLq3bED46ie58djKcjXTKzE1CqDgcjTK2rVRhqrByQm33r3IP1gy5UjOziZpyFCSHxpD8kNjKLh4kbRFSyiMjib/4CHcev8fe+cdH0Xx/vH33uUuvfdQQ+8k1FATQECjFAkoRar6BUQF6UVEioiIigKKDexgQ0R6jyidkNAJIQRISEJ6r3f7++M2yaXe2YK/73fer1deyu7sfXZmZ56ZefbZmb6g0aD29kJdty5FV6sfhJz68gAbgheyIXghVyrUpQIz69JV5Zk2DWxHr8mP8dUza0zWJYD08JvYNfLCpr47kkZN3aHdSNhveg00AI2jLSqt4d2O1sUel87NyYqMM+valPBo7H29sK3njkqjpsGQAGL3/3MRZgA54eXrr8uQnqTtL7+xkU1rXxqsmsqNiSvL1SW1oy2SklcLZ3vsOrcgz0R7AciJuIFlQ6M2M7jqNlN/1VRuTirfZnIjolA72GLh4gCAfY925N0wrQmQGBGNk68XDkr5NhsUQPSB8uUbfSCMVsMNda1pcBfuKhMgaxf70gX9Heq74+TrSYYZTvPEiGicGhppDg7gVgXNWwfCaKFoNnm0C7G/GzStqtK8Y14kdMGl62ga1MGijqGt2j4SSM7RE+XSWNQv22jApndXiu4Y6mn8hFncfXgcdx8eR+ZXP5H+8VaTzlWA4mvXsKhTF5WXQdOyT18Kjpe98ZdzckgeNoSUMSNJGWOwD3/FuQqQdf4mNo28sFLaqufQ7iSbuWM8KgkL5TM0u1b1sWvVgFQTG4A8qD4OQBd1HZV3XVQehvLV9OxL4VmjTz5zc8iYOITMqSPJnDqS4sgrZK9ahO7mdYrDT6Nu0Ai0lqBSY9HaD91d0+vrpoVHY+frhU09Q/nWGxJA/D7zbOHpae+zu9N09nSZwYWl33D7+2NmOVcBEiKicfb1wlFpNy0GBXCzQru5eSCM1kq7aWbUVh3ruZduauVQxxWXJj5k3jW903x2eBRWvt5Y1mQL2/ji+8YUrk94vZxduvn8WsI7Tya86xTuLPucpB+OmuVchZI67F1ahz2qqMN2bRrS4s1nuTBuNUXJmaXHU46E4xLUHgtHWywcbXEJak/KEdOf4lbsaxr+g33N4S/3siR4NkuCZxO2/zTdhwUC0Mi/KXlZuVWutVod9Vv7Mn7lZN57ZhVZKZmmLwDyS22hJ2gssHskiJwj5T/P1DQwsoWBXSi6bbCFFnU8Sze1svDxQNuoHkVxiWbfb00E9Qxgx95DyLJMxKWr2NnZ4u7mQo+uHTl+OoyMzCwyMrM4fjqMHl07mvy9B9G/AeRdjETb0AdNXUP5Ojzam6xD1ZevXZ/OFMYYXmRlHTqJw6O9kbQWaOp6om3oQ96FSJOaD2LcDQ+mrWacv4ltIy+sFU2fod1INNMGl+DzuHnLAzzIcTfAvQp2v+WgAG5UqMM3DobRJsRwXy2Cu3DbDCd1TWQqY4iS8vUa2p37ZpZvXlwKzt1bIqlVSBZqnLu3IueG6fF+cng0Dr5e2Cn59B0SwF0z7W9c6AV8erdB62iD1tEGn95tiAs1LzL5XkQ0Lkbl22pQAJEHyuf1xsEw2oX0BqBlcBdijhs2bYw8cI5WgwJQay1wrOeOi68X98JvmtSsbbv0IOtwpTFajyrGaE8PIXPaSDKnjaT4xpVyzlUkCW33IAp/F8sDCP7d/JsiWP8I+4CpkiQdlmW5SJKkZkCJxe4iSZIvhiUCngQ+qnCtI5Amy3KuJEktgADl+EngfUmSfEuWCFCiWPcBL0iS9IIsy7IkSf6yLJ+XJKkREC3L8nuSJNUH2gF/qMVHHgmnaR8/ZoS+TVFeIT/NKfvMfurulXwQbPhcZ+fizTy+ZjIaKy03jkaUrkP36NLxWGg1jP/K8Gl77Pkoflm0yaTutSPnadHHj3mhaynMK+B7I90Zu19nbbDh97Yv3swTa6agsdJy7Wg415S1VYIXjManVQOQIS02iR8XflKzoE5P7OKPaPzlq0hqFSnfHiI/8i5eM0eTezGKzAOnqbNoIiobaxp+YIiGLbqXTPTThrdh2roeaHzcyD55yZxiLdN85UMafWHQTP3uIPk3FM0LUWQePI3PwgmobKzxfd+wE2/hvSRuPfMXNAF0OjLXvovzmjdBpSJv9x6KY2KwmzSRIsWJWh3FMTHkHzmK2xefGX7nnbVmbxAVeSScZn38mBn6DoV5BWwzeqbTdq9kg1KXdizeRIjyTCOPRpSul/PY0glYaDVMVOrS3fNR7KihLsk6PRcWfkb3LfOR1CpubzlK1vU4WswdTnp4NAn7w3Dya0TXTS+hcbLFq38HWswZzuHAudg39aH9m08bFqZXSdxYt8NsB6us03N20ef0/WYuklrFza2hZETG0W5OCCkRt4jbH4ZL+0YEfjoDrZMNdfv70252CLv6zAeg/0+LcWjijYWNFY+ffY+Tsz4m3tTmMjo9d17+mObfLAGVimSl/vrMHkVuRBTpB85Qd/F41LZWNPlwDgAFcUlETXwd66Z1abBqKsh6kFTEr99G/o1Y0xnV6bm7+COafFW+zXjPMtTfDKM247vR0GYK7yUTPek10OuJW7GZpluXgwS5F2+S8s3+mvWMyvfo4s8Z+qWhfK98G0pqZBwBM0NIvHiLWwfCuPxtKAPXTmH8r2+Rn57NnucNOzvX6dqCgFkh6It0yHqZwws3U5CRY0LRoBm6+HMGfzUXlZFm11kh3L9g0LyyNZT+a6cwAsS4zQAAIABJREFU9thbFKRns3damWbXWSHoiw2aRxZspiDdtGZJGSevXI/XxpVIahVZP+2j6OZtnKeNo+ByJLlHT+I4agjWAf7IxTr0mVncX/Smeb9dHXodWevW4vTGGiSVirw9u9HdjsF2wiSKrl+j8ETNEzzXr7ci2diCxgLLHj1Jnzcb3e2anYCyTs/1BZvw37oQ1Critxwl53osjeaOIDMimuR957D3a0y7zbPQONniPqAjvnNGcCpwNiqNBZ1+XgpAcXYel59bZ9ZanSXUeh+n15H7ybvYLTbY38LDe9DfjcFq5ER0UdcpOlt9+co52RT88j0OqzeCbIhgrWkNsNLrdHrCF35Gry3zkNQqYraGkhkZR6s5IaRF3CJ+fxjO7RvRbdNLaJ1s8O7vT6s5IRwIqrwD/B9B1uk5tPhzQr40tJuL34aSEhlHj5khJFy8xc0DYVz8NpTgtVN4WmmrO0vaaudmPP7coNK2enDRZ+ZFOOn0xCz6hObfvIKkVpG09RB5kXepM2ckORE3Sd9/hvqLx6G2taLpR4aPfgrjkomc8Ppfzmvkgk34bV2EpFZxb8sRcq7H4jv3CbIibpK87xxNljyF2taKNp/MBCA/LpmL41ZTnJ5DzNs/0mmf4R5i3vqBYjNshKzTc2bR5/Sroq9JjbhF7P4wXNs3ovenM7A06mt2Kn3NgD/T1wAXjoTRrk8H3gjdQGFeAZ/O2VB6bunuNSwJNpTriPljCRjSC621JW+d+Ihfvz3Iz2u/44kF47C0seK592cBkBKXzHvPmlhyRKcn6bUN+Hy8EkmlIvOn/RRG3cbl+XHkX44k98hJHEcPxrpbByguRpeRXbo8gHWHNjg9+yQUFyPr9SQtX4c+3TzH7pwlqzhz/gLp6Zn0G/oUzz09luJiQzTjk48/Su9unTl24gyPPDEJaysrli98CQBHB3smTxjFyGemAzBl4ugaN8sq4UH0byXlm7D0A+ptWoGkVpH+w34Ko+7gNv0p8i/eIPvwKVzGDsK2ux+yUr735r4FQGHUHTL3HKPRng+Ri3UkvPqBeePCBzHu5sG11UsLPqPL1gVIahWxW46SfT2WZnOHkx5xi/v7zuHo14iOm2eicbLFc0AHms0Zwa+BhvGadT03rH1cSTEzyrGE2h53l+T1wCufM/ILQx2+8F0oyTfi6DUzhPgLt4g6GEbEt6EMemcKU0LfIi89m5+VOgww9bd3sLS3Rq2xoOmATmwdu4oUE2uiyjo91xZspsPWhUhqFXHKM22sjCGS9p3Dwa8RfqVjiA40njOc44FzSPzlJC49W9Pt6JsgyyQfiSDJDEeprNNz8uXP6f/NXCSViqhvQ0mPjMNvtmGsf/eAwf72/XQGWkeD/fWbFcLPfedTmJ5DxNrtPLZrOQAR72yn0MxxoazTs++Vzxj1xTxUahURSvn2Vsr3xsEwwr89ypB3pjI19C3y03P46fl1ACTfiOPqrlNMPrgafbGOfYs/q3FTNWPNB2KXeAB1WK8j99N3sVukjNGO7EEfG4PVkxPR3ax5jAZg0bI9+uQkwyZZAsG/GEn+Azt+/pNIkpQty7JdVceUqNPZsiw/phxXASuAQRgiTJOAoYA/sAzIApoAR4DnZFnWS5IUA3RSzm0HGgLXASfgVVmWj0qS9AiwEkNk731Zlvsr67SuBborx2/JsvyYJEnzgbFAEZAAjDZaVqASrzQcU+sFnf8AAsJH6XNNJ/oHkKTar8deDcybRPydrL/jYzrRP0Cnv3mpSXPIMXNjpr+TZpL5A5O/E7Wq9tvqMcn0hPSfQPUAupxHnWp/fV87j4Ja1wS4eMmr1jVDrWv/Xe1LHc17KfN3c+h4nVrXjNFIta7Zq/jB9OU5utqvS/fU2lrXBDikrd118gAW2fz5T4X/LA1+/aDWNQHe7/BKrWsOsKz99ZTzCzS1rgmQVmBZ65p5D2i7ixPWtW+DbeXaHwN3zDe9pMg/wT2L2rf7cRa1Pxi1k2u/HgEkPYA5xqzOpjcz+ydw/v7ogynkfzlv1X/q3+Hw+5uZdeerf+Xz/tdEsFZ0rhofk2X5KHDU6LgeWKj8lSJJEkBmiSO2wm81NPrnI9Xcwx5gT4VjecDkKtKuAv4dO5EIBAKBQCAQCAQCgUAgEAgECv+V3tV/Mf+f1mAVCAQCgUAgEAgEAoFAIBAIBIJ/Ff+aCNa/g4qRrgKBQCAQCAQCgUAgEAgEAoFA8E8iIlgFAoFAIBAIBAKBQCAQCAQCgeBPIhysAoFAIBAIBAKBQCAQCAQCgUDwJ/mvWiJAIBAIBAKBQCAQCAQCgUAg+F9HLz3oO/jfQkSwCgQCgUAgEAgEAoFAIBAIBALBn0Q4WAUCgUAgEAgEAoFAIBAIBAKB4E8iHKwCgUAgEAgEAoFAIBAIBAKBQPAnEWuwCgQCgUAgEAgEAoFAIBAIBP9F6B/0DfyPIRystYRGrn3NBjp1rWuekuxrXRMgVlX7pmNeh9p/qNuvR9e6JsCib/9T65ry2eO1rnllbXatawLcLbKtdc3rVoW1rgnweF7tr7ReXFz7H2tEXXGrdU2AG1pNrWsWPYCh29XjrrWuCaB7AJp3VEW1rtm8T3qtawKcO+he+5ra4lrXfFBcSq39drOrwyu1rgnwXNiyWtcsfHd+rWvK+bVvHwAivqx9u2/5gNwEuwsSal1zpLZhrWvutH4Ak1XARa593SLpweT1QWAp1/64W2VV+z4IgeDfglgiQCAQCAQCgUAgEAgEAoFAIBAI/iTCwSoQCAQCgUAgEAgEAoFAIBAIBH8SsUSAQCAQCAQCgUAgEAgEAoFA8F/E/86CGP8ORASrQCAQCAQCgUAgEAgEAoFAIBD8SYSDVSAQCAQCgUAgEAgEAoFAIBAI/iTCwSoQCAQCgUAgEAgEAoFAIBAIBH8SsQarQCAQCAQCgUAgEAgEAoFA8F+EXqzCWquICFaBQCAQCAQCgUAgEAgEAoFA8F+BJEkPS5J0XZKkKEmS5ldx3lKSpG+V86ckSWr4VzWFg1UgEAgEAoFAIBAIBAKBQCAQ/L9HkiQ1sAF4BGgFjJIkqVWFZE8DabIsNwHeAd74q7piiYAHSOPAdgxcMhZJreL81qMc/+CXcufVWguGvD0V77YNyUvL5sfn15ERmwxAj+cG4/dkILJOz95XvyD614tm69YJakfA0rGo1CqubznKhQ3ldVVaCwLXTsGtnS/5aVkcmbqe7NhkVBo1PVY9jVt7X2S9npNLviLhxFWzNOsFtaPHq4a8Xt1ylPD3K2v2XTsF97YGzYPPrScrNpmmQ7vTfsqjpelcW9bjh0deJuXKHbN0H10yjmZ9/CjKK+TH2RuJvxxTKY1PG1+GrZmMxkpL5JFwdi39AoCBC0bT4qEO6AqLSb2TyLY5H5KfmWtSU92iA1bDngVJRdHJAxQe+qHceYsu/bAcPBE5IwWAomO7KDq5HwC7t7ejj78NgJyWRN4nK8zKJ8CC12bSq1838vMKWPTicq5evF4pzcYt7+Du6YZarSbsVDgr5q9Br9cz65XnCRzQk+KiYu7GxPLy9BVkZWbXqPf7pWhWf3cIvV7P4z3bM+nhgHLn41MzWbx5F1l5+ej1Mi8+Hkivto25eOsey7/ap6SSmfJYT/r6NzM7n6qGrdH2HQWSiuKLxyg+vadSGnXzTmi6DwZZRp8US+Guj8tOaq2wmrgMXVQ4RYe+MUvTIcif+kufAbWK5C0HSNiwrdx5z2cH4zaqP7JOR3FKJjGz1lEYlwRAx9s/knfNUF8L45KImrTSLE2PPu1ou3wcqFXc+foIN9aXbzOuAS1os2wsDq3qc3bKOuJ3ni49NzjuKzKvGjRz41I4Pf4tszRLGLFkIq37+FOUV8AXs9/n7uVbldLUa+PLuDXT0FhpuXzkPN8v3QxAnZYNGPXas1jaWJEam8TmGe+Rn51Xo55rn/Y0XzEBSa0i7uvDxKz7udx5p4CWNF8+HrtW9bk4+V3u7zxVeq7Jy6Nx798BgOi3fyTx5xNm59OmZ0c8Fk4FlYqMH/aS9sl35c47PhmM0+hByDo9cm4+iUvepfDmHWy6++M2cxKSxgK5qJikNz8h71SEWZpOffzwXTYJ1Cruf3OIuPU/lTvvPXkQnqP7IRfrKUrJ4ObM9ymITcKyrjvNN81FkiQkjQXxm3aT+MV+szQflP0FGLRkHM37+FGYV8gPszdyrxobPEKxwdePhPOLYoNL6PlMMI++/BTL/SeTm5ZVo96DKF+vPu3wX2Yo3+hvjnKtQlt1D2iB/7KncGxZnxNT1hO7y9BWnVo3oOOqiWjsrZF1eq68+zN3d5w0S7OEkCUTaNXHn8K8Ar6e/QGx1bTVMWueQ2Ol5cqR8/y49DMA6rRqwJOvPYuFpQZ9sY7vFn/KnYibNepZtOuM9djnQaWi8OhuCn7ZUmU6Tede2M5YStbLU9DdigS1GptnZqP2bQoqNYW/7adgR9XXVoVLn/Y0U2zEva8Pc7uCjag3+VHqjOmLXqejKCWTqzM2kq+Ml7ye6I3vS8MAuPXONhK++9Vs3ceXjKelYgu3zP6A2Crqb902voxaMxWNlZarR87z09LPS8/1Gj+QHuMGGJ7v4fP8ssp0nzN6ySTa9elAYV4hn85ex+0qnumw2aPpMSwQG0dbprZ+qvT4gKcH0XtkP/TFerJSM9g0931SlL6oJkr6G0mt4nY1/U1bo/7mnlF/M6RCf3PKzP6mQWA7AhW7dHnrUc6+X3kMPOCdKXgodmn3NINdsq/rxrjDq0m7GQ9AwvkoDi/cbJbmyyvf5tffT+Pi7MT2rzZWOi/LMq+v3cixE2ewsrLktUWzaNW8CQA/7z7Ah59vBWDy+JEMCe5vliaAukl7tI9ONIxbzh2i6Fj5+mvhH4h24Fj0makAFJ/aS/G5wwBoBozBopk/AIVHf0R3ybw+Tt3cH8vBT4NKRdHpgxQdKT9usejUB8tHx5dqFv2+m+LTBwGQnNywHDENlaMbIJP36XLkNNP1yKmPH42WTwS1isSvDxG3fnu58z6TH8NzTIn9zSTqpQ0UxCZj27ohjd54Fgt7G2Sdnth3fyT55+Nm5fOv6FrWdaPFprmgklBpLIj/dA8JZtp9gDnLp9OzXzfy8/JZMmMl1y5GVkqz/pu3cPNwRW2h5vypCFYteBu9Xo+Dkz2rNi7Dp54X9+4mMG/yK2Rl1Ny/AfgGtqOfMne8sPUop6qYOz769hQ82/qSl5bFjufXkxmbTIOebQic/yRqjQW6omKOrtzCneNXzM5rbfc1AI+8Oo6mfdpTlFfI9tkfEn8pplIa7zYNGfrWFDRWGm4ciWDPq4bxQ6vgLgS9FIJ7Ex8+HvwK9y5Wvt/qeFQZt5TMHasbt4QYjVtK5o4PzRxBy/4dkWU92cmZ/Dh7I1n302vUaxTYjgHKMw3fepQTVTzTwW9PxUvxB/yk+AOsnewYtnE6Pu0aceGHX9n3yufVKFTPwFfH0UQp4x2zPyShijL2atOQIW9NwcJKQ9SRCPYpZWzlaEvIhhdwrOtORmwSPz73nsl5skXbzliNnWawS0d3U7Bza9XpOvXCdvqrZL8yVRlDWGA96SXUvs1Alsn7cgO6a+aNuwX/03QBomRZjgaQJGkrMAQwNn5DgFeV//8BWC9JkiTL8p9eV+Efj2CVJMlTkqRvJEmKliTpnCRJJyRJevyf1q3iPlpLkhQpSZK10bFdkiSNqiJtkCRJGZIkhUuSdEGSpIOSJHko5yZIkrRe+f+hVXjBzbsflcTDyyfwzfjVfPDQXNoM7oZb0zrl0vg9GUR+Rg4bAmdx6tM99JtvuFW3pnVoPSiAjf3n8c341TyyYiKSSjJbt/uK8ewfu5of+8yl0ZAAnJr6lEvTfGQQBRk5fN9zFpc/3kvnhSMNx0f3AeCnhxawd9QbdF08GiTTupJKoueK8ewat5pv+86lyZAAnCtothwZREF6Dlt6zeLCJ3vpqmje2H6cHx5exA8PL+LwjA/IvJtk9uS+WZAfrr5evBM0k+0LP2Hwa5OqTDd4xSS2L/iEd4Jm4urrRdOg9gDc/O0i6wbMZf0j80m+FU/v5wabFpVUWA2fQu6Hr5KzahoWHXqj8qxXKVnx+WPkvjmd3DenlzpXASgqLD3+R5yrvfp1o75vPYIDRvDq7NdZvHpulelmPbuIkL5jGRo4GmdXZwYO7gvAidDTPB44hmF9niLm5l2eeXF8jXo6vZ7Xtxxgwwsj2PbqM+w9c4Wb95LLpfl413EGdGrBty9PZNUzg1m5xZDPJnXc+WbheL5bPJENLz7B8q/3UazTm5dRSUL70BgKflxL/ubFWLToguTqXT6JkweaLsHkf7OK/M+WUHikfOet6TEUfewN8/QAVCrqr5hM5NhlXO7zAi5DemHVtG65JLmXo7kaPIsr/WeQtus4dReVlZ8+v5ArA1/iysCXzHauopJo9/pEToxezeHec6jzeHfsm5W3D7lxyZyfvpG4nypPQnT5hRx9aCFHH1r4h52rrYP88fD14tWgF/l64UeMfO2ZKtONWvEsXy/4kFeDXsTD14tWQX4APLVqMj+/8TWvPTyb8H2neeg/JtqNSqLFqkmcH/06x3vNxOvxHthWyGt+XDKXp79Pwrbfyx13e8gfh3a+nOw7l1OPLKLB1EGo7awxC5UKj8XTiPvPy8QM+g8OjwahbVy/XJKsnUe5PWQqd4ZNI/XT73Gf9x8AdGmZxE1dwu0hU0lYsAbvN+aYrdlo5bNcGfMa4YEzcBvaE+tm5etSzsVbXHh4LhH9ZpKy8yQNXh4LQGFiGhcfW0BE/9lcCJ5PnecfR+PpbFLyQdlfgOaKDV4TNJOfFn7C0Gps8NAVk9i24BPWKDa4mWKDARy9XWjaux1psaYn9w+qfDuunMCvY1azN3AuDYZ2w6FC/c2JTebU9A+5U6GtFucVcOrFD9gbNI/Q0W/gv+wpNA42pvOp0CrID3dfL5YHTefbhR/zxGtPV5nuiRXPsHXBRywPmo67rxctlbY6ZP4Y9rz7A6uD57H77e8YsmCMqcxiPWE6OavnkzV3ItpufVHVaVA5nZU1lg+HUBxVNn7VdA0EjYas+c+Q9fIULPsOQuXmaV5GVRLNV00ifPTrnOw1E88qbET2pRhOD1zA6T5zuf/LKZq8YsiLhZMtjWYP58wjizjz8CIazR6OhaOtWbItg/xw9/VmZdAMvlv4McOrsYXDVzzNdws+YmXQDNx9vWmhlG+Tbq1o078Tbz4yjzcGzOHIxztNarYL6oCnrzfzg57ns4UfMPa1/1SZLvzQGZYNmVfp+J0rt1g2aC6vPDKTs3tO8sSCsaYzqpJor/Q3h3rPoW4V/U1eXDJh0zcSW01/c+ShhRx5aKHZzlVJJRG0Yjzbx6/my35zaTY4AJcKdqn1k4ax6Oe9Z3H+k730XDCy9Fz67US+eWQR3zyyyGznKsDQ4P5sfLv6sdWxE2e4E3uP3d9+yqtzX2T5mvUAZGRm8cHmb9jy8Vq2fLyWDzZ/Q0amaWeYIbMS2kFPk//FSvLWvYS6XQ8k9zqVkhVfPE7++3PJf39uqXNV3cwftbcvee/PJe/DRWh6DAJLM/o4SYXl4/8h79Pl5K55EQu/nkgedSslK4r4nbx3ZpL3zsxS5yqA1cjpFB3dTu6aF8h9by5ydoZpTZWKRq8/w+XRr3G+90u4P16F/b10i4iB8wjvO4uUnSdouNhQP3V5Bdx4YR3nA1/iyqgV+C6biNpcW/gXdAsT07nw2EIiHppDxCMLqPPCULRm2H2AHn0DqN+oHkO6j2TFnDdZsGp2lenm/WcxIx+awIigsTi7OvHQIMNcauLzT3H6t3MM7TGK07+dY+LzT1V5vTGSSuKh5eP5fvxqPn1oLi0HB+Baod20VeaOHwfO4uynewmab2g3eWlZbJv0FpsHLmD3zA959J0pZuUTHkBfAzTt0x4XXy/eC5zFLws+5dEVE6tM99hrk/hl/ie8FzgLF18vmijjh/uRsXw7eS23T10zO59gmDu6+Xrxtom54xBl7vh20EzcjMYtxz7aybpH5rM+eCHXD5+n7/RhNeqV+AO2jl/Nhw/NpXUN/oAPAmdx+tM99FX8AcUFRYSu+Z5Dr5kXLFKRJkoZbwicxa4FnxJcTRkHvzaJnfM/YYNSxo2VvPZ4bjC3fr/M+0GzuPX7ZXqYmidLKqzGv0jOmwvInjcJTbe+qHyqGUMMHFZuDKHtY3jZn73wWXLemIv16Clm+SAE//PUAe4a/TtWOVZlGlmWi4EMwPWviP6jDlZJkiRgO/CrLMuNZFnuCIwEKvfyVV//t0XYyrJ8GdgGLFJ+eyigkWW5XAiFkeYxWZb9ZFluB5wBplXxs0MxhBv/YXz8GpMWk0j63ST0RTou/3KS5v07lkvTvH9HIn40RFpc2X0a3x6tS49f/uUkusJi0u8mkRaTiI9fY7N03f0akxmTSNYdg270zyepP6C8bv0BHYj6/hgAt3adxqenQdepaR3ij18GID8lk8LMXNza+5rU9KigeXPHSRpW0Gw4oAORPxg0o3edpo6SV2OaDOnOzT8Q3dNyQEfCtxl+M/Z8FFb2Nti5O5VLY+fuhKW9NbHnowAI33aMVgM6ARB17CJ6xfF393wUjl6m25qqQVP0yfHIKYmgK6b4/K9YtO1q9j3/Wfo83Jsd3+8G4MK5y9g72OHmUfl+c7INbxYtLNRotBpK3s0cDz2NTqdTrr+Ep49HjXqXbsVTz8OJuu5OaCzUDOzUkqMR5Z2WkgQ5eQUAZOcV4O5oB4C1VoOF2mB6CouK+SPdo8rLFzntPnJGMuh1FF87jbqxX7k0Fu16UxR+BAqUt6i5ZZMgybMBkq0DupjLZmva+jWlICaewjuJyEXFpP78G04Dyj/TrOOX0OcXGvIadh2t91+yyzj7NyHnViK5d+4jF+mI234Cr4Hl20ze3WQyr95F1pvpnDaTdgM6cWqbwe7EnL+Bjb0tDhXajYO7E1b21sScNzzzU9t+pf2AzgB4+Ppw45Qhsv3abxfwf6Tm+u/YoQm5txLJu23Ia8L247g/3Llcmvy7SWRfuQMV8mrbrC5pJ64i6/TocwvIvnobt77tMQerds0puhNPUWwCFBWTuTsU277dyqXR55S9iVdZW1HSYAqu3kSXZIj6KbxxG8nSEkmjMalp59+EvJgECpS6lPzzb7gMLJ/XzOOX0OeV1KXI0rokFxUjFxYb7sXSwuyXag/K/oLBBp9XbPBdxQbbV6hL9ooNvqvY4PNGNhjg0cVj2fO6eZOHB1G+Lv6NyYpJJEcp3zs/n6ROhbaaG5tMxtW7yPryL8OzoxPIvpUIQH5iOgXJmVi62pulC9B2QGdOG7VVazPa6ultv9JOaasyYKW8kLBysCEjMa1GPXXjFugT49AnxYOumMKTh9F07F4pnfXwSeT/sgUKC8sOyiBZWoNKhaS1RC4uQs4z/UUIgEOHJuTdSiRfsRGJ24/jVsFGpP1+ufS5Zpy7gaXyXF37tCc19CLF6TkUZ+SQGnoRVzNtRJsBnTijlO/t81FY29tUW763lfp7ZtuvtFXqb48x/Tn0wc/olHqVnZJpUtN/QGeObwsFIFqxv44VNEvOZSRVjoq6duIShUpfdPN8JM5mjFuc/ZuQbdTfxFbR3+Qq/U1FG/xn8fRrTEZMIplKu4n85SSNKtilRgM6cEWxSzd2n6ZeFXbpj9LJry2ODtW3sSO/nWTww/2QJIn2bVqSlZVNUnIqv586R7fO/jg62OPoYE+3zv78fuqcWZqquk3QpyQgp90HnQ7dxeNYtOxs+kJA5V4X3e2rhnIvKkCfeAd1Uz/T19VXxqKpylg0/DcsWncxS1PyqAsqNbobSnRYYT4UFdZ8EWDv34T8WwkU3Llv+LJj+++V7G+GUTvNOnej1P7mR8eTfyvBIJeYRlFyBhpXB7Pu96/oVrL7f8BhE/RwL3Z+vxeAi2Fmjrs1mtJxRODAXuz8zvAF1s7v9hD0cC+Tmt5+jUmPSSRDmTte/eUkTSrMHZv278ClHw3t5vru09RX2s39y7fJViIpkyNjsbDSotaaN82u7b4GSubARnM4BxvsPCrM4TycsLQrm8NF/HiMFoodSY66R0p0vFn5M+bPjltaKna/wOiLLY2NJaZi4Hz8GpNq5A+48stJmlV6ph25oPgDru4+TUPlmRblFRB7NpLigqI/nE+AZv07ckEp4zgTZRyn5PXCj8dorpRx8/4dSq83Pl4dJWMIWRlDFJ08UuUYwipkoiGy1cjuqOo0oPjKeQDkzHTk3GxDNKvALPT/pX+SJP1HkqSzRn9Vv5WuZf7pCNa+QKEsy6Xf4ciyfFuW5XWSJDWUJOmYJElhyl93KI0ePSZJ0g6U8F1JkrYr0a+XjQtOkqSnlajU05IkfWwUWeouSdKPkiSdUf56KJcsA0ZIkuQHrEJxmkqS9KokSV9KkvQ78KVxBhQnsT2QVuF4d2Aw8KYS6Wqeh1PBwcuFzPiU0n9nxqdi71X+ram9lzOZ9wyTeFmnJz8rF2tnO8Nx42sTUnHwcjFL18bbmZz41NJ/5yakYutdXtfWy5ns+DLdwsxcLJ3tSL16h/r9OyCpVdjVc8e1bUPsfEwP3m29nMm+V6aZHZ+KrVcVmkZ5LczKxcrZrlyaxoO6cuMPfP5r7+lMhpGuoZzK6zp4OZNpVB4Z8anYV/H2uuOIICKPhpvUVDm6ok8ri+TUp6cgOVYuI4t23bGZ+x5WE+YjObkZndBiM/NtbGa8iUXbgErXVYentzsJcfdL/50Yfx9Pb/cq0364dS2hl/eQk53D/l8OVzr/+OhB/Hao5nK+n56Fl3PZ4NfT2Z776eWXFJgyqCe7Tl1mwLwNPL/+e+aPLPuc7uKtewx79ROGL9vEy2MGljpcTSHZOyNnlTVFOTsNyb7885KcPVE5e2I5aj6WoxegalgyKZPQBj1B0dHy9PN5AAAgAElEQVTvzdIqQevtQmF82TMtTEhB6119e3Mf9RAZR8JK/62y1NJy1xpa7HgDp4HmOdutvJ3Ju1fWxvPiU7GqQbMiKksNgftW0GvXUrwe7mT6AiOcPF1IM4pGTktIwamCfXHyciHdyAalxafg5GlIE3/jbqmz1T84AGcTzmZLLxcKjPJacC8FSy/zIkiyLt/Gra8fKmstGhd7nHu0xsrHzfSFgIWHK8UJZVGRxYnJaDwr36vj6EE03LcJt9lPc3/lB5XO2w3oSf7VKOQi0wNcSy8XCuOM6lJ8KtoaHCAeo/qRblSXtD6utD/0Nh3PfUTc+u0UmTFJeVD2F8DR05l0I+0MM22wo2KDW/bvSGZiGglXzYuafRDla+3lQl5cWf3NjU/F2sz6a4yLXyNUWguyY+6bTqxgKN8y7fSEFBwrtFVHLxfSjco33ah8ty39nCELnmLp8Q0MXTiWX1bX/Mm+ysUNfUrZ/elTk1E5l+9n1A2bIrm6Uxx+qtzxotOhyAV5OGz4AYd3t1Cw6zvkHPMiAK28XMj/AzbCZ3QfUg4b+mvLCtfm30vB0szxkqOnS4XyTa2yfDMq1V9DGvdG3jTq0oIZ21cw7dtXqNeukUlNJ08XUivYX3OcpFXR+4l+XDwaZjKddYX+Jj8+Fes/0d/03rUUbzP7GzsvZ7Iq2CU7z5rtUoGRXXKs586o3SsI+W4RPl2am32vpkhMSsHLo6wP8fRwIzEpmcSkZLw8yuq6p7vhuDlIDi6lS0IByBkpSPaVy1fduivW097EcuRMJAfDM9cn3EbdpD1otGBjj9q3dek5k5rpZfcnZ1QzFm0bgPXMd7AaO6f0vMrdBzkvB6tx87Ce8RbaR8eDZHqMpvV2ofCesf1NwbKGeuQ5ui9ph89XOm7n3wRJY0F+TKJJzb9DV+vjit/ht+h07kNiN/xMoRl2H8DDy43Ee2X28H78fdy9qx5/bNjyFgcv7iQnO5eDO48C4OruTPJ9Q71Ivp+Cq7vpfsPOy5ksI3uTVcXc0a7C3LFAmTsa0yy4M4mXYkpf/piitvsaUObJ9yrMdSvYCAdPZzITjOZ58ebPh6vVNXPuWNHuG99b/9lPMOf4OvyG9ODg2zXPOey9XMj6g/6Aqp7pn8G+ijKuOAe2r6KM7ZUytnVzLHXaZ99Px9bNsUY9ydkNObVs3K1PTUJyLt9mVA2aonJ1pzii/BhCd+cmmg7dDS9p3b1QN2yG5FJzMJDgvx9Zlj+SZbmT0d9HFZLEAcafEtdVjlWZRgm0dARS+Av80w7W1kB1o7v7QH9ZljsATwLvGZ3rAEyXZbnk1cQkJfq1E/CiJEmukiT5AIuBAKAH0MLo+neBd2RZ7gyEAJ8AyLKcC8wGfgW2yrJsHHLXCnhIluWSJQN6SZIUDtwBHgI2Gd+8LMvHgR3AHCXStdJiMsZe9bPZUdUUw/8fIreGkhOfypDdywl49Snun7uBbO6n3X8RD7/GFOcVknY9tlb0jAmcNgS9TkfE9t9NJzaD4kunyVn2NLmrX0QXGY7V6Bml53KWTSL37ZnkfbkGy8efQXL1+ls0jZk8cgZ92j2GVqula8/yk6H/zJiArriYnT/u/cs6e09fYXD3tux/Yxrrnx/By5t3olciuNr6+rDt1Wf4esE4Pt17koIi8wZ55iCpVEjOHhR8+yaFuz5GO2A8WFpj4R+ELvoicrZ5g+c/g8uwQGzaNSFhY9m6jxcCnuXqo7OJfv5t6r36NJYN/v5nWpEDnV4kdODLnJu6gbbLx2LToPYGIV/O/YDeTw1g/i+rsLKzpvhvfLYVSQ29QPKh83TZuZy2G18k4+yNvz2iN+ObX4gZOInktz7FZUr5FWW0TRrgNmsS95e8V83Vfx63kN7YtW9M3Ptla/UV3kshot9MwrpNw/2JIDQmBrN/Fw/C/mqstPSZNoQDJiYnf5Z/U/laeTjRdd1UTs/4CJPhLn8jPZ/qz0/LP2dJ92n8tPxzRr9h/iejVSJJWI+ZSv7XlV9EqBu3AL2ezOdHkPnSGCyDn0Dl7l3Fj/w1vEJ64uDXmNsbdvztv/1HUanV2DjasXboy/yy8mvGb5hh+qK/iW5De9OwXWP2fPSz6cR/kf1Kf3O2lvqb3PvpbAqYwZbglzm2/Gsefu85tOYuDfMvpfjaOfLemkbehjnooi5gGWL4aE538wK6G+exenYFViOmo78bCfLf08cVXzlL7srJ5L39EsU3IrAcOd1wQqVG7duSgp2fkffeHFSunlh06vO3aJbgHtKrkv0F0Hg40WzdC9yYseEfsYVV6RbeSyG87yzCuj2PxxOB/4jdnzZqFgP8hqC11NC5Z4cq09SW6XdtWofA+SPZv2CT6cR/E397X/Mv58Ca73iz+wuE//w73cYPeNC3U2v85SosSViPmULeN5XXxy4K3YM+NQm7ZR9gPeY5iqMu/222UPBfzRmgqSRJvpIkaTF8SV9xgLgDKFnbbzhw+K+svwq1vMmVJEkbgJ5AIQan5XolmlQHGMd5n5Zl2Xg16heN1m2tBzQFvIBQWZZTld/+3ug3HgJaGX3q4SBJkp0sy9myLP8iSVI68H6F29shy7LxTizHZFl+TPntecBq4A/1CIoX/SOA5Q3GlHtQmQmpOBhFdjl4u5CVUN7xk5WQhoOPC1kJqUhqFVb2NuSlZRuOG1/r5VLu7VJN5ManYWv0ZtfGy4Wc+PK6OQlp2Hm7kBtv0NU62FCQZohOPLX069J0j21/hQwzPr/ISUjDzqdM087bhZyEKjR9XMhR8qq1tyE/rSwissmQAKLMiJ7qOrY/nUYZBoJxEdE4Gukayqm8bmZCGg5G5eHo7UKW0dtr/+G9ad6vA5tHv2ZSG0CfkYLG6G2cysm1XOQCUO6T9aIT+7EcNKH033KG8oYyJRFd1CXUdRtRnJJQpdbIiSEMf2oIAJfCr+JVp2xS4+ntQWJ89WsWFhYUcmTvr/R5uBcnfjVsVjHkyUfp3b8Hzwx/3mQ+PZzsSUgr+9wxMS0LD6fyb1N/+v0C77/4BADtG9ehoKiY9OxcXBzK1r9r5O2GjaWGqLgkWjc0PdmWs8pHrEp25SNaAfRZaegTboFeh5yRjJyWiMrZE5V3Y1R1m2LhF4SksQS1BRQWUHTsxxo1C+NT0RpFJWi9XCmMr9ze7Hu2w/uF4Vwf/nLpJ2cARUrbLLyTSNaJS9i08aXgdtXPtIT8+DSsjaLDrb1dyK9Cs9rrlXqee+c+ycev4Ni2Ibm3q4+M6z12ID1G9QPgdsRNnH3cAMMmac5erqRXsC/pCak4GdkgZ29X0hMNaRJv3mPdOEN78fD1pk2fqicTJRQkpGJplFdLH1cKEsx3gt9a+xO31hoc2m0+eIHcm/fMuq74fgoWXmURSRaebhQlVv/CMmt3KB5LXiCRt0rT+6xbTML8NRTdNe8ztIKEVLR1jOqStwuFCZU1HXu1o+70EC4/vrhcXSqhKDGN3Gt3cOjakpRdNX+2X5v2FyBgbH86KzY4NiIaJx8Xbpfky0wbnJGYhksDT5zrujN9zyrAYL9f2PkaG4YuJjup6vUAH0T55iWkYl2nrP7aeLuQ9wfqr4WdNb2/ms3FVd+TEmb6RWyvsQPoprTVOxE3cTJqO05ermRUaKsZCak4GZWvk1K+AF1CAks3ITm/6ySjVk2uUVufmozKtayfUbm4oTfe+MbKBlU9X+xefgcAydEF21kryHnrZbTd+1F04QzodMiZ6RRHXkLdqJlhuQET5CekYmWGjXDu3ZaGM4Zx7vFXS59rQUIqzt3LPi238nEl7Xj1S8T0GDuAbqMMa5NXLl+XKsvXsVL9NaRJT0jhwr7Tpb8l62VsXezJSS0fudt37MMEjnoIgFsRUbgYReE7e7mSVkUdrolWPdrx2PMhrHpyMcVmRKjlVehvrLxdyPsL/Y2Tif4GIDshDfsKdik7sWq7lK3YJUsju6QrNPz3/sUYMm7fx6mRF/cvmL+JTXV4uruScL8sGjLxfjKe7m54urtx5vyFsuNJyXT2b2fWb8qZqeWiRyVHV+SsCuWbV2Zvi88dQjuwbD3OotCfKAo19HGWI15ETjbdZuTM1HJfR0mONY9Fi08dxDJ4nOHajBT092IMywsAxZdOoWrQHM4cqlGzMD4VrY+x/XWloIp65NirLXWnh3Bp2Cvl7K/azppWXy3k9qotZIeZv07+X9Ut/Z3ENHKv3cUhoCUpO6u2+09MGMbjYwYBcDniarnltDy8PUiKrz6qubCgkKP7fiNoYC9O/XqWlKQ03DxcSb6fgpuHK6nJpvuN7IQ07I3sjX0Vc8dsZe5o3G7ylHZj5+XC4x/NYPfMjaTfqbmNPoi+pvO4/nQcqczhLkTj4FNhrlvBRmQmppWLWHXwNn8+bEzXCuMWc+aOFe1+xXsDiNj+O+M3z+XQO9XPM7ISUrH/g/4A42f6R+k0rj/+Shnfq6KMsyrkI6uKMs5SyjgnOQM7Dyey76dj5+FEbnLNazXLaclILmXjbpWLO7LRV59Y2aCq64vdwrcBwxjC5qXl5L6zGN2tyHIvb21feQ99fO0HXQn+fyHLcrEkSc8D+wA1sEmW5cuSJC0DzsqyvAP4FPhSkqQoIBWDE/Yv8U9HsF7GEI0KgCzL04B+gDvwEpAItMcQmao1ui6n5H8kSQrC4DDtJstye+A8YGVCVwUEKJGlfrIs15Fl2dgSlSzdYEwO1bMD6G1C8w9xLyIaF18vnOq5o9KoaT0ogMgD5ddzijwYRvsQg2yr4C7EKJOCyAPnaD0oALXWAqd67rj4enEv3PRujABJEdE4+Hphp+g2GhLAnQPlg4zvHAijyQjDWkC+j3bh3u+GRabVVlosrC0B8OnVBrlYT/oN086M+xHRODb0wl7RbDw4gJgKmjEHwmg23KDZyEgTAEmi8WNdidpheoJ/6ssDbAheyIbghVzZfxa/YYbfrOvfhIKsPLIrrFmWnZROQVYedf0Nu8T6DevF1f2G59A0sB29Jj/GV8+soSjf9PpTAPo7N1C5+SC5eILaAgv/3hRfOl0ujeRQ5iC0aNMFfaKy9rK1rcHpB0i2Dqh9W6JPuEt1bN38I8P7jWN4v3Ec3hPK4BHBALTr2JrsrOzST49KsLaxLl0fSq1W07t/D25FGVwfPfoEMGnaU7wwbg75yrqpNdG6oTd37qcRl5xOUbGOfWevEti+Sbk03i4OnLpm+P3o+GQKi3Q429sQl5xeuqnVvZQMYhJS8TEzYkCfEIPk7Ink6AYqNRYtuqC7WX4XSV3UedT1lE8Gre2QnD3RpydRuPsT8j+aR/7H8ykM/Z7iKydMOlcBciJuYOXrjbaeB5LGApchPUk/UP6ZWrf2pcGq54iatJLilLIBhtrRFklZ48rC2R67zi3Ii6z+mZaQHn4T20Ze2NR3R9KoqTO0Gwn7zVvvTeNoi0rR1LrY49K5OdmRFb+GKM+vX+7j9eC5vB48lwv7T9N1mMHuNPRvSl5WLpkV2k1mUjr5WXk09G8KQNdhvbmw/ywAdsq6aZIk8cjzwzj29YEatTPP38SmkRdWSl69hnYnad9Zs/KKSkKjfCZl16o+9q0akHL0gomLDORfvI6mgQ8WdTxBY4FDcCA5R8pPqjQNyjaPsA3sQtFtQzmq7G2ps3EZyW9vJv+8+bvwZodHYe3rjaVSl9yG9CS1Ql5t2/jSePVkro1fRZHRmo1abxdUVoZuUu1oi0OXluSZ4UyuTfsLcPLLA6wLXsg6xQb7Kza4nn8T8rPyyKpQl7IUG1xPscH+ig1OvH6X1zpNZXXP6azuOZ3MhFTWPbaoWucqPJjyTQ2Pxt7XC1ulfOsPCSBun5lrM2rU9Nw0g5jvfyN212nTFwDHvtzP6uB5rA6ex4X9Z+hi1FbzzWirXYb15uL+MwBk3E+jSYBhGflm3duQFFPzix9d9DVUXnVQuXuB2gJtQF+KzhnVi7wcMqc8TuaM0WTOGI0u6go5b72M7lYk+uT7WLQy7ISOpRUWTVuiu2faFgJkVbARnkO7k1zhudq1aUiLN58hYtxqipLLnmvKkQhcgtph4WiLhaMtLkHtSDlS/c7Dv3+5nzXB81kTPJ9L+8/SWSnfBv5NarSFDZT623lYby4ptvDS/rM0CTA4d919vVFrLCo5VwEOf7mXJcGzWRI8m7D9p+k+LBCARor9rWqt1eqo39qX8Ssn894zq8gyY81XMPQ3dkb9Td2/2N9kmehvABIjonHy9cJBaTfNBgUQXcEuRR8Io5Vil5oGd+GusuO5tYt96RrJDvXdcfL1JMOEQ9dcgnoGsGPvIWRZJuLSVezsbHF3c6FH144cPx1GRmYWGZlZHD8dRo+uNa83WII+7iYqV28kJ3dQq1G37U7xtfL1V7IrW/dQ3aIT+iTFcSBJYG3o4yTP+qg861ca81SpefcGKjdvJGcPw1jUrye6K2fKaxq9rFa37oz+fqxybRRY24CtoS9XN2mLnGi6rWaFR2HdyBvL+gb76z60B6n7y2vatvGl8ZuTuTp+Vbl2KmksaLF5Lve/D63WuflP6Fa2+y3Ii6re7n/32TZG9Z/IqP4TObrnGI+NeBiAth3MG3f36teNGGXc/ev+33jsiUcAeOyJRwjdd8xkXuMjonH29cJRaTctBwUQVaHdRB0Mo02Iod00D+7CHaXdWDrYMHzzLELf+Ja4s6Yd2A+irznzxQE2Bi9kY/BCru0/S/uQCnO4+xXmcPfTKcgum8O1D+nF9QPm2S5jTn15gPXBC1kfvJCrFcYtBX9g3ALg2rDsK7WW/TuSZGIcUeIPKHmmrarwB9w4GEY7xR/Q0sgf8Gc4+8UBPg5eyMfBC7m+/yztlDKuo4zRqivjOkpe24X0Kr2/6wfDSq9vF9KL6weq+2jZgC76GmqvOkjKGEIT0IeiMKONE/NyyHpuGFkzx5A1cwy6m1dKnatoLcHS4P6xaNMRdDr0925XoySoiPxf+mdW3mV5tyzLzWRZbizL8mvKsVcU5yqyLOfLsjxCluUmsix3kWU52syfrpZ/OoL1MLBSkqSpsiyXvHYo2RbSEYiVZVkvSdJ4DF7lqnAE0mRZzpUkqQWGJQHAEPK7VpIkZyALw1IAF5Vz+4EXgDcBJEnyk2XZ9AKa1dMTqMqDmYVhfdY/jKzTs/eVzxj9xTwktYqI70JJuhFH4MwQ4i/cIvJgGOe/PcrQd6YyLfQt8tJz2Pb8OgCSbsRxZdcpphxcjVysY8/izyptnlGT7onFn/Pw13ORVCoivw0lPTKODrNDSI64xZ0DYURuDSXw3SmM+O0tCtKzOfKcYRdVazcHBn49D/R6chLSCJ1e+TPA6jR/W/w5j341F0mt4vq3oaRFxtFpVghJF25x+0AY17aG0nftFEYdM2gemLa+9Hqfri3IvpdK1h0zdpE2IvJIOM36+DEz9B0K8wrYNufD0nPTdq9kQ/BCAHYs3kTImilorLREHo0oXWv1saUTsNBqmPjVAsCw2PmORSY+qdHryf9xIzZTloJKRdGpg+gT7qB9ZAy6OzfQXT6NpvcgLFp3NURY5maR/827AKg862H1xDTDd0KSROHBH8qcryb49eBxevXrzp5TP5CXl8/i6WW75P5w6AuG9xuHja016794E62lFkklcfr3ML773BAVsej1WWi1Wj7+zvCp84Vzl1g2d3W1ehZqFfNH9mfqu9+h18sM6dGWJj7uvL/jGK0aeBHUvikzh/dl2Vd7+frQGUBi6YRgJEnifFQsm/aexEKtRiVJLBjdH2c7M3eLlfUUHvoGy5AZoFJRfPF35JR7aHoMQZ8Qg+5mBPqYy8gNW2M1cRno9RSFfg/5Nb0/MYFOz53FH9Ps6yWgUpPy7UHyI+/iM3sUORFRZBw4Q72XJ6C2taLxxrkAFMYlETVpJVZN6tLgjecMG1SoVCRs2Eb+DdNvXGWdngsLP6PblvlIahV3thwl63ocLeYOJz08moT9YTj5NaLLppfQONni1b8DLeYM50jgXOya+uD35tPIehlJJXFj3Q6zJrwlXDpyntZ9OrA09D0K8wr5ck5ZsP+C3at5PdiQx62LP2HcmufQWGm5fDScy0cNa5p1HtyD3mMHAhC+7zQnvj9iMq/XF2yiw9aFSGoV97YcJed6LI3njiAzIpqkfedw8GtM+82z0DjZ4jagI43njOBE4GxUGgs6/bwUgOLsPC4+t878ZUt0epJWvE/dT14DlYrMbfspjLqN6wtjyb90g5wjJ3EaPRib7v7IRcXoM7NJWGCIXnUaMxhNfR9cpo7GZepoAOKeWYgu1cROyzo90Qs/odWWxUhqFYlbD5MXeZd6c0aSHRFF2v6zNFg8DpWtFc0/mgVAQVwy1yaswrppXRoumVBqH+5t3EHuNdNrkz4o+wtw/Ug4zfv4MTv0HYryCvjByAa/sHsl6xQb/PPiTQw3ssHXzVjvukoeUPmGLfyMwC2Gvjx6ayiZkXG0mRNCasQt7u0Pw6V9I3psegmtkw0+/f1pMyeEvUHzqDc4APeAFmid7Wn4hGHydHrGh6RfNm/ScOXIeVr38eeV0HcpzCvk6zllffLc3W+wOtiwy/x3iz9lzJrn0FppuHI0nCtK+W6d/yEhSyagslBTVFDI1gUVl66qgF5P3mfrsJ33BqjUFIbuQR8Xg1XIBIpvRVIcVnmH+RIKDmzHZvI87N/YBBIUhu5Df9e8MWyJjfDfuhDUKuIVG9FIsRHJ+87RdMlTWNha0faTlwDIj0vmwrg3KU7P4dbbP9J538r/Y+++o6Oo3gaOf2c3vVeS0CT0Jr3XoIIKKghSBSOigqIi0gREqgg2UECwK6iA2EBABaRKVXoRCJ1AEtLrJtvm/WM3yW7qgrjx/fl8zvFIdmb2mbkzc9veuQPAxbe/w5jmWHlwatthGnRrxtQd76LX5bFqQuFji+M3zuOtni8D8N20Txn81jO4erjx1/Yj/GVN3/3fbGPQG6OY+OubmAxGvh5X9MGp4o5tO0STbi2Yv2MJel0en0xYUrBs5sa3mN7T8qby/i8Po13vzrh5uvP23g/ZuXoLaxd+w4DJj+Hu5cGz71uu7+RrSbz31Lxy0/fYlM/pYC1vLpdS3rQtUt5s7ToR3zqVafrmCDCrcBPljWoys33aF/RZYcmXTq3eQcrZa7R7qR8Jxy9ycfMhTq7ewb0LRxG9821y07L4+TlLvlSlbX3ajeuH2WBCNatsnfIZeemOndMJ0+fxx+FjpKVlcHefoTw7YhhGo2U048CHe9GlfWt27f2D+wc8gaeHB7OnWK4nfz9fRj4+mEFPWh6jHzV8SJkvy7JjNqNf/yke0VMt9ZZD21BvxOJ61wDM189jOn0Ql/b341K/FarZBDlZ5H1vvVa0Lng+OcuSZnk55H27yLEXjZnN5P34EZ5PTbfURQ/8hjnhKm49BmOKPYfp1B+4duqFtmFra100i9zVi6wnx4x+/Rd4jpwJKJivncewv+wfSoGC/LfRyldAq+HGyq3ozsRSfeJAso6cJ2XTn9R4dRhabw/qfWS5PvXXkvgrej4hD7XHr10DXAJ9qDQwCoBzY5aQffLSPxrXs05VImdEF+T715Y6lu8D/P7bXjrd3Z61e1eTq8tlxti5BctWbv6Mwd2H4+nlwYIv5uHm5oqi0fDn7kN8u9wyPcFni79k/gez6DO4F3GxCUwaOa3cmKrJzJZXv6D/cst9c/ybHSTHXKPTS/2IP3aRc1sOcWz1DnotGMVTOyz3zTrrfdMiujsBNcLo8MLDdHjB8lDommHzyXHghxinlzVAzNYj1OnWjBd2voNBp2ft+ML6w6iNc1lmrT9seOUz+rw9EhcPN85tP0qM9Qe0+ve2oufMaLyCfBny2QTiT13my8fmlxv3jE3b0VCk7fjcxrksLtJ2dPFwI8am7dhj0iBCa0agmlXSriWxduonZcZTTWZ+ffVzBi+fhMbaH5AUc40u1v6AmC2HOLJ6O70XPMMzO94mNy2bH6z9AQCjf1+Iu68nWlcX6vZoxcph80iKcazOf27rEWp3a8bone9g1OlZZ5PGT22cy0fWY/35lc94yJrG57cf5Zw1jfe8/xP93n+eZgOjSL+WxHfPljNdltmMbvkivCfMt+RLO3/GfO0y7n0fx3TxDMbDpf+Qr/gF4D1xPpjNqKlJ5Cx73aFjFKIiKH9zioHyAyhKBLAAaAskYhkpugzL3KzfYemA/gUYraqqj3XE6nibx/PdgR+BGlieWQ0AZqiqut36wqsJWIbznsbSYTtVUZQQYAnQAEsn8k5VVQse71cU5RLQSlXVJOvfM4AsVVXfsv4dBawFLgIKkA48qarqWUVRHrdu+5z15VkfAXnAIyXNw5qv6BQBzlDZdDPvZ789DM4PCUCs1vnzsEzq49gLOm6n9itvvpPjdvhjtfNfyqf+WXpj/Z9yaqFjL6243a4ZHexgvo1+9fjn5kYty8M652cSdwSV0/H5D0hK8y5/pX/AMRfnz0V4uQLy3wfzyh9p/0+4Wu4DNLffbnfn36uzOlZMWXNwS8kvZ/wnrfesmIpLGrf25ue/o3euu9NjXnb7px+WK9mzh2Y5Pab+3ZedHlPNdf51BHB0RWnjYv73PK+UPbr/nzDIrYbTY8YqFXMtBalOnbEQAIPi9GY5XmrFlDUVMVPpC12cf88A+K/4rYJ6Iv7dZlVAP5QzvHr5q3/l+f7HczRVVeMofS4D2wmMJlnX3w5st9k+D7i/lO2/VlX1Q+sbv37A0hGLteN0YBn7VKPI3zOK/L0dy8jZkrb9HPjc+u/dWF6OJYQQQgghhBBCCCGE+A9y/k9Gt9cMRVHuwTIn6yasHaxCCCGEEEIIIYQQQvxXVcQo5v+y/9cdrKqqjq/ofRBCCCGEEEIIIYQQQvx3VczESEIIIYQQQgghhBBCCPE/QDpYhRBCCCGEEEIIIYQQ4hb9v54iQAghhBBCCCGEEEIIYc+sVOPkdYgAACAASURBVPQe/LfICFYhhBBCCCGEEEIIIYS4RdLBKoQQQgghhBBCCCGEELdIOliFEEIIIYQQQgghhBDiFskcrE7iivMnvzjrYnJ6zKFKltNjAlzQ+To9pibAx+kxa7mrTo8JYPz2W6fHzD2T7fSYYREVkyXmXXV+XH/cnB4TwF0xOD1mcE2d82NqnB8TIOtAhNNjHvU0Oz1mg07JTo8JcO33Kk6PGVARVTVjxZQ1borz6y2NjR5OjwlwxsX59cIWVROcHrNeurvTYwLo333Z6THdxsxzekzTlRNOjwnAiuVOD2mqgLYUQD23EKfH1FZAFlzH7Or8oICuAoZ7JeP8eouXWjHj2m5onH+srk0jnR5TiH8L6WAVQgghhBBCCCGEEOJ/iJmK+dH8v0qmCBBCCCGEEEIIIYQQQohbJB2sQgghhBBCCCGEEEIIcYukg1UIIYQQQgghhBBCCCFukczBKoQQQgghhBBCCCHE/xCZgdW5ZASrEEIIIYQQQgghhBBC3CLpYBVCCCGEEEIIIYQQQohbJB2sQgghhBBCCCGEEEIIcYtkDlYhhBBCCCGEEEIIIf6HmCt6B/5jpIO1AkV2bcI904eh0Wo4umo7+5b+ZLdc6+bCA++MIvzOSHSpmax9bjHpsUnU6NSYqJcHonF1wWwwsm3uSi7vOXVTsR+aHk29bs0w6PR8M34p109eKrZOlcaR9H9rFK4ebpzZdoR1M7+wW975yV488MpQZjZ/mpzUzDLj+XRpQeXpT4FGQ+rqzSQu+9ZueciI3gQO7IFqMmFKziB20rsYriUCED4pGt9urQG4sWgV6Rt+d+gYK3Vrwp2zHwOthitfbSNmsX36BrerT+NZw/BrWJ0/Ry0ibv2BwvS59iUZf10BIOdaMgei33YoJoC2dlPc7nsMNBqMh7Zh+H1d8XUatcMtqh+oYE64TN53iwFwadoF1y59ADDs/BHj0Z0Ox31q5tO07NaKPF0e745byIUT54utM3TCMLr1uwtvfx8GNehf8HlolVCef+tF/IP8yEzLYsGYt0iOTy77OBu0xOORkaDRYNjzK/rNa+yWu7S9B/c+I1DTkyzHs2M9hr2/Fq7g4Yn31A8wHttL3pqlDh+na6s2+Dz7PIpGg+7nDehWf13iem6duuA/fTapo5/GePYMri1a4T3iaRRXV1SDgeyPlmI4ctihmB7tWxMwbjRoNGSv3UjmF6vslnv3fQCf/r3BbEbN0ZEydwHGi5ct+1u7JoGTx6Lx8UI1m0mIfhb0hnJjBnRrRs3Zw0GrIeGr37i2+Ee75ZVHPkDYo3ejGs0YkjM4N3YJebFJeDeqQc35T+Hi64VqMhP77nckrd3j0HHme3D6Y9Tr1gy9Ts+345eVmD9UbhxJ/7dGFuQPP81cbre805M96fXKUGY3H1lu/hDYrRm1Zg9H0WqI/+o3rhY51iojHyD80btRjSYMyRmcHfs+ebGW66rx11Pxa1mH9AOnOTls3k0dp2vLNng//TxoNORu2kDumlKupQ5d8J06m7QxT2M6dwaXuvXxfn68damC7uvP0e/d5VjMFm3wfsoac/MGcr8tI+bk2aSNtcTMpwmtRMCSL8hZ+Tm5P6x2KGZwt6bUnxONotUQ+9VWLi2yz5MC29Wn3uxofBpW5/jI90hYv79gWZ1pQwi9pzloNCTvPMaZqV8U/foyDZg+nEbdmqPX5bF8/PtcPXmx2DrVG0fy2FujcfVw4+S2w3wz8zMAqjS4gyGvPYW7lwfJsYl89uJ75Gbpyozn0qwNXsOfA42WvN82kPdjyenr2rYLPuNnkTFpJKYLZ3DrdA/uvQcVLNdWr0nmpKcxXTpX7jGGdWtC81nDULQaLny9nTNFypqQdvVpNmso/g2qs2/UYq5tsJQ1XlVD6PDpiyiKBsVVy7lPN3Fh+W/lxrPVc/pj1OnWFINOzw/jPyCuhHs1onEN+r41ChcPV2K2HWWj9V7tMXkw9e5pgUlvJOVKAj9O+JDcjJwy47k0bY3n45b01W/dQN7alSWu59qmC97jZpI5eSSmC2dx7XQPHg8OLFiuqV6TrJefxnS5eDlVkkBrfpifR8SWmkeYrXlEYX5Ye/5TaH29wGTmyk3kh1WimtBupqWOdmbldo4tsT+vGjcXui4cRUiTSHJTM9n2zGKyYpPQuGrpOG8EIU0jUc1m9k3/kvi9fzkUEyz1s/o29bNrpdTPBljrZ6dt6mfdX+xHm0F3kZ2SAcAvb6zm9PYj5cb0aN+awPHWMu7HjWQUKeN8+lnLOJMZs05Hymv2ZVzQlLEo3l6gmol/zLEyzrtzS8JeGYmi1ZD2za8kf2hfhwgY3JPARx8Aswlzdi5x095Df+4qAMEjBxDQvweqyUzC7GVk/36o3HhgrZ/1Gg6KBuPB3zDsWmu33KV5V9zuHYY5IwUA4/5fMB7cajnOHo/iUrc5APrt32E6sdehmK/MfYeduw8QFBjAj18uK7ZcVVVeX7iMXXv/wMPDndemjqNhvdoArN24mQ+s52Jk9CB69+zuUEyA3UdOM3/5OsxmMw93a8OI3nfZLY9LSuWVpavJzNZhNpsZM7gnnZs3wGA0MfPDNfx16Romk5kHO7dkRJ+7SolS3K3WXdyrhlD/04mgUdC4uhD3yc/EL9/kUMyKqkNEz3iSZt1aotflsXT8e1w6caHYOgMmPEqXvt3w9vdmeMPBBZ93eeQuHp0STUq85VrbtHwD21ZtKTdmja5N6DbDUt6cWLWdA+8Xbzvev2AUle605EvrRy8mw3qsAL6Vg3n8t/nsXfA9f3640aHjrB7VhC7WmKdWbufg+8Xzwh4LRxFqjfnLs4vJjE3Ct2oIQ7e9Qer5OADiD51j+5TPHIoZ2bUJd0+3xDy2ajv7S2gj93pnFGHWNvK65yzHeUenxnR9eSBaVxdMBiPb567kyr+8jXxH1yZEzbCUNSdWbeePEs7pvQsKj3VjCef0sd/ms2/B9xx08Jzmc3Z9X1OjEW53Dbbkwcd3YTzwc7F1tPVa4drhIVBVzImx6Dd8VLjQzQOP4bMwnTuC4beS63dCVDSndLAqihIGLADaAamAHnhDVdUfnBG/hP25H5gNeAF5wFZVVcc5dR80Cj1mR7Pq0Xlkxqfw+LpZxGw5SHLM9YJ1mgyMIjc9mw+6jqPBg+2IenkQa59bjC41k2+feJusG2mE1K3KwBUTWdL2BYdj14tqRkhkOG9GjaV689o8/NoIlvSZVmy9h+c8wfeTP+LK4XM88fkk6kU15cz2owD4RwRRt8udpMYmlh9Qo6HyrFFcHDYNY3wytda+Q8aW/eRZK8oAupMXSH7oJdTcPIIevZ/wl4dz9fk38O3WCo/GtYjp9QKKmys1V75O5o6DmMtpZKNRaPL6cPYMeB1dXDJdf5lD/KZDZJ69VrBKzrUkDo9ZRu1nHyi2uSlXz/Z7ppR/bEUpCm49h5O7Yi5qRjIeT72G8cxB1MTCuEpQOK6deqP7ZAbkZoO3n2WBpzeuUX3RfTgVVPAcadmW3Oxyw7bs1oqIGpUZ1eVp6javxzOvPcuE3sUv6QNbDrDhi/Us3fGh3efDXxnBtu9+Y9u3W7mzQxOGvRzNwhffKeM4NXgMeJacxVNR05LwmrAQ4/F9mOOv2q1mPLSz1M5T916PYTp/otxjs6PR4Pv8i6RNGoc5KZHAxR+g37sb05XL9rvn6Ynnw49g+OtkwWdqejoZr07GnJyMtkYk/q+/ScrgRxyKGTjxBW48NxFTQiJhX7yPbufegsYlQM6vW8n+fj0AHl3aEzB2FEkvTAathqBZk0mZ/jqGmAto/P3AaHIoZs3Xn+TkgFno41Jo+ss8Ujb9ie5sbMEq2ScucvTeSZh1esKje1Bj2jDOjFyASZdHzPOLyL0Yj1tYIE03vUHqtiOYyuk4yVcvqhnBkeG8FfUS1ZrXps9rT/B+n1eLrddnzhN8P/ljrh4+x+OfT6RuVFPO2uQPdbo0cTh/qP36CI4PmE1eXArNf3md5E1/kmNzrFknLnLYeqwR0T2InDaM0yMXABD7/lo0nu5EPOZ4wzM/rvczL5LxiuVa8l/wAYZ9uzFdtb+W8PTEo/cjGE4XXkvGyxdJHzMSzCaUwCACFn+Kfv8eMJdzbjUavEe9SMa0cZiTE/F/5wMM+0uJ+aB9zHxeI0ajP3ig2Oelx1RoMO8JDg54jdzrybT7dS6Jvx4k2yYv1F1L5sSYpdR4xj4v9G9Vl4A29djTbSIAbX6aSWCHhqQ62FhpFNWcSpHhTI96gcjmdRj82pO80WdqsfUGz3mKryZ/wMXDMTz3+WQaRTXj5PYjDJ03ku/nriBm/1+079+N7k8/xE/vlNGprNHgNWIMWbPHY05JxPf1ZRj+3I05tkj6enji3rMfxrOFx6H/fQv63y2NW031SHwmzHGocxWNQou5j7Nz4OvkxKVwz8+zuV60rIlN4o8xH1D3mV52m+oSUtn6wAzMeiNaL3fu3T6f678eJDchrfy4QJ2opgRHhvNu1DiqNq/Ng68N58M+04ut9+CcJ1g7+WNiD59j2OcTqRPVlJjtRzn/+wm2vLEas8lM95cH0fnZh9g8b1UJkawUDZ5PjCH7tQmYk/PTdw/mayWlb1+MMYXpa/h9C4b89K0Wiff42Q53rqLRUOv1JzkxYBZ5cSk0s+aHjuQRZl0eZ2zyw+YO5oeKRqHDnGh+GTKP7LgUHtowiyubDpJmU0erNyiKvPRs1nQaR82H2tF6yiC2PbuYekO6AfDDPZPxCPbj3hUTWNvrVVDLf49vfWv97A2b+tniUupn35VSP9v1yUZ2frTBoaQFLGXcpBe4MdpSxoUvf5+cImVc9i9byfrOUsZ5dmlP4NhRJFrLuODZk0l+9ebLuPAZz3Ll8akY4pOI/G4hmVv3FXSgAmT8tI20lZbOAp+72hI2+SmujngVt9rV8OvVhQs9R+FSKZjqX8zlfPenwFzOGB1Fwe3BEeR+PsdSPxv1OsbTf9rVzwCMx/eg3/Cp3Wfaus3RRkSie38iaF3xeGI6ppgjkFdOXRTo07M7Q/o9xJTZb5W4fNfeP7gSe52Nqz/h2MnTzH5rMSs/Wkh6RiZLP/ua1Z+8B8DAES8Q1akd/n6+5cY0mc3M/ewHPpjyNGHB/gyZ+h5RLRtRq2pYwTof/fAb97ZrwoDuHTgfm8Bz8z/h50UN2Lz/GHqjke/eGIcuT0/f8W9xX8dmVAkNKjfu36m76BPSOPbAFFS9EY2XB813vEPKr3+gT0gtN2ZF1CGadWtJeGQEY7s+Q+3mdRkxZxTT+kwstt6hLX+w6YuNLNj+frFle9f/zuevflTs89IoGoW750Tz7aPzyIxL4dGfZnFu80FSbPKlxta246ddxlHvwXZ0mTyI9aMXFyyPevVRLlrzCkdjRs2J5sch88iKS2Hg+llc2HyQVJuYjQZFkZuWzYrO46jzUDs6ThnEL89aYqZfTmDVfcXL/fJi3jM7mm+sbeTH1s3iXJE28p3W4/yo6zjqW9vI66xt5O9t2sj9V0xk6b+4jaxoFO6aE8331nM65KdZnC9yThsNtJQ1n3UZR90H29Fp8iA22pzTrq8+yqWbOKe2x+rU+r6i4HbPo+SteQc1MxWPoa9gOn8ENTmucJWASri26Unu1/MgLwe87PM71459MMfG3PSxCuFM//gcrIqiKMCPwE5VVWuqqtoSGARUdXD729oJrChKY2AxMFRV1YZAK8CBVtTt3Z+IZrVIvZRA+tVEzAYTp37aR53uLe3WqdO9Bce/s4yKOr3xAHd0bARAwsnLZN2wNMCSzsbi4uGG1s3x3WrUoyUHv7d875XD5/D09cI3NMBuHd/QANx9Pbly2JI0B7/fRaMerQqWPzjtMTa+/jXlNxfAq2kd9JfjMFxNQDUYSf9pJ37d29qtk73vOGpuHgA5h8/gGh4MgHudauQcOAkmM6ouj9zTF/Ht2rJYjKICm9cm+2ICOVduoBpMXPtxL+H32m+nu5pExl9XUcurlN8ETZXamFPiUVNvgMmE6cReXOq1slvHpeVdGP/YVNhxmm0ZaaKt1RTT+eOgy4bcbEznj6Ot3dShuG16tGXbd5ZRFmcPn8Hbz5vASoHF1jt7+AypN4pXVqvVqcbx3ccAOL7nGG27tyv7OGvUxZx0HTU5HkxGjId24tKkvUP7CqCpVhvFLwDjX46NOsnnUq8BpuvXMMfHgdFI7vatuHXoVGw9r8dHoFv9NapeX/CZ8XwM5mTLqFzTpYsobu7g6lpuTLdG9TFcvYbpmiVmzuZteHbtYLeOml3YWNd4eJB/Y3i0bYXh3AUMMZZRDeb0jPIbgYBv89rkXown78oNVIORxB93E3Rva7t10nefxKyzHF/mwRjcIiz3TO6FOHIvxgOgT0jFkJSOa7BfuTHzNejRksPW/OHq4XN4lJE/XLXmD4e/30VDm/yh17Rh/Py6Y78s+zavje5iPLk2xxp8r/09Y3usGQfP4h5R2NBL+/0EpuzyG7lFudS1v5bydm7FtV0J19LQEei+/RpsriXy8go6UxU3N4c6TgBc6jTAFHcNc4JNzLYlxHx0BLrvvgaD3u5z13adMCfEYbpSfBRoafxb1CbnYjy6y5a8MP7HPVS6zz59c68mknXqCqq56HGoaN1d0bi5oHF3RXHRok90rPMPoGmPVuz73jIK/+LhGLx8vfErci35hQbg4evJxcOWCvO+73fStIflWg+LrEzMfsvIv9O/H6P5/fblRlHa2vUxx1/DfMOSvobdW3Fr1bHYep6DRpC7diVqkfTN59bxbvR7tjp0jEHNa5F1KYHsK4moBhNX1+6jSpGyJic2ifS/rkKR9FUNJsx6o2Xf3V1RNIpDMfPV79GSI9Z7NdZ6r/oUSV8f670aa71Xj3y/i/o9LPt3ftdxzCZzwfZ+4WV3oGhr18eccN2SviYj+j1bcW1dQvoOfILctavs7xkbbh3vxrBnm8PHmZ8f5jqYH2bY5Ie6Ivmh3sH8MLRZLTIuJZB5xVJHu7B2H9V72J/X6j1acG6NJf0vbjhA5U6WOlpAnSrE7bH8OJKbnIE+I4eQppEOHWvDHi055ED9zMOmfnaoSP3sZrk1qo/RtozbtA2vMso4xdOmjGvXCkPMzZdxnk3qor98HcPVeDAYydiwE9+77esQtj+ka7wKY/re3Z6MDTtR9UYMsQnoL1/Hs0ndcmNqqtbGnGxTPzu+B5cGrcvdDkATWhXT5b8sx2bIw5xwBW2dZg5t26rZnWV2im77fR8P3Xc3iqLQtHEDMjOzSExKYff+g7Rv3Rx/P1/8/Xxp37o5u/cfdCjmiXNXqBYeQtWwYFxdXLivfTO2/1nkBzsFsnSWendWjo7QQL/8j9Hl6TGaTOTpDbi4aPHx9HAo7t+pu6gGI6o1P9S4u2BpPjoWsyLqEC27t2HXd9sBOHf4LF5+3gSUUO8+d/gsaSXUu29FeLNapF1KIN2aL535aR+1i+RLtXu04OS3ljzk7MYDVLe2HS3LWpJ+JZHks/Y/KpQlzBozwxrz7Lp91CwSM7JHC05bY57bcICqNjFvRUT+cVrbyH/9tI/aJbSRT1jbyGdsjvPG/7M2cknntFaR9K3VowWnrOkbU+Sc1rqFc5rP2fV9TXgkauoNy5ONZhPG0wfQ1rLPR12adMFwZJulcxUgp3BErBJ2B4q3H6ZLxQcfCPFv4oyXXN0F6FVVLXguRlXVy6qqLlIUpYaiKLsURTlk/a8DgKIoUdbP1wGnrJ/9qCjKQUVRTiqK8nT+dymKMkJRlLOKohxQFOUjRVEWWz8PVRTlO0VR/rD+l98KmAi8pqrqaeu+mFRVXWrd5kFFUfYrinJYUZQt1pG3KIoyQ1GUFYqi7AZWKIrSyBrviKIoxxRFqXOzieIbHkhmXErB35lxKfiGBxZf57plHdVkJi8zB89AH7t16vVsTcKJS5islRJH+IUFkX698PHv9PiUYg0rv/Ag0m32Lz0uGb8wyzoNu7ckPSGFOOsj9OVxCQ/GEFf4KIMhPrmgA7UkQQO7k7nDUonM/esSPl1aoHi4ow30w6d9E1wjQsqN6RERiM7mGHVxKXhEOPDru5XG3ZWuv86h84aZhN/neMNF8QtEzSiMq2Yko/jZn1dNcDhKcAQeT8zA48lZBZ2olm1TbLZNKbZtaYLDg0mySeOk+GSCy0jjoi6euki7+y0Nqnb3tcfL1wvfgNIbBBr/YMyphfHMqUko/sXjuTTriNfkJXiMmIISYD1vioJ73yfJ++Fjh/evIG5ICKbEG4VxkxLRhthfDy6166ANrYT+wL5Sv8etc1eM586CofzHGLWhIZgSCn+ZNSUkog0tfg369O9NxA8r8H/hadLesk75cEdVUFVC3ptH2Ipl+A4bWGy7EvcvIgj99cL01ccl2zUIigobchepW4tPd+DTvDaKqwu5lxIcigvgHxZI2nWbez8+Bb8ieZNfeCAZdvlDCv5hlnUadG9JRkIq8Q7mD+4RQeTZ3Kt5cSkFDa6ShA+5u8RjvVma4BDMSUWupWD786qtVQdNaCUMfxS/llzqNcD//c8JWPIZ2UveKX/0akkxk8uI+WeRmB6eePYbQs7Km3tE3yM8iFyb9M29noJ7OR1p+dL/jCFl9ym6HltG12PLSN5+jGybURXlCQgLItXmOk6NTyagSOyA8CDS4gr3Ly0umQBrWXM95mpBZ2uLnu0ILOO6ANAEhWJOLrxXzSmJKMGhdutoI+ugCQ7FeKiM/KFDN/S/O9bB6hkeRM61wv3PiUvBM9yxfBvAs3IQ3X97nV4H3+P04vUOj16F4mV5hgP3akZcSkFZbqtF/67ElDMCRhMUgjnZ/vrVBBa5fiProARXwni49PR1bR+Ffo/jUyFY8gjH88PwMvJDjYP5oVdEINk26ZYTn4J3hH3aeocHkhVXWEfTZ+TgHuhDyl9XqN69BYpWg0+1UILvrIFPZcfKY/+wINJszmlafAr+Re4Z/yL1s7S4ZPxtzmmH6HsZ+/N8+r8xEk8/73JjaivZl3HGG4loK5VSxv24goDnnybVWsa5Vq8KqIQumkf4l8vwfcyxMs4lPBijXb0wCZew4mkU+OgD1PrtEypNfIL42ZZmhEtYMIY4m/2NT8LFgfqO4heEmm5TP0tPRvEtfh1pG7XFc/SbuA96CcXP8r3m+MuWupqrG3j5oo1sVLDs70pITCbcJr3DKoWQkJhEQmIS4ZUK86+wUMvnjriRmkF4cGFHSaVgfxJS0+3WeaZfDzb8fojuo+cw+o1Peflxy/RU97Rtgqe7G/c8M5t7n3+N6Ae64u/j5VDcv1t3cascTLOtb9Pq4AfELllb/uhVKq4OERQeRLLNsabEJxNUQt5aljb3t2f+Lwt5celEghxo2/jYtAvB0nb0CQssdR3btqOrlzutn3mAvQu/v6l99A4PJMsmZlZcCj7hZcfUZ+bgYW2v+lULZdDPc+i7ZiqV29RzKKaPA21kn/BAMsppI9f9f9BGLnpOsxw8px7Wc9rqmQfYd5PnNJ+z6/uKbyBqZuE9rWalovjax1MCw9AEhuE++GXch0xGUyO/M1nBLWoAhu32U8kIx5hR/yf/+7dyRgdrI6C0YWo3gO6qqrYABgLv2SxrAYxRVTX/Z+knrKNfWwEvKIoSrChKZWAalqkHOgL1bbZ/F1igqmproB+Q35vTGCjtJ+DfgXaqqjYHVmHpjM3XELhHVdXBwCjgXVVVm1n3J7bYNzlBSJ0qRL08iF8mf1r+yreJq4cb3Ub3YfM7/0wGF9AnCs87a5P0oaWwyNp1mMztB6n13RtUe288OYdOo5r++amaN7d6gR33vsLBZ5Zw5+xheN1R6fZ9uUaLJiic3M9nk/ftItwefAo8HKu8/lM+f+1TGrdtzIKN79K43Z0kxSVh/psje40n9pM9/XFyXh+N6fRhPIZZpixw7dwL08k/UdPKnuP1ligK3qNGk/VB8Uex8mnvqIHPkyPJXOj4vLqOyFqzlriHh5G+6CP8nhhq2R2tFvemjUmZNpcbT47BM6oT7q2b39a4of0649O0Ftfet59LzrVSAHUXPU/Mi0scHmH5d1nyh97/WP5QqV9nfJvW5Or7xec1vu0UBe8nR5PzccnXkvHMX6Q/+zjpY0fh2f9RS8P7dsQcMZqcT4rH9BryOLlr10DuzY+0uVWeNcLwrlOZnc2eZWfTZwjq1IiAtvXL3/A2WTFxKV2G9mDyT/Pw8PHEaHC8kVQiRcEzejS65aXP+ayt3QD0eZivOj5K+O/QXU9h892T+bn9S9QY0Bn3EMdHm98uXUb3xmQycezH3X/vixQFz2HPkruijPy3IH0v/b1YpcjPD2NLyA/rLXqes07ID8+u2kF2XAq9N86m3Yyh3DgY45R6C8DeL7cwv8sYFvZ8mYwbqTzwytDb9t1Za9YS12cYaYs+wm+E9XutZVzyK3NJGDEGr9tcxqV+tZ7zd4/gxpufEfLsoPI3+JuMpw+ie3s0uiUTMJ07hnu/0QCYzh/DFHMYj6fm4NF/DOarZ0H9//3akJ/3HOahLq3YvOQVlkx8gqnvr8RsNnPi/BW0Gg2b35/GxnensHzDTmITbn99raS6i/56MkfuGseh9s9RaUBXXEP8b2tMp9YhynFoyx+80PFpJt33Isd3HeHZdxx/jP1WdBjbl4Of/IIhJ+8fjWMr+0Yan7d9kVX3v8KuWV/RY9GzuPp4OiV2cJ0qdH15EJv+h9rIRbUb25fDTj6n+f6p+r6i0aAEViJv9ZvoN3yEW49ocPfEpXkUpgvHUbNuz2hwIf5JTn/JlaIoS4BOWOZhvQdYrChKM8AE2D7jc0BVVdsWzguKojxs/Xc1oA4QDuxQVTXF+t1rbL7jHqChzSMmfoqi2P+0VVxVYLWiKBGAG2Abf52qqvkt273AVEVRqgLfq6pa4mQg1pG2TwM8HNSGNj6FA10z41PxtflV1zciTFZ87QAAIABJREFUiMx4+0wjMz4V38pBZManoGg1uPt6oUvNsqwfHkTfD19k/UvLSLtyg/K0H9adNoMtk9THHr2Av81oCv/wIDLiU+zWz4hPwd9m//wjgslISCH4jjCCqoYy5uf5BduOWT+XRX1eISvR/tfxfMb4ZLtRp67hwRhKeIGSd8emhI4ewIVBkwseEwJIXPINiUu+AaDawvHoL5b/GERuXCqeNsfoGRFEblxKGVsU2d56LnKu3CBpzyn876xBzuXy01nNSLUb1aD4BaNmpBZZJwVz7Dkwm1DTElGT49AEhaNmpKKp0cBm2yDMl0p/MUbPx3rRffC9AJw7FkOITRqHhAeX+5IqWykJKcwbORcADy8P2t/fgeyM0ud+Nacn42ozckkTGGI3MgSA7MLHOgx7fsW9zxMAaCMboK3VCNfOvcDdA0XripqnQ7/u83L305yUhDa0sLNbExKKKalwBIHi6YVLjUgC3lpoWR4UhN+suWS8OgXj2TNoQkLxmzGHjDfmYo5zbCSeKTEJbVjhKBJtWCimMkaR5GzaRuDLY2AmGBOSyDt83PLYJJC7Zz9u9eqQ90fZoyf0cSm4VS5MX7eIYPJKuH79O99J1TH9ONH3Vbt7RuvjScMvp3B53kqyDpU/V1G7Yd1pPdgyb2Ds0QsEVA4if/Y9S/5gfw1nxKfiZ5c/BJGekErQHWEEVg1lzM+WF0X4hQfx/PrXWNJnWqn5Q15cCu4296p7RBD6uOLXbkDnO6k+pi9H+063O9ZbZU5OQhNS5FpKtr+WtHdE4jfPei0FBuH36lwyZk2xe+mU6epl1Fwd2jsi7T53KGZwKTHn2sR8ZS4Zc6bgUrchbh264vX4SBRvH0snkV5P7oaypzLPjU/BwyZ9PSoHkRfvWF4Y1rM16QfPYbJW3pN+O0JAqzqk7T9d6jZdh91Lx8F3A3D56HkCK4cAlnQJDA8mrUjstPgUAmxGGwVEBJOWYFkn4fx1Fj32GgCVIiNo3K1FmftrTklEYzNiVRMUimozohVPL7TVIvGZYU3fgCB8Jr1G1vypmC5Y9tGt413of3d8dKUuPgWvKoX77xURhC7+5hsAuQlppJ++Skjb+gUvwSpJm2HdaWm9V68VKcv9HLhX/SKCyEgoPAfNHulCvbub8/mQueXuozklCU2w/fVr+yQDHl5oqkXi86olfZWAILwnvEb2m1MxXTgLgGuHbuh3OzY6OJ8ljyg/P7TkEf04VkJ+2NiaH2Y6kB8C5MSl4m2Tbl7hQWTH2adtdnwqPhFB5MRZ6mhufl7kWeto+2d+VbDeAz++SvqFOErTflh32lrrZ1ePXiDA5pwGhAeRXuSeSS9SPwuICCbdek6zkgrz2QOrtjL8k+JzQhZlumFfxrlUCsV0o+wyLmjyGFKs2+balHG63ftxq19+GWeMT8bFrl4YgrGMTryM9TsInzmauElgTEjGNcJmf8NDMDpQ31EzUuyetFH8g1Ezi1xHuqzCfTz4G273FnZQG3b8gGGHJb917/8CalLp5/RmhIUGE2+T3gk3kggLDSEsNIQ/Dh8r/DwxidbNmzj0nZUC/YhPLhwNfyM5nbBA+87KH7b9wdLJTwLQtG4N8gxGUjNz+Hn3YTo0rYeri5Zgfx+a1a3ByQuxVC1hhHFRf7fuUvA9CanknL6KX7sGJK8vfTQ8OLcO0f2x+7lrUA8ALhyLIdjmWIPCg0lJcLydkZVWWEfeumoLQyZHl7+NtV2YzzciiKwio3zz18kq0nYMb16bOj3b0GXyINz9vFBVFWOegSNfbC4zZnZ8Kj42MX0igsiKLzlmtjWmm68Xuda8MFdv+X/i8UukX75BYM1wbhwr+wfMLAfayFnxqfiVcJwAPuFBPPzhi2z8f9BGLnpOfRw8p7mpWURYz2kn6znFek6PlnFOK7K+r2baj1hVfOxHtAKYM1Mxx1+0tJHTk1BTE9AEhqGJqIWmah1cmkWhuLqD1gX0eRh2fVfqsQpRUZwxgvUkltGoAKiqOhq4GwgFxgIJQFMsI0FthwAV9O4oihKFpcO0vaqqTYHDQHkTAmmwjEZtZv2viqqqWdb9KW0Sz0XAYlVV7wRGFolRsD+qqn4NPATogI2KopT4ek1VVT9UVbWVqqqtbDtXAeKOXiAoMhz/aqFoXLU0fLAd5zbbD/Q9t+UQd/brDED9nm24bH2xiLufF/0/G8f2+au59qdjjYW9Kzbzbs/JvNtzMic3/UnLvpbvrd68NrmZOWQWmVcvMzGNvEwd1Ztb3mTasm9nTm46SPyZq8xuNYr5nV5gfqcXSI9P4d0HppSamQLkHIvBvUZlXKuGobi64P9gFzK22DcgPRrWpMpro7n81GxMyTbfpdGgtT6q7lG/Bh71a5C5q/xHe9KOnMe7Zjhe1UNRXLVU6dOe+E2OzV3l6u+Nxjpfj1uQL0Gt65Hl4Nw25uvnLVMABISCVou2cXvLi6psmE7/iaZGQ8sfXr4owRGYU29gOn8Uba0m4OENHt5oazXBdL70RzY3Lt/A2PtfYOz9L7Dv171062e5DOs2r0d2Zk6Jc62WxjfQr2C+q0dG9+e31WVXuMyXz6IJrYwSHAZaF1xadMF4zL4SbDu9gcudbQtegJX7xZtkv/o42dOHk/fDJxgO/OZQ5yqA8cxptFWqogkPBxcXPKLuQr+3cNSVmpNN8iO9SRk2iJRhgzD8daqgc1Xx9sF/zjyyP/kA40nHX66lP3Ua1+pV0Fa2xPTq3g3dTvu3ULtUq1Lwb49O7TBesVwvufv+wLV2JIq7O2g1uLdoguFikRfClCDzyDk8a0bgXr0SiqsLoX06krLpD7t1vBtHUuvNkfwVPQ9DUkbB54qrC/U/m8iNNTvKbZjk27diM4t6TmFRzymc2vQnza35Q7XmtcnN1JWaP1Sz5g/N+3bmr00HSThzlddaPcMbncbwRqcxZMSnsOiBqWXmD/nH6mFzrMmb/ixyrDWo8+bTnIieb3esf4fxrPVaCrOcV/cud2HYb38tpQ7pTdoTg0h7YhDG06cKOlc1YeGg0QKgCQ1DW7U65hvx5ceMOY22cpGYB4rEfLQ3aU8OIu3JQRjPnCJjjiVmxsvPF3yeu+5bdGu+LLdzFSDj8Hm8aobjac0Lw/t04MavjuWFumvJBHZogKLVoLhoCezQkOyYsvPCHSt+ZW7PicztOZGjmw7Qrm8XACKb10GXmUNGkWspIzGN3Ewdkc0tZWS7vl04aj3/vta5MhVF4f7n+rLzq7LzJdO5M2giqqKpZElf1453of/T5l7NySZ9RG8yRg8iY/QgjDGn7DpXURTcOkTdVAdg6pEL+ESG41XNkr7VerfjuoPp6xkRhMbDMg+0q78XIW3qkXm+7E6bAys2s7TnFJb2nMLpTX/SzHqvVrXeq1lF0jfLeq9Wtd6rzfp25rS1LKzdtQmdRj7AV0++jSG35PlSbZnOn0YTXgVNaDhoXXDrcBcG2/TVZZPxVB8ynh9MxvODMcWcsutcRVFwax+FwcH5bfNlHjmHhwP5Ye03R3KyhPyw4WcTSVizgyQH80OAxKMX8IsMx8daR6vZux1XitTRrmw+RO3+lvSP7NWG67stdTSthxsunu4AVO7cGNVotns5VlF7V2xmYc/JLLTWz1rY1M90pdTPcm3qZy36duaU9Zzazp/X+N7WxJ+1f/FkSfSnTuNazaaM61F2GefZqR0Gaxmn2/sHbjZlnEeLJhgulF/G6Y6fxc1aL8TVBb9eXcj8zf78uN5RueDfPt1ao79kScPM3/bh16sLipsLrlXDcKtRGd2xs+XGNF87jyY4orB+dmcHjKftyxrFpzD9tPVbYU60PqCmKOBpGaOhhFVHE1a9zPrZzYjq1I51v/yGqqocPfEXPj7ehIYE0bFtS/YcOER6RibpGZnsOXCIjm3LfwcBQKNa1bgSn0TsjRQMRiO/7D1C15YN7daJCAlg/wlLG+LCtQT0eiNBft6EhwRy4KRlvsWcXD3Hz10msnJosRgl+Tt1F7eIIDQelmag1t8bvzb10Z0r/4dwZ9YhNi//mck9xzK551j+3LSfzv2iAKjdvC45mdk3Ndeq7XytLbu35tq58h+GjD96gYDIcPys+VK9B9txvki+dH7zIRo9YslD6vZswxVr23H1I7P5uONYPu44lkOf/sqBxevK7VwFSDh6gYAahTHrPtSOi0ViXtx8iPrWmLV7tSHWmhd6BPkWzC3uVz2UgMgw0h3o8Iw7eoFAmzZyg1LayI2tbeR6Nsfp7ufFI5+NY8f/kzZyvPVYbc/phSLHemHzIRpa07dOzzZctR7rN4/M5tOOY/m041gOW89pWZ2rULH1fXP8JZTAMBT/ENBocanfplg+ajp3GG0161QSnj4ogWGY0xLRb/yY3A8nkfvRy+h3rMF4aq90rop/LWeMYN0KzFUU5Zn8uU6B/Oeh/YFYVVXNiqJEA9pSvsMfSFVVNUdRlPpYpgQA+ANYqChKIJCJZSqA49Zlm4DngTcBFEVppqrqEevf3yuK8ruqqmcVRdEAT1vniPUH8luPpf6UqChKTeCCqqrvKYpSHWhiPU6HqSYzm179goHLJ6JoNRz7ZgdJMdfo/FI/4o5d5NyWQxxdvYMHF4xi5I630aVlsfY5y5xXLaO7E1AjjI4vPEzHFyyDelcPm09OsmOVhtPbDlOvWzMm7liIXpfHmgkfFCwbs/F13u05GYAfpn3GgLdG4erhxpntRziz/cjNHGIhk5nr05cRuXwmaDSkrtlCXswVKo19FN3xGDK3HCBi8nA03h5UX/IyAIbriVx+ag6Ki5aa31h+HTNn5XB17NvgwKN2qsnMsSmf037lyyhaDVdWbifzzDXqT3yEtCMXiN90iIBmNWnz6VhcA7wJ796C+hMeYVvXifjUqUyzN0egmlUUjULMonV2b4Quk9mMfuPneAybDIoG4+HtqImxuHZ7BPP1i5jOHMR07ijaWnfiOfpNy/qbvyoYNWHY+QOeT8+x/HvH95YXXjng4NY/adWtFct2fUSeLo9F4xcWLFvw83uMvd/y6FH0lOF06d0Vd093Ptn/OZtXbWLVgq+5s/2dDJsUjaqqnNp/gmXTSn+ENv84c79ZitfoOaBoMOzbhDn+Cm69hmK6EoPp+H5co3rjcmdbMJlQczLJ/fIdx9KwzLgmshYvxP/1t1A0GnJ/3Yjp8iW8op/AePY0+r17St3Us/fDaCtXwXtoNN5DLbd32svjUdPKmfPQZCb1jUWEvjcfRasha93PGC9cxm/k4+j/OkPuzr34DOiDR5sWqEYj5owskmdafr1WM7PI/Ppbwpa/D6qKbvcBcnfvL/84TWYuTPmYRitfAa2GGyu3ojsTS/WJA8k6cp6UTX9S49VhaL09qPeRZeoF/bUk/oqeT8hD7fFr1wCXQB8qDYwC4NyYJWSfvFR+XODMtiPU69aM8TsWYNDl8a1N/vD8xrks6jkFgLXTPuURa/5wdvvRv5U/nJvyCY1XTkXRaohfuY2cM7HcMXEgmdZjrWk91obWY827lsTJaEsaN/1xFp51qqD18qDtoWWcfWkpqY68TdVsInvpQvxmvwUaDXmbN2K6cgnPoU9gjDmNYX/p15JLwyZ49h8CJiOYVbLeX4CaUXql0i7msoX4zbTG3GKN+ag15oHSY94q1WTm9OTPaLFqCopWw7WV28g+E0utif3JOHqBxF8P4tesJs0+G4drgDehPVpQa8Ij7Ok6gYSf9hHUqRHtt78JqkrStqMkbnL8xXQnth2mcbcWzNrxHnqdnuUTCh8dn7LxDeb2tIyuWzntY6LfehZXDzdObj/Cye2WH9FaPdSRrsMso/SP/HqAvWvKeTGS2UTOJ+/iM/VN0GjQb/sZc+wlPAYOx3T+jH1nYAlcGjTFnJRoeYmTg1STmcNTPqfLykkoWg0XV+0g4+w1Gk3oR8rRi8RtOkRg05p0+HQsbgFeRHRvTqMJ/dgUNQnfOpXpNP1Ry2hkReHMsg1knC6/Qyzf2W1HqNOtGS/ueAeDTs8PNvfqMxvnstR6r66f9hkPvzUSVw83YrYfLZhrtdfMaFzcXIn+0lLmxx4+x09Ty3ic0mxG9+l7eE95w5K+263p2384xgtnMB4sL32bYE6+ufQFwGTm/JSPabzyFRSthoSVW4vlEZHWPKKBTR5xqkh+GGbND886kB+qJjN7p33BfV9NRNFoOLt6B2lnr9FifD+Sjl7kyuZDnF21g67vjqL/72+Tl5bFNutbsz1D/Lj3q0lgNpMdn8qOMeWUpzZObztM/W7NmFRC/ezFja+z0Fo/+9GmfnZ6+xFOW/PfnpOHULnhHaBCamwi301xYK5zk5mUNxdRadF80GrIXvczhguX8beWcbqde/Ed0Af3Ni3AaMScmUXKjMIyLuMraxmHSu5NlHHxM5dS7dM5KFoNad9uQn/uCiFjhpJ7PIasrfsJGvYg3h2aoRqNmNKzuD7RMq2P/twVMn7eRc2fP0A1moifsdShF2thNqNf/yke0VNBo8F4aBvqjVhc7xqA+fp5TKcP4tL+flzqt0I1myAni7zvrXmW1gXPJ2dZjjkvh7xvFzkWE5gwfR5/HD5GWloGd/cZyrMjhmE0WkZQDny4F13at2bX3j+4f8ATeHp4MHvKWAD8/XwZ+fhgBj05BoBRw4eU+bIsWy5aLZMf78Mzr3+E2WymT1QbalcLZ8maX2kUWZWoVo0YN/RBZn20hi837kJRYNYzA1AUhUE9OvDqsm94ePxbgErvrq2pa9PZXaa/UXfxrFOVyBnRBfnhtaXryDntwNyOFVSHOLz1IM26tWThzmXk6fL4YHzhLHevb1zA5J6W8zhkcjQdenfGzdOdxfs+ZtuqLXy3cBX3Pd6Llt3bYDKayErPYpnN9qVRTWa2TvuCfismotFqOLF6B8lnr9HhpX4kHL/I+c2HOL56B/cvHMUTO98mNy2LDc8tLvd7y4u5Y9oXPPSlJeap1TtIOXuNtuP6cePYRS5uPsSpVTvovnAUw3ZZ8sJfrG+4r9K2Pm3H9cNsNKGaVbZN/oy8tPLbNarJzJZXv6C/tY18/JsdJMdco9NL/Yi3tpGPrd5BrwWjeGqH5TjXWY+zhbWN3OGFh+lgbSOv+Re3kfPPad8VlmM9aT2n7a3n9MLmQ5xYvYP7Fo5iuPWcbvyb5zSf0+v7qhn9b1/j3u9FSx58fDdq8nVcO/bGHH8J0/mjmC+dRK3RCI/hs8BsxrBjTeFLoYX4f0JRnTA3n/WR+wVAWyARy2jQZVjmZv0Oy7tBfwFGq6rqYx2xOl5V1Qes27sDPwI1sDxrGADMUFV1u/Ux/AlACnAaS4ftVEVRQoAlQAMsHck7VVUdZf2+B4CZWDp6VWC9qqoTFUXpbd3PVCwdpq1VVY1SFGUGkKWq6lvW7V8GhgEGIB4Ykj9NQWnm3THU6TPxpirlv3TldhuqZJW/0j/ggs6xSuftdM8o50+uPOTTzPJX+gd8+ZDz5xrLPeP8AjU3zemzpgBw5arjL8W5XdZ73IY5Q2/B/bnlv1jsdmvUsvwRE7edM54PKcHBAxFOj/mDp/Pzh7mtK+CcAlt+r1L+SrfZcXenh+Slto6/zOx2Or7j9rw46GacdXHsDem32xkX59fRngtx/n2TnV4BFzBQfVB5s4Ldfm5j5jk9pumK40/k3E4Hey53ekwTSvkr/QOWuju/3tJKrYDrt4LeGaOrgPpScgW0kcPNpY0j+2fd0Di/jjbtuYp5t4jX+I8rJpP4l5tYY/C/941Qf8Mbl1b+K8+3U3oTVFWNA0qbnd52QqFJ1vW3A9ttts8D7i9l+69VVf1QURQX4AcsHbGoqpqE5cVZJe3PemB9CZ+vBdaW8PmMIn/PA5xfixJCCCGEEEIIIYQQQvyrVNAYm9tqhqIoR4ATWF5K9WMF748QQgghhBBCCCGEEOI/omKeh72NVFUdX9H7IIQQQgghhBBCCCGE+G/6f9/BKoQQQgghhBBCCCGEKOT8WXj/2/4XpggQQgghhBBCCCGEEEKICiEdrEIIIYQQQgghhBBCCHGLpINVCCGEEEIIIYQQQgghbpHMwSqEEEIIIYQQQgghxP8QM2pF78J/ioxgFUIIIYQQQgghhBBCiFskHaxCCCGEEEIIIYQQQghxi2SKgP9haRidHtPHL9fpMQHcc7ydHlPNznN6TC+lYm5ZU3K602PmZWidHlPRVMwjFIHeOqfHdDW5Oz0mQK7q/PPqEvTfKeoyNM5PXw+nRwRFo1RAVPA1m5we01wBv4Xn3TA7PSZAGq5Oj5lXMZcShgp4ZM+Y5/z8ITfP+ecUQM01OD2m6coJp8fUVm/s9JgVxV3j/PwXwENx/n3zX3qi16cCipsMrfMz/oq5eqECrl5Ug/PzXyH+Lf47rU4hhBBCCCGEEEIIIf4D/kO/1/wryBQBQgghhBBCCCGEEEIIcYukg1UIIYQQQgghhBBCCCFukXSwCiGEEEIIIYQQQgghxC2SDlYhhBBCCCGEEEIIIYS4RfKSKyGEEEIIIYQQQggh/oeYK3oH/mNkBKsQQgghhBBCCCGEEELcIulgFUIIIYQQQgghhBBCiFskHaxCCCGEEEIIIYQQQghxi2QO1goU2bUJ90wfhkar4eiq7exb+pPdcq2bCw+8M4rwOyPRpWay9rnFpMcmUaNTY6JeHojG1QWzwci2uSu5vOfUTcUeOH04jbu1QK/L4/PxS7h68mKxdXqPH0y7vl3w8vdhTKNhBZ+7uLkw/J3nqd64JtlpmXz03AKSYxPLjOfZoRVBk55F0WjI/OFn0j9dbbfct/8D+A18CNVkRtXpSJq1AMOFK4VpER5K1R8+IXXpcjKWf+vQMYZ0a0qDOdGg1RD71VYuLlpntzywXX3qz47Gt2F1jo58j4T1+wuW1Z02hNB7mqNoNCTvPMZfU79wKCaAtl5z3B8aARoNhgNbMGz73m65S6tuuPeKxpyRAoBh90aMB7YAoASE4N5/NBr/EEBF98ls1NSy0zZf9IwnadatJXpdHkvHv8elExeKrTNgwqN06dsNb39vhjccXPB5l0fu4tEp0aTEW/Zp0/INbFu1pcx4Lk1b4/nYc6DRot+2gbx1K0tcz7VNF7zHziRz6khMF86CVovX0xPQ1qgDWi36XZvIW/u1Q8cI4N6uNQEvPYei0ZC9biOZy+3jej/8ID6P9EY1W66l1NffwXjxMp733o3v0IGF+1W7JjceG4kh5vy/MiaAd5eWhE97GkWrIXX1JpI/WGO3PHDw/QQOewBMZsw5Oq5PXYT+3FUAgkf1J3BAD1STmfhZH5C965BDMQF6Tn+MOt2aYtDp+WH8B8SdvFRsnYjGNej71ihcPFyJ2XaUjTOXA9Bj8mDq3dMCk95IypUEfpzwIbkZOf/H3lmHR3G1//ue3bi7YCUQ3BLcSXCHQgUpBGiLVXCKFNpiBUoLL1JoS+2tAG2hUChQNLgTgkMCCSEh7rKR3Z3fH7sku9GlkvT3fs99XXsRZs7MZ448z3nmzJkz5eq5Brag4bIgJL2tRpZiqw2WBmHXuBY3itlqPb2torfVe89gq2bN2mA15g2drQbvJ2/f9tLTte6C7bT3yVo8BU3EfVCaYT1hBkqf+iDLqL7bhOZu6L9W0zOwOX5LxiApFUT8GMy9jcZ9jVv7hrRY8gqOjWpxYfJGYn6/aHwtdtb0PrGaJwcvc+0Zyhfg+feCaBToT4Eqj22zNxNdSluq0dSHkWumYG5lwZ3jIfz6gU5j7MZpeNTxBsDawRZVRjZr+s8rV8+sRRusx+n90rHfydtTjl+a9QGZ83V+ybxzT6wGFdmqolYdsuZNRPOoYlutqr4GYMB7Y6kf6EeBKp+ds7eUaqvVmvowbM0kzK0suH/8Gr/rbbXP/FE0NLDVXXM+q9BWLdq0xf7Nt0CpQPX77+RsK913W3btitMHS0meNBH1/XtIDg44vb8Es4YNyD14kMz1/3mmfLoHtqDp0rFISgVRPxwnfKNxGbu0b0jTJWOxb1yLq5PXE7uvqA1bV3elxccTsarmCshcGL0K1eOkCjVrBjSn8/u6GO32tmBCPjW2G4WFGT3XTca9mQ+5qZkcmrqRzOgk6g3tiP/kAYXpXBvV5Kd+75J8O6q4RKn8FZsB6BLUh05jdb7/9rEQ9q6suH+17tQa13emICkVZOw6SPqXxWO0ATiO1MdoOSoSP1hXIkaruWcrqZ9+R/q3psVo9t38qfH+60hKBcnbDxP/6U6j/e6vDcZ1ZG9Qa1CnpPNo9gYKYhKx69CM6osnFKazqluDyDfXkH7oQnGJElRVfHbm2l1W/fc3tFotzwe25dUh3Y32xyal8u7mHWRmq9BqtUwb2Z8u/o0oUGv44POfuRMZg0ajZVCXVrw6tHsZKsa8u+ITTp65iIuzE7u/31JivyzLfLhuC6fOXcLKypLlC2fRuIEvAHv2H+azb3V906SgEQzp38skTadAP+osHQ9KBfE/HCVm426j/dUmDcRzdA9ktZaC5AzCZ2wiLzoJ2ya1qbPqdczsbZA1WqL/s5OkPWdN0gRwDPDnuaUTkBQKErYdIXbjr0b7vSYOwmNUT2S1hoLkDB7O3ER+TFHdKe2saR68npQ/LvBo4VaTdUe9N4HmgS3JV+Xz5ewNPCrlXmrY7FF0GtYNG0dbpjR5pXB771cH0XVED7RqLZkp6Xw191OSYypuT7W7NSfwfV1/fnN7MBc/LXnv2G/tZDz0fmnfGxvJiC7yd/bVXBl3dBXn1u7i8uf7TcpnrYDmdNVr3t4WzJVSfGFvA194UO8L7Wu48crx1aQ+iAUg7mo4wQu+Nknzz/pfANeGNem2cgIWdtbIsswvAxejySswSRf+Wr/aY+aLNOrVClnWkp2Uwc7ZW8hMSCtXr3a35nTXl++NcurUU5/Xvfo69WpRh94rX9UlkuDs2l8J/+Oyyfmsirwq6zTDoudoUCiaktVBAAAgAElEQVRQXztBwfnfS6Zp2BaLLkNBBm1CFHm/bUHhUQuLvkFIFtYga8k/+xuaOxdLURCUhoxc1Zfwf4pKGWCVJMkTWAu0B1KBfGC1LMu/lnvgP3tNuwEvWZbbV4m+QqL30iC2j15JZlwK435bQtiRKySHPSlM0/zlAHLTs/ms2ywaDWpPwLwR7HlzI6rUTH6Z8DFZCWm41a/By9/NZVO7t03Wbhrgj4ePN4sC3sLHvx6jl7/OyqELSqS7fvQyx789wNLgDUbbO73Unez0LBYFvEXrQR0ZNu8VvnhzbdmCCgWuC94ibtI7qOOTqPbjRnKCzxkF51n7j5H58z4AbLp1wGX2ZOKnFl2T6+zJqE5fMjmPKCQar5zApZeWk/skmQ5/rCDhjytk348pTJIbk8yNaZvxmTLQ6FCn1vVxbtuAM4FzAWi/9wNcOjYmxZRBbEmB5fMTUX3+PnJ6MtZvr0Z96yJyQrRRsoLQM+Tv/qLE4VYjppF/9Bc0YaFgYQWyactS+wW2wsvHmxndpuDrX59Xl01m0dC5JdJdPXKJQ9/uZ23wpyX2ndt3mm8Wl7ymsvJpPX4a2SvmoE1OxH75FgqunEUb86hYhqyx7DsMdVhR2Zm3CwAzczLfeRUsLHFY8w0FZ46iTYqvWFehwHnONBLfmoMmIRGPbzajOnUWdUSRbs6ho2T/qgtOrLp0xGnaFJKmz0P1x1FUfxwFwKyuD26rl5o20FkVmnpd7/en8CjoXQrikqjz61oyj54vHEAFSN8bTOq2AwDY9WiH18LXiRq/GAvfmjgO7MqDvlMw83Dluf8uJ7znRNBW3J7qBbTA1ceL/wTMooa/L4OWj+fzoe+VSDdo2QT2zN9KdEg4Y76ZS72AFoQFh/Lg9E2OrN6BVqOl17wRdJk6mMMrSx9E1OVTotHKCVzR22r7P1aQWMxWVTHJ3Jy2mdrFbNWxdX2c2jbgrN5W2+79AOeOjUk10Vatgt4me9Vc5JRE7JZ8SsHVc2iflNKG+wxDHV50TotA3eBJ1oLXkRycsJ39IVnvTQW5ggCmKjQVEv4rxnHq5Q/JiU2hx4GlPDl0lUyD8s2JTuLytM+oP2VAqado8s4LJJ2/W75OKTQK8MPdx5sVAdN5zt+XF5a/xrqh75ZI98KyV/lp/uc8Cgln4jfzaBjgx93ga/z3zaJBuMELXyE3s/zBPyQF1hOmkb1c75c+3ELB5TL8Un9jv1Rw+ggFp3UDKYqaPtjOXmrS4GqV9TVA/QA/XH28WBswkxr+vgxePoHPhi4ukW7wsgns1tvqWCNbvcHh1dvRarT0njeCrlMHc6hcW1VgP206aXNmoUlMxGXLZ+SdPYPmkXH5StbW2Ax7gfzbtwq3yfn5ZH31JWY+Ppj5+JiUvyJdiWYfjuf8SytQxSbT5eBy4g5dIcvIRyQRMm0LdaeWbMN+G6YStm43SSdvoLSxrNhm0MVoXZcFsXfUSrJiU3hh3xIiD18h1SBGazQigLy0bH7oMgvfwe3psGAEh6ZuJGz3WcJ26waHXBrWoN/WGSYPrv5Vm/Ht0JimvVrzUb930OSrsXN1qFhUocBt4ZvETpyHOi6J6ts3kHO8eIx2nMyfdTfCNgHtcZ0zibgpCwv3u86ZTM4zxWgKai6bRPjo9yiITabB3jWkH75IblhR/6a6FcG9ATORc/Nxe6Uv1ReMI/KNj8g6d4N7/WYAoHS0o/GpLWScDKlYs4riM41Wy4qvf+WzBRPxdHVk1ML1BLRqQt0anoVpvvj1KH3aN+elXh15EB3Pm6u+5MCGRhy+cJ18tZqdq2ehystn2Ow19O3kR3V3lwp1h/bvxajhg1mwdE2p+0+du0RU9BP27/iS67fusnTNRrZ9sY70jEw2f/0jO75cD8DLr75NQOf2ODrYly+oUFDnw9e49dIS8mNTaHFwJSmHLqO6X1S+2TcjCO3zDlpVPl5Bvam9aAz3Jq1Fo8oj7K0N5EbEYeHpTItDq0k9fg1NBQ98nurWXvE6d0d8QH5sMk32rybtj0uowop0c25GcLPfHLSqfDzG9qHWorGET/64cH+NuSPJuHCrtLOXSfOAlnj6eDMv4E3q+NdjzPKJLBs6v0S6a0cvcfTb/awM3mi0Pep2BEsGzSU/N5/AV/rw0vwxbH7zk3I1JYVEj2VB/DJ6JZmxKYzeu4Tww1dIMfBLTfX3jl91nUWDQe3pOn8E+94o0g5YPJqIYNMezj7VDFgWxG69L3x53xIeFvOFTUYEkJuWzXddZlFvcHs6LRjBwak6zfRH8Wzvu7Cs05ep+Wf9r6RU0HP9FI5M20LynSgsnezQFqhN1v6r/erpz/dx9BPdZIj24/oQOG0Yvy38qty89lwWxM/6On1l7xIeHDYeD2imr9Mvi9Vp0r1ovhu4CFmjxdbDiaCDy3lw5CqyxjTfVNl5RZKw6D2W3O2rkTNSsBr3PuqwEOTkorxKzp6YdxiI6rtlkJsDNjq/I6vzyNv7OXJqPJKdE1bjP0D18CbkmeAjBIJK5h9fIkCSJAnYDZyUZbmOLMutgBFADROP/9sHgSVJcgJaAY6SJNWpLF1DvP3qkhoZT/rjRLQFGm7vPU+9Xq2M0tTr1ZIbO08BcHf/RZ7r1ASA+FuPyNI/IUq6H42ZlQVKC9Mvt0XvNpzfdQKAiJAwrO1tcXB3KpEuIiSMjMSST6Ja9G7D+Z2646/uP0/Djk3L1bNs2oCCx09Qx8SBWk32wWBsAjoapZGzixykZG1ldANkE9iRgpg48h9EmpxHp5a+5ETEoXqUgFygIW73WTz7tjZKo3qcSNbtKNAWv9mSUViao7AwQ2FpjmSmJK+UcigNRa16aJNikVPiQaNGfe00Zk3amnSs5FEDFEpd8A6QnwsF+SYd26pXW07tDAYgPOQ+Ng62OHk4l0gXHnKftIRUk85ZHkrfhmjjnqBNiAWNmvxzxzBv3alEOuuXJpC7d3uxfMhIllagUCBZWCKrC5BVpnWQFo0boo6OQfMkFtRqVIePYd3V9Lb0FJve3ck5fOxfqwlg3aI++Y+eUPA4DgrUpO87iX1P4+dB2ixV4d8KmyJd+57tSd93EjlfTUF0PPmPnmDdor5Jug17t+LaLp3fiQ4Jx8reBrti/sHO3QlLe2uiQ8IBuLbrFA176/zXg1M30OqDu+iQcBy8yr8RdCzFVj2K2Wqu3lblUmxVWcxW8020VWXdhmjjY5ATdW244PxxzFt1LJHOavh43SxTgzasqP4c6tu6G3o5Iw05J0s3s/RfqOniX5esyHiyoxKRCzQ83nOean2M+5qc6CTS7zwupXzBqXltrNwciT9xo0Kt4jTt3ZpLu04C8CgkHGt7mxJ9jYO7E1b21jzSt6VLu07SrHfrEufyG9CBq7+VP6NJ6dsQbbyBXzp7DPM2pfillyeQu2c75JfuXy069aDg7HGT8lhVfQ1Aoz9pq4315RtuYKuPQ8Jx9HItV8+8YSM0T2LQxOp8Ye6xY1h26lwine2EV8ne/qNx+ebmUnDzBnIZZV4ezv6+ZEfEkROlK+Mnu8/h1ad4GSeReadkGdvVr45CqSDppK79anLy0KgqvgYPv7qkR8aTEaWL0cJ/O49Pb2O78endkru/6Mr/we8Xqa6P0QypN6Qj4b+dNzmvf9VmOo3uxdHNe9Dk6wYUspIzKtS0bNaAgqgnqKP1MdqBE9gGVtDHGWDTvSPqmDgKwos9yCgHG7965EXGkR8Vj1ygJnXvKRx7G8dKWeduIOfq6io75B7m3iXbp9OAjmQcv1qYrjyqKj67GR5FTS83ani6Ym5mRt8OfgRfLjaYJ0GWKg+ArBwV7s4OTzejystHrdGQl1+AmZkSu2LlXxat/ZqVOyh6/PR5BvftgSRJtGjaiMzMLBKTUjhz4Qod2vjj6GCPo4M9Hdr4c+bClQr17P19yY2IIy8qAblATeLuM7j0aWOUJv3MLbR6+8u8EoaFvk5zH8aSGxEHQH58KgVJ6Zib8nAAsPP3JTcyljx9W0rZcxrnPsb1mnH2ZqFu1tX7hboANs3qYO7uRPoJ0wcdAfx7t+Gs/l7qYUgYNva2OJZyL/UwJIz0Uvz63XM3yde32wch93GuwP8CePnVJS0ynnS9X7q39zy+xfySb++W3NL7pfv7L1LLwC/59m5FelQiyQYPpyrCU6/51Bfe/+08dcrxheG/X6RGKb7wWfgr/rdm12Yk33lM8h3dA6K8tKxSY5uy+Kv9ap5BXG5hY1nh8zyvp+MB+rze3XueusXyWreMOlXn5hcOpppZmpvy7LBK86qoVgdtajxyWiJoNWjuXMCsfkujNGZ+3VBfPaobXAXIyQRATolHTtVNxJGz0pCzM5BsKnjoIxBUEZWxBmt3IF+W5cL3U2RZfiTL8gZJkmpLknRKkqSr+l9HAEmSAvTbfwNu67ftliTpiiRJtyRJmvj0XJIkvSpJ0n1Jki5KkvSFJEkb9dvdJUnaKUnSJf3P8C5rGLAX2I5usPfpub6RJGmLJEkXgNWSJNWVJOmgXveUJEkN9ekGSZJ0QZKkEEmSjuhn6D4T9l7OZMamFP4/MzYFey/nkmme6NLIGi15mTlYO9sZpWnQvw3xNyMLg2lTcPJ0IeVJcuH/0+KSca5gEKTk8brXMLQaLarMHGydy3ZySg83NHFFr71oEpIw83Qrkc7+5cHU2PctLjNeI3mVboalZG2F4/iXSdvyncnXB2Dp5YLKII+5T1KwNDGPaZfDSDlzm8DrWwi8voWk4OtkGzxJLA/JwQU5rehVHDk9GcmxZNBk1qw91jPXYjVmTuF+hXs1ZFU2VmPfwXr6x1gMCALJNBN18XIh+UmRbkpcMi6eptcpQNt+HVh1cB3TN8/Fxbtk/RiicHZDm5xQ+H9tciIKZ+NjlLXrIbl4oA4xvrksuHACOS8Xh807cdiwnbx9PyFnZ5p0jUoPNzTxRbqahCSU7u4l0tm+MASvnd/j+OZE0j7ZWGK/Tc9Acg6ZNthZFZoAZp6uFMQW1ak6Lglzz5JtyfmVAfge24rnO+OJW/IZAOaerqgNji2IS8aslGNLw8HThXQD28mIS8GhmG9y8HImw8B/ZcSm4FBKe2v5YjfCKpgpYeXlQu6ftNV0va12u76Fbte3kPwsturshpxS5Je0KYlIxdqw4rl6KFzdUYcav3qqiXqAecuOuocE7l4oa9dHcvH4V2pae7mgiikqX1VsCtZeJR++lH7BEi3eG831JaYv4WGIo6cLaUZ9TQqOxerW0cuFdIO2lB6bgmOxtlSnbUOyktJIiowrV0/hYoJf8qmH5FrSLxli3iGA/LNHy9V6SlX1NQD2ns6kPzGwQxNsNT02BXvPkvXf6sUA7gdfK1dP4eaGNsGgfBMTUboZl69ZvXooPTzIP2/6oGJFWHk7G5dxbDJW3qa1Ybs63hRk5ND6yxl0PfwhjRaPAoVU4XG2Xs5kGZRtVmwKtsXK1jCNrNGSn5mDVbEYzXdQO8L2nDPpWuGv24x7HW/qtG3I9N3LeGPHYmo2L3UOgRFmHm6oDWI0dXwiylL6C4cRg6i5/xtcZ75O0oebAF2M5jThJVI3P1uMZuHlSr5BzJIfm1xq//YU15d7kXG85CCf86AupP520iTNqorPElIz8HItGrTwcHUkPjXdKM2U4b35/fRVer2xjDdWf8W8cUMB6NmuOdaWFvScspQ+by0naGA3HO1sTNKtiPjEZLw8iuzX08ON+MQk4hOT8PIoinE83XXbK8LC26VEnVp6l+0LPUd1J/VYyZnHdv6+SOZm5Eaa8FYTT9tSkc3kxyZjXo6u+8gepB3TL5kkSTz33jiiljzb0ixgfC8EkBqXbNIgaWl0fakHN4IrXsbJzuC+EHT3jnbF/LldGfeO5jaWtJkykHPrjJfFqIjSfKGdV/mahr7QoaY7Iw4sY9jPC6nWtsGf1jTV/zrV8UKWZQZ+P5cX9y/Db3Lpb+aUxd/Rr/ac/RJzzm6gxZBOhTM8y9QrVqdZpfTRxccD8g3GA7z86jLuyEqCDn3I4QVfmzx7tSryKtk5I2cUnUvOTEGyN9ZTuHghuXhiNeZdrMYuQlmnWYnzKLzrICnNkFMTSuwTCP4NVMYAaxOgrF4jAegly3JL4GVgvcG+lsA0WZafTtGZoJ/92hp4W5IkV0mSqgGL0C090AloaHD8f4C1siy3AYYDhovqjAS26X8jMaYG0FGW5ZnA58Bbet3ZwNP3qk8D7WVZ9kc3SFvyXexKwK1edQLmjeDg/HKm4/9/ROaO34geGETKuq04vT4KAOcpY8n4fieyKrfSrsOmtie29aoR7DeV4BZTcO3cBOd2DSs+0ETUty+Ts2ISqk9moA4LxXLENN0OhRKlTyPy9n2Dav0cFK6emLUO/Nt0y+PqkUu83Wki7/Sdzo1T15j6ielLTpSKJGE9Ziq535dcikBZtxFotWRMfYGMaaOwHPAiCg/vv6ZXjOxf9hA3/BXSN36O/fhXjPZZNGmInJuL+mHk//eaAKnf/05499eIX/U1bm+8XPEBlUTXN4ag0Wi4vvvMP6ZhrbfVk35TOdliCi6dm+D0d9mqJGE9ejKqH0uuXVdw4gDalETslmzGevRU1OG3TH5d9F+nWQ51x/Uk9mgoKoPguipoObhThbNXTeKpX/qupF96itK3EeTnoX0c+df1KuCf7mtMpdsbQ9BqNIT+VVuVJOynvkHmp2WXb2UjmSlwadeQ2x/8wKm+C7Gt5UHNl7tViraHX13UqnxS7kVXnPhvQqFUYuNox7qh77J3xQ8EbZr+t507Y/teHvcfR/LarThPHA2A89QxpH+36x+N0Zyf74ZNc18SPjNeVczMwxmrhs+RccKE5QFMpKriswNnQxjctTWHN73LprkTWPjpNrRaLTcfRKFUKDj86SL2/2cB//39JNHxyRWf8F+O+/Au2LWoS8yne4y2m3s4UX/DW4RN32TSUh7Piuuwrtg19yV2s25tWM9xfUk7dpX82Kor0w5Du1K7eV0OfL6n4sR/gY4zhnHly4MU5OT9ozqGZCek8U276Wzv9y6nlvxA7w1TMbez/kc1FWZKvNvU58hbn/LrsCXU6du61LcL/kmOrPmJjzq+ReieM7QP6v2PasVde8A3Pefx/aDFtHtjEEpL839Urzh/e14VShTOXuT+8CF5ezZj0W88WBY9VJJsHbEcNJG837eCWFfUZLT/o79/K5X+kStJkjYBndGtw9oT2ChJkh+gAQzfd7woy7LhauFvS5L0vP7vmkA9wAs4Ictyiv7cPxucoyfQWLdCAQAOkiTZAbb6Y0/LsixLklQgSVJTWZZv6tP9LMuyRp+2I/CzwTks9f/WAHZIkuQNWAAlVzXXXc9EYCLA8y5taWtXr3BfZlwq9gZPWO29XciMM351OzMuFftqLmTGpSApFVja26BKzdKl93Jh2OfT2TdzC2lRFT/BCRjTh84jewIQGRqOSzVXnq4u5+TlSmqc6TfQafEpuFRzIy0uBYVSgbW9DdmpZc9A1CQkofQqehqu9HBDHV/20/Dsg8G4LZxGEh9h2awhNj274Dz9dRT2diBrkfMLyNxefiCSF5eCdbWiJ8lW1VzIMzGPHv3bkH4lHI0+CEk8eg2n1vVIvVDxGoRyRgqSU9GMAMnRFTm9WOCWU1RW6gtHsOw/VndsejLaJ5G619cA9c0LKJ5rAJdKn0nVa2w/uo/QdWYPr4fhWq1I18XLlZR40+s0K63omo5tP8Ko+UHlptemJqFwLZo9p3B1R5tqUKdWNihq+mC3eB0AkqMLtrOXk71moe7129CLoNEgZ6Shvn8LZZ0Gutd6K0CTkITSs0hX6eGGJrHsjwKoDh/H+Z3pGFqWda/uzzSTtCo0AdTxyZgbzCQ283KjoJwbq4x9J/Fe+gawloL4ZMwMjjX3ckVdzrFtx/Si1UjdzWJM6EMcDWzHwcuFjGK+KSMuFQcD/+Xg7UKGQXvze6ErDXr4882oFRXmMzcuRf/xGR3PYquexWw1SW+raabYamoSkkuRX1K4uCMXb8M1fLBboFsTTXJ0wWbGUnLWLkITcZ/cHzYXJrVdvB5tbMWDKFWhqYpLwbp6Uflae7ugijNtmRDX1vVwa9eAuuN6YmZrhcLcDHV2LjdX7CjzmE5jetNhpO4jLFGhD3AyqFsnLxfSi9VtelwKjgZtydHbhXSDtqRQKmjepw0fDyq5TnhxtCnP6JecXLCds5zsjxbqPsAHmHcMJP+M6bZa2X1NuzG9aG1kqwZ2aIKtOnq7kBlflMb/ha406NGSr0ctr/B6tUlJKDwMytfdHU1SUflKNjaY+fjgsk5XvgoXF5yWryBt4QLU9+9VeP6yyI1NNS5jb1dyY01rw6onKWTcekSOPk6KO3gZp1b1eLwtuNzjsuNSsTMoWztvF7KLle3TNNn6GM3C3oZcfYwGUG9Ie5Nmr/6dNpMWl8z1Py4WnkvWyti62JOdUnaMpk5IwswgRjPzdEdTTn+RfSAY93ffJhGwbNYQ215dcJnxmkGMlk/Gtt/KPB4gPy4ZC4OYxcLbtdT+zb5zC7zefJGwlxYiF3tTy3lgJ9L/OA9qTblaT6nM+MwQD2cH4pKLXhFPSE7H09nRKM2vxy+xef5rALSoX5u8AjWpmTkcOBNCxxYNMDdT4upoh1/92tx6GE0NE99IKQ9Pd1fiEorsNz4hCU93Nzzd3bgUcr1oe2ISbfybV3i+/NiUEnWaV8rDOccuzagxbTg3hy02qlOlnTWNv1/Ao5XbyLoaZnI+dG2pqDwsvF0pKEXXoUtzqk97gdvDFhXq2rVqgH27RngG9UWh7+O02bk8XvF9qVrdx/Slm/5eKiI0HBeD/Dp7uZIa92wDtY07NWfgm8NZ+fIi1Ca8iZilvy98ir23C1nxqaWmySp27+jl70u9/m3pOn8Elg42yLKMOq+Aa98eLlezNF+YFVe6Zmm+MDdf92/ijUjSHyXgXMeLhOul3jaXq2mq/82KTeHJhXuF+o+Oh+LetDYxZ8peY/fv7lefErr7DGO/nsuxtTtL7HtKZrE6tSvlXJnF6tTCYDzgKSnhTyjIzsWtQQ3iyynfqsyrnJWK5FB0LsneBTnT+FxyRgraJw9Bq0FOT0JOiUPh4ok2NgIsrLB8aSb5J35B+8TE71kIBFVAZcxgvYVuNioAsiy/AfQA3IEZQDzQAt3MVAuD47Kf/iFJUgC6AdMOsiy3AEKAihYhUqCbZeqn/1WXZTkLeAlwBiIkSYoEamM8izXb4Pg0g+P9ZFlupN+3Adgoy3IzYFJZ1yLL8ueyLLeWZbm14eAqQGzoQ1x8vHCs6Y7CXEnjQe0JP2w80Tf8yFWaDe8CQMP+bXmk//CFpYMNL349i+BVO4i5bFoQEvzdHyzrP4dl/edw7dAl2g/TzeDw8a+HKjOn1LVWy+L64cu0H647vmX/9tw9e7Pc9Hm37mFeqzpm1b3AzAzbvgHknDC+6TCrVb3wb+uu7SiI0q0PFDt+JtH9xxDdfwwZP+wibeu2CgdXAdJDHmBTxwvrWu5I5kq8hnYk4Y+K15AC3QdJnDs2QlIqkMyUuHRsTFaYaesVaR+HoXDzRnL2AKUZZn6d0dw2/vCD4esQyiZt0Oo/sKB9HA7WNmCrW3dK6dsMOf4xZXH4vweY338G8/vP4PKhC3QZHgCAr399cjKzn2mtVcP1Wlv1akNMePkDN5oHd1F4VUfh7gVKMyw6dKfgisEMM1U2GROHkvH2SDLeHokm/DbZa3SDGNqkeMya+OvSWVph5tsIzRPTPgCSf+cuZjWro/TWtSXrXt1RnSzWlmoWtSWrTu1RPzaoO0nCpkcAOYdNW1+xqjQBVNfvY1G7OuY1PMHcDMeBXck6avzauEXtaoV/2wW2IT9S93px1tELOA7simRhhnkNTyxqV0cVer9MrYvfHWZz/wVs7r+Au4cu4zdM53dq+PuSm6kiq5h/yEpMIy9TRQ1/3ReH/YZ14e4hnX35dmtO50kD+eG1jykwYV28jL9gq6piturcsTHZJtqq5uFdlF7VkfRt2Lx9IAVXjdtw5tRhZM4cTebM0Wge3C4c6MTCEix1bt+saSvQaEp+qOpfopl67SF2Pl7Y1NSVb80h7Yk1sXwvvvEp+1tP40Db6Vz/4Ece/Xyq3MFVgDPfHWJN/3ms6T+Pm4cu02ZYVwCe8/ctta/JSEwjN1PFc/q21GZYV24eKvoKbv3OzYh/+KTEIFNplPBLHbtTcLmYX3p9KBlvjSTjrZFowm4bDa4iSVh0CKDgrOkDrJXd11z47jCb+i9gU/8F3C5mq3km2uodva3W69acLpMG8v1ra0yy1YK7d1FWr4HCS+cLrbp3J+9s0axXOTubxKFDSBo5gqSRIyi4ffsvD64CpF17gK1BGVcb2oG4Q6aVcdq1B5g52GDhqlvGyLVzE7LuV/xgIiH0IY61vbDXx2i+g9sTUSxGizx8lYYv6Mq/7oC2xJwx+DiZJFF3YDvCf6t4gPXvtJmbhy7j2143W8vdxxuluVm5g6sAeTfvYf6cQYzWrxvZwcVjtKK+xsYwRhs3i8d9x/K471gyvv+VtC+2Vzi4CpATGoaljzcWNT2QzM1wHtSF9MPGX4S2buJDzQ+n8PDV5aiT00ucw3lwV1L3nKpQ6ymVGZ8Z0qRuTaLikohOSKFArebguWt0a9XYKI23mxMXburi+Ycx8eTnq3FxsMXLzZmLt3RrH+bk5nMj/BE+1UouUfRnCOjcnt8OHkWWZUJv3sHOzhZ3Nxc6tWvF2YtXSc/IJD0jk7MXr9KpXasKz5d5LRzrOt5Y1tLVqfvQTqQcMi5f26Y+1P1oEneCVlKQVLQ+sGRuRsOv55Lw8wmS9z3b8iJZ18Kx8vHGUt+WXIZ0JrWYrk1TH3xWTebeuA+N2tKDN9dxrc0krrWbTNSSb0n8JbjMwVWAY98d5L3+s3mv/2yuHrpIR/29VB39vc5KJwMAACAASURBVFRpa62WRa0mPgStmMT611aSacJayQBxoQ9x8vHCQe+XGgxqz4NifunB4as00ful+v3bEqW/d9zxwlK2dprB1k4zuPrVH1zc+FuFg6sA8aEPcapdpFm/FF8YYeALfQe0JVrvC61c7JH0S7I41HLHyceTdBMmBf0V//v4xHVcG9bEzMoCSamgWruGpFZiv+pa26swXaNerUh8UP6yP3GhD3E2GA9oaEKdPtbXqWNNdySlbijHoborLr7VyHhc9gSQqs6r9kkECmdPJEc33VsBjdqhDjN+A0ETdhXFc/o3eaztkFy80KYlgEKJ1fC3Ud88g+be5VLOLhD8e6iMGazHgBWSJE2RZfnp9Junc70dgWhZlrWSJAUByjLO4QikyrKco18H9emXXi4B6yRJcgYy0S0F8PRLHIeAt4CPACRJ8pNl+Rq6wdS+siyf02/3AY4ARp84lGU5Q5KkCEmSXpRl+Wf9x7qay7Icqr+ep966/Kl+ZSBrtBxa/C0v/3cuklLB9Z9OkBQWQ5eZw4m9HkH4kauE7jjBoLWTmXTiY1RpWex5U7euY6ugXjjV9qTT28/T6W3dpN4dY1aRY2IHffP4VZoF+rPsxAbyVfl8O2dT4b5393/Esv5zABg27xXaDumMhbUFK89t4fSOo+xb9zOnfzrGhE/eYmnwBrLTstj61tryBTVakj/ciNfmD0GhIHP3HxQ8eITT1CDyb90n58Q5HEYMwbq9P3KBBm1mJomLVv+JUi1C1mi5Pf9rWm9fgKRUEL3tOFn3ovGd+yLpoQ9J/OMKDn51aPn1LMycbHHv3RLfOS9wptsc4vaex7VzEzoFfwSyTNLxUBIPVbw2EgBaLXm7v8D69fdAoaDg4lG08Y+x6D0STXQ4mtuXMO88AGXjNrqnczlZ5O7YoL9oLfn7vsV60geAhDbmAQUXKg5+AEKOXcEvsBXrTm4hT5XHZ7OLVtv4cP9a5vfXfXF31PwgOg7pgoW1JRvPb+X49iPsXLedvuMG0KpXWzRqDVnpWWyZvb4sqcJ8qr5Zj+381aBQkB98AG10JFYvjEcdcQ/1lbJf5807tBubye9g/9HXAOSfOIg26qFJ+USjJW3NBtzWr0JSKMneewB1RCQOE8eRf+c+uafOYvviUKzatEJWq9FmZpLywarCwy39m6NOSNB9sMpUqkJTrxv3wWZqfbMUSaEg7ZfD5IVF4T79FVQ3wsg6egHnMQOx7egHag2ajCyezNHNfMwLiyJj/2nqHtyCrNEQ9/6noDXtZYr7x69RL9CP6Sc+oUCVz69zPivcN2X/Cjb3180k3Lfoa55fMwlzKwvCgkML11od8EEQZhbmBH2v+5pudEg4e8v5qqis0XJ3/te01NtqzLbjZN+Lpu7cF8kwsFW/r2dhrrfVunNe4Gy3OcTvPY9L5yZ0+JO2qvrvBmznrNLZ6skDaGMeYTlsHJqIe6hDyh4YkRycsJ27CrRa5NQkcrZ8+K/VlDVari34hi7b3kFSKojcfoKM+zE0njOc1NAIYg9dxblFHTp8NQMLJxu8e/nTeM5wDge8Y1qeyuH28RAaBfqx8MR/yFflsX1O0dIHs/evZE3/eQDsXPQVI9dMwdzKgjvB17hjsBao/6COhJi6PIBWi+qr9dguKOaXXhyP+mH5fgnArFFztMmJJs2mf0qV9TXobLV+oB8zT6wlX5XHLgNbfWP/CjbpbfW3RV8xfM1kzK0suB8cWrjW6sAPxmFmYc54va0+Dgkv/wvAWg2Z69fhvHoNKBTkHtiPJjIS2/ETUN+7S97Z8svXbdt2JBtbMDfDsnNnUufMRvOo4ocEskbLzQXf0H7bfCSlgsfbgsm6F02DuS+Qdi2C+ENXcPSrQ5uvZmLuZItnr5Y0mPMiwd3mgFbm9gc/0OHnd0GC9OsRPPq+4gF0WaPl1KJvGfS9Lka7u+MEqfdjaDNrOInXI4g8fJU720/QY91kRp/6mNy0LA4bfKm7WruGZD1JISOq/Jvd4vxVm7nw03FGrJ7M3D8+QlOg5sdZJizXoNGStGIjXltWICkVZP6qi9Gc3xhL3q375ASfx3GkPkZTa9BmZJKw8KNnyldpmtGLPqfud+8jKRUk7zhK7v3HeM0cRc6NcDIOX6T6wvEobKypvVm3ClfBkyQevqqbaW1RwwPzam5knS//Ab8RVRSfmSmVzB83lCkffoFWq2VoQFt8a3qx6ec/aOJTg4DWTZj1yiCWfPEz3+8/hSTBkikvIUkSI3p3ZPGWn3h+9hpAZki3NtR/rlqFmgBz3lvJpZDrpKVl0GPoK0x9dQxqtW6W5MvPD6BrhzacOneJfi9NwNrKiqULdHGio4M9k8aNZMRruuURJo8fVe7HsgrRaHm4YCtNtr0LSgUJ246huhdNrbkvk3XtASmHLlN78RiUtlY0+GIWAPkxSdwJWoXb4A44tG+EmbMdHi8HABA+bRPZtyJN0o1cuJUGPy5GUipI3H4U1f3HVJ8zguzQB6QdukStRWNR2lpR7/PZhbr3x5nYb5fB9eNXaR7YklUnNpGvyuNLg3upD/av4b3+Oq0X542hvT7u/vjc55zccYQ9637ipfljsbSxYuqnurJIjkli/esry9WUNVqOLfqW4d/NRaFUcHPHCZLvx9Bx5nDib0Tw4PBVbuw4Qb91k5lwUueXfn+z5DcBngVZo+XEom8Z/L1O8/aOE6Tcj6HdrOEkXI8g4vBVbm8/Qa91kxlz6mPy0rI4qPeF1ds1pN2s4WjVGmStzPH5X5OXll2B4l/zv3npOYR+cYAX9i1BRibqWCiPjpW/vrghf7Vf7f3OCNzqeCNrZdJiktiz8MsK83rUoE5v6Ou008zhxBnUaf91k3lVX6f79HVavU19np86CG2BrnyPLPymxMzWf1NekbXkH/4OqxFzQFKgvn4SOSkG8y7Po42NRBMegubhDZQ+TbF+fQVoteQf2wGqbJRNOqKo2QAzazvMmuk+rpm/byvaBNMm6AgElYkk/wNr3JQQ0b1KvxZoBySimyW6Bd3arDvRLaJxEHhDlmU7/YzV2bIsD9QfbwnsRjfb9B7gBLwvy3Kw/jX8OUAKcBfdgO1CSZLcgE1AI3QDySeBlcAZoIZskHFJkq4CU/S/fbIs/6Lf7gNsBrwBc2C7LMtLJEkaos9PKroB5DayLAeUVwYrn3ul0hcKiZAqb52dp8xzNP3p7d/Jvbi//rrUs9J5bOWX7+s/Vc16M5s7lpw98k+T9bDiD5H8r5CR9M+uSVUa2zUlv3ZbGXRWmfY6599Ju97PNsjx/zOHj3hVnOhv5oxl5dfpe+1M+wDK38354Gf+puVf5rR1ZbxsZMxbPqZ/Zfrv5OId0waP/k4em5f1bP+fJUxp+sdJ/y7esq/89ZTT0yu/fwOo93Ll243ZyPGVrqms1bTSNQEuNq38z0+YKapm1b0tFpUfjzbVVr7dWFTRkpZV4YGfKCu/LTlpK98nAaRVgd3Mn1S5a8E+xXb+t/93bh6fgam1X/qfXLD208if/pX1XSlrsMqyHAuMKGO34cI+7+jTBwPBBsfnAf3KOP5HWZY/lyTJDPgV3UAssiwnoftwVnGqF9+g/8gWwIVi2yOAvqWk3wP8s6uRCwQCgUAgEAgEAoFAIBAIBIJ/PVXzKOXv5X1Jkq4BN9F9bGp3FV+PQCAQCAQCgUAgEAgEAoFAIPg/QqXMYP0nkWV5dlVfg0AgEAgEAoFAIBAIBAKBQCD4v8n/wgxWgUAgEAgEAoFAIBAIBAKBQCCoEv6/n8EqEAgEAoFAIBAIBAKBQCAQCIr4n/zC1b8YMYNVIBAIBAKBQCAQCAQCgUAgEAj+JGKAVSAQCAQCgUAgEAgEAoFAIBAI/iRigFUgEAgEAoFAIBAIBAKBQCAQCP4kYg1WgUAgEAgEAoFAIBAIBAKB4H8IrViFtVIRA6yVRKakrXRNb9mi0jWPJXtWuiaAN+pK17z5g1Tpmo3NbSpdE+DW8cp3FQVy5ZdvplQ1LtFW1lS6ZjWLyi9fgPNWykrXtDviVOmaCqlqgplMReXXq20VvAwTdrry6xSg8ntycNVWfvn++KAmTfIqv19NV1a+fyioGldIXhW0pjsJrpWuaU3l928Aod9VgbV+99/K16wi2t5cXeman/kvrnRNHapKV0xRVH77zaqSHg4aqys/9raognsMbRX1NQ5y5ccQsd/FVbomgO/8KpEVCIwQSwQIBAKBQCAQCAqpisFVgUAgEAgEAoHg/2fEAKtAIBAIBAKBQCAQCAQCgUAgEPxJxBIBAoFAIBAIBAKBQCAQCAQCwf8QVbP4x/9dxAxWgUAgEAgEAoFAIBAIBAKBQCD4k4gBVoFAIBAIBAKBQCAQCAQCgUAg+JOIAVaBQCAQCAQCgUAgEAgEAoFAIPiTiDVYBQKBQCAQCAQCgUAgEAgEgv8hZOSqvoT/U4gZrAKBQCAQCAQCgUAgEAgEAoFA8CcRA6wCgUAgEAgEAoFAIBAIBAKBQPAnEQOsAoFAIBAIBAKBQCAQCAQCgUDwJxFrsFYxA94bS4NAPwpU+eycvYUntyJLpKnW1IfhayZhbmXBvePX+P2D/wLQc+aLNOrVClnWkpWUwc7ZW8hMSDNJt9/7Y6kX2IICVT67Z39G7M2Sut5NazP048mYW5kTdjyUA+/rdBv3b0vAjOG4+1bji8GLeXIjokK96gHNaf/BGBRKBfe2BXN9016j/QoLM7qtm4xbcx9yUzM5PmUjWdFJKMyVdFr5Km4tfJC1Ws6/9z1x5+6YlEe3wBY0XhaEpFTw+IdjPNzwm9F+5/YNabw0CPvGtbg2aT1x+y4A4NKpMY2XjC1MZ+tbjWuT1xN/4LJJuo4B/tReOgFJoSBh2xGebPzVaL/XxEF4jOqJrNagTs7gwcxN5MckFu5X2lnTPHg9qX9cIHLhVpM0Afq8PxZffZ3+Nvsz4kqpU6+mtRny8WTMrMwJPx7KH/o6tXK0Zfimt3Cs4U56dCI7p64nNyOnXD2nQD/qLB0PSgXxPxwlZuNuo/3VJg3Ec3QPZLWWguQMwmdsIi86Cdsmtamz6nXM7G2QNVqi/7OTpD1nTc6nS6AfvsvGIykVxP5wlKgNxro1Jg3Ee3QPZI2GguQM7k7/lLzoJACab1uIQ6t6pF+8y41XVpqs6R7YgqZLxyIpFUT9cJzwjcZtyaV9Q5ouGYt941pcnbye2H0XC/dZV3elxccTsarmCshcGL0K1eMkE/PagnoGeX20YY/R/pqTBlBNn9f85AzuTt9Mrj6vXi91o/aMYQBErt1F3E8nTNKsGdCcTu+PQVIquLMtmGuflrTV7usm495MZ6tHpm4kMzqJekM70mLygMJ0ro1q8ku/d0m+HWWSbh8Dn7SnjPbr3bQ2gw180tP226h/W7rpfdLWwYuJNcEnga4N+yyZAEoFCT8eJaaYrXpPGoTnqKdtOJ0HMz8lLzoRyxruNPhqLpIkIZmbEfvVfuL/e8gkzarwD9UDmtNuyRgkhYL724K5UYr/7fqfybg28yEvNZNgA//bcdWruDX3QZa1XFhsuv99yoD3xlLfoI+LLaOPG6bv4+4b9HE9DPq4bBP7OIcAf2oteRVJoSBx2xHiNu0y2u85cTDuI/Xlm5JBxMyNheXbOuoXVHd17TUvJpHw8R+alMc/29cANFg0Co+e/kgKBUknr3N74bcmaQI81605Ae/r+tWb24O5VMxWlRZm9Fk7Gc9mPqhSM9n/xkYyoot8j301V8YeXcX5tbu48vl+kzRdA1vQUJ/X6B+OEVlKXhssDcKucS1uTFpPvEFe6707Cvde/gA8+GQX8XvOmZxX74DmtFmqa8Ph24K5tdE4rx7tGtB6yRicGtXk9JSNRP1+qXBf9x/m4tayLgkX7xMc9LHJms91a043vS+8tT2Yy6WUb++1k/HQ+8L9b+h8oX0NN8YeW03qg1gA4kLCObbga5N1X3xvPE0C/SlQ5fHf2Z/y+FZJf1azqQ9j17yBuZUFt46H8PMHuvNXb/QcI5e/jqWNFSnRiXw9fT25WaoKNd0DW9B42Vh9Gz7Ogw0l+7jGS3V9XMik9cTp+zjXTo1ptGRMYTo732qETN5gUrxUFf1bVcUtf1bXsoYbDb+aCwoJhbkZsV8eIM7EvqYq8vruik84eeYiLs5O7P5+S4n9sizz4botnDp3CSsrS5YvnEXjBr4A7Nl/mM++3Q7ApKARDOnfyyRNgFoBzemit9Xb24K5Wkrc0ssgbvlDH7cAuDasSeDKCZjbWYMs89PAxWjyCkzSHfXeBJoHtiRflc+XszfwqBRbHTZ7FJ2GdcPG0ZYpTV4p3B4wujc9xvRFq9WSm53Lt/O38CQ82iTdqrh3HPZeEI31fumH2ZuJLkWzRlMfRq+ZgrmVBbePh7DrA11/FrRxGh51vAGwdrBFlZHNR/3nlatXM6A5HT/Q1endbcFcKyVu6W5w33hEH7f4Pl8yFt3Z1/RYFCo/HvXp1pwe7+nyen17MBc2l+xrBnxS1Jf/9qauL3+uc1O6zXsZpbkZmgI1wSu2EXX2tkl5rApNAJvOrXGbPxmUSjJ+OUDa1p+M9ju8PADHkYNAq0WbrSLh/f9Q8CAK6w4tcZ05AcncDLlATfKaL1BdCDVZVyCoTP7WGaySJK2VJGm6wf//kCRpq8H/P5YkaeZfOH+AJEn79H+PkyQpUZKkEEmSwvRaHf/keWtLknSzlO02kiT9IEnSDUmSbkqSdFqSJDv9Po0kSdcMfrWfVbd+gB9uPl58EjCT3Qu2Mnj5hFLTDVk2gd3zt/JJwEzcfLyoH9ACgFOf72NDv3ls7L+Ae8dC6D5tmEm69QJb4OLjxfpus9g7/0sGLBtfarqByyewd95W1nebhYuPF7563YT70eyYtI5HF+6apCcpJDouC+LQmNXsDJxLnSHtcapXzShNgxEB5KVn83PnWdz64iBtFozQbR8VCMCvPedzcOQq2i0aBZJUsahCosnKCVwatZKTXWZR7flO2NWvbpQkNyaZ69M282TXGaPtKWduc7rHPE73mMeF4UvRqPJJDL5uUl5RKPBZ8Tp3Ry8jNGAarkO6YF2vhlGSnJsR3Ow3hxs9Z5Ly+zmeWzTWaH+NuSPJvHDLND09vvo63dRtFr/P/5L+ZdRp/+UT2DdvK5v0dVpXX6edpg4m4swtPg2YRcSZW3SaOrjCfNb58DVujVpOSNcZuD/fGev6xvnMvhlBaJ93uNZ9Fsn7zlF7ke4mTKPKI+ytDYR0m8HtkcvwWTIepYONaRlVKKi38lWuj1rOxS4z8Hi+EzbFdLNuRnClzztcDpxN4t7z1F1cdPMX9eke7ry5wTStQk2JZh+O58KoVRzvOptqz3cs0ZZUMUmETNtCzK9nShzut2Eq4Z/uI7jrbE71fZf8pAyTdRusfJXQUSu4UJhXY93Mm5Fc6jOPi4Fz9HnVBe9mTrb4zH6By/0WcLnvAnxmv4CZo22FkpJCovOyIH4fu5od3efiO6Q9zsVstdGIAPLSstnWZRbXtx6knd5Ww3af5Ze+C/ml70KOTd9MxuNEkwNa38AWuPp4sbHbLPaV45Oett+N3WbhauCTEu9H8/Mz+CRA14ZXvM7t0cu51m06bkNLacM3Irjedy6hPWaSvO88z72ra0v58ancGDif0F6zud5/HtXffB5zT2eTNCvbP0gKifbLgzj0ymp+DZxLnaHtcSxWp/VH6vzvTr3/bb1QV6f19f53d8/5/DFiFW0Wm+h/n543wA9XHy/WVtDHDdb3cWsDZuLq40U9fb2e/nwfG/vNY1P/Bdw9FkJgRX2cQsFzyycS9spSbga+jevQzliVKN+H3O43m1u9ZpDy+1lqvltUvtrcfG71nsmt3jNNHlz9K32NU+v6OLdtwKnAuZzsNhtHv7q4dGxskqykkOi+LIjdQav5tsdcGgxuj0uxem3ysq5ev+46i6tbD9J5/gij/d0WjyYy+BluUBQSjVZO4OqolZzpMgvv5zthW8IXJnNz2mbiiuXVrac/Ds1rc677O1zo9y61pwxEaWdtcl7brgji2OjV7A2YS+0hJdtwdkwyZ6d/RuSvJQeCbm/+nTNvlxzsqUgzQF++3/WYS/1yyvfbrrMIKVa+aY/i+bHfQn7st/CZBlebBPjj4ePF+wFv88OCzxmx/LVS041c9jo/zP+M9wPexsPHi8YBfgC8snISe1b9wPK+s7n2x0V6TqygLwd9Gx7PxVGrONGl7D4udNqWEm04+cxtTveYz+ke87kwfJnp8VIV9G9VGbf8Wd38+DSuD1xAaM85hPabT/W3hmJhYl9TFXkd2r8XWz5ZVub+U+cuERX9hP07vuT9uW+zdM1GANIzMtn89Y9s+2Id275Yx+avfyQ9I9MkTUkh0W1ZEHvHrubH7nOpX0rc0lgft3zfZRahWw/SUR+3SEoFvdZP4fj8r9nWcx6/vrgcbYHaJN3mAS3x9PFmXsCbfLNgM2OWTyw13bWjl1gy5J0S28/vOcWivjN5r/9sDny2mxGLxpmkWxX3jo0D/HD38WZZwHS2L/iCF8vwSy8te5Xt8z9nWcB03H28aaT3S9+++R8+6j+Pj/rP4/qBC1w/eLHU458iKSQ6LQti/5jV/BSoi0WL3zc21N83bu88ixtfHKS9vk7Dfz3Lzj4L2dlnIcenbSYjyvRYFCo/HpUUEj2XBvFz0Gq+7DmXRoPb41osr81eDiA3PZsvus3i8pcHCZiny6sqNZNdEz7m6z7z2T/zMwasnfyv1QRAocD93Td4Muldoga9jn3/QMzr1jJKkrnvOI+HTubxsKmkfvUzbnMnAaBJSyd26mIeD51MwvyP8Fw513RdAdr/0d+/lb97iYAzQEcASZIUgBvQxGB/R8D0R74Vs0OWZX9ZlusBK4FdkiQ1+hvPPw2Il2W5mSzLTYFXgaePNVWyLPsZ/CKf9eSNerciZNcpAB6HhGNlb4O9u5NRGnt3JyztrXkcEg5AyK5TNOrdGoA8g1kJ5jaWyCZ+IK5Br1aE7tTpRoeEY+Vgg52Hsa6dhxOWdtZE63VDd56iYe9WACSFPyH5YazJ+XT3q0tGZDyZUYloCzQ83HOeWvpzPaVW75aE/6y7pojfL1Kts67ZONWrTuxZ3WBCbnIG+Rk5uLXwqVDTqaUvORFxqB4lIBdoiN19Fs++rY3SqB4nknk7CrRlF5zXoPYkHruGVpVvUl7t/H3JjYwlLype94Rtz2mc+7Q1SpNx9mbh+TKv3sfC27Vwn22zOpi7O5F+4tmeytXv1Yrr+jqNqaBOY/R1en3nKRro66FBr5aFxxtuLwt7f19yI+LIi0pALlCTuPsMLn3aGKVJP3OrKJ9XwgrzmfswltyIOEA3UFWQlI65q4NJ+XRo6YsqIo7cRzrdhN1ncCtWr2kGuhlX7mPp7VK079RNNCbM5jHE2d+X7Ig4cqJ0benJ7nN49SnelpLIvFOyLdnVr45CqSDp5A0ANDl5aExsSw76Npyrb8MJu8/i3te4jA3zmn4lrDCvroF+pJy4jjotG3V6NiknruPa3a9CTY9itvrgt/PULtYWavduyf1fdG3l4e8Xqd6pSYnz+A7pyIPfzpuUTzD2STEh4Via0H5DDdrps/ok0NmqKjKu0FaT9pwu0YYNbTXLwFblAjVyvu4mTGFphqQwbdCxKvyDm39dMiPjyTL0v33K9r+Rv1/E+6n/rV+d2DPP7n+f0qh3K67tMuhr7G2wK9bH2en7uKd9zbVdp2hcSh9nYUIfZ+tfjzyD8k0ppXwzz95Em6sr3+wr9zE3KN8/w1/ra2SUluYoLMxQWJqjMFOSl2jaWyhefnVJi4wnXV+v9/aep24xW63buyW39bYatv8itQxstW7vVqRHJZJ8P8bkvDoWy2vc7rN4FMtr7uNEsm5HIZfiC1PP3UXWaNHk5JF5Jwq37i1M0nUt1oYj95ynRrE2nB2dRNqdxyV0AeJO30KdlWtyPgE8/eqSHhlPhl7z/t7z1ClWvnWKlW/NUnzhs9K8d2su7DoJQGRIGDb2tjgUsxkHdyes7K35f+ydd3gU1fr4P7PpPdm03QCBhFCFFAgQeugY6dhAActVUPGqgAjoBQRE7KggioV7VcSKgIgC0lSQHkKHBEJCSDa99zK/P3aS7G42yYIkub/7PZ/n8ZHMnJ133nPe877nvHPmzLXoWACObP6dkJF63+UT4EfsEf0q84t/nibszj6NyjS14eQtf5mx4QzyzbSrIZqxfSweL7VEfGupccvfkVsn1lj4gKuldA0P7Y6bq0u95/f9eZhxo4chSRIh3bqQn19AekYWB4+coG+vMNxcXXBzdaFvrzAOHjlhkUzTvhq7zXxfvaj01bifj9Ja6av+g7qTeeE6mRf0CbiSnIIGbdyQsJG9OLRZv3L6qtJX3Uz6avW5XDN+3XBluZ2jPbKFk7iWmDt2GxnOMcUvJUTH4eDiWK9fSlBkHtv8O91Hhte5VuhdfTm5reFUgOlYNG5rPWPR72rHotXzRkNudiwKzT8e1VbH8ut6XS/8dJigEca6dhjRg7PKPV0yiOVp5xIoUFYfZ1xOwtreFivbxl9ObgmZAPbdO1GemExFkg7KKyj4ZT/OQ/salZELa9+eVDnYA3oDLbtwhcr0LP2/4xKQ7O3AxsYiuQJBc3O7E6yHgOqecgdwFsiXJMlDkiQ7oAvgpqw6PSNJ0mfKcSRJGlbP8dGSJF2UJOkkUO9jNlmW9wHrgceV37WXJOlXSZJOSJL0hyRJnZXjvpIk/ShJUozyn9GqV0mSApX76AVogRsGMi7Jslx6W2oKcPX1IDc5q+bvPF0WrhrjJ9OuGg9yU2rL5KZk4Wrw9HrEvHt5/tD7hI7vz29vf2eZXI2avORMY7kmT8RdfT3I0xncW0oWrho1t4Kj1oNCAx2KdFk4aY3lOWk8KFDKyJVVlOUVYefhTNaFRPxH9ECyUuHcfrguzQAAIABJREFUxhvP7u1w9mt8QmyvUVNioGNxchZ2t3D/2gl9STGzIqY+bDWelBnILUvJxFZbv1yfKcPI2XtS/4ck0XbJQyQus/wV0WpczLSpi0mbuphpUxelTpy83GoCZkFaDk5ebg3Ks9WqKUuufdW0LCXTKJFpiu/UoWTvja5z3DksCMnGmpJrqQ3Kq8ZOo6bUQM/S5CzsNPXbg3bqMLLMyL0Z7LUeFBvILEnJxF5rwQoSwDlQS3leEeGfPseg3a/SZfFUsDAZV1fXzAZt2G/qULL2ngLA1kw92Vpg/04aDwoMfFJBShZOGjN9Ndmgr+YXYe/hbFSm/dg+xN7E67+m9ptvgf3mG9jvrWCnUVN2w9CGs7BtwJZ8pgwjZ9/Jmr9t/TwJ2fM2PU+s58aaLZSnZjcqsyX8g6PGg0KDNi0y06aGZYz87/lE2ow09r9OFvjfalwsjHF5JjHOsO2HKzEuZHx/9jQS42w1df2STQNt6jVlOLkGbaqys6Xrjjfo8tMq3E0Ss/Xxd2JNzvFYMg+eZ9jpDxl2+kPS95+mMDbZot86azzIN+mrziZ9xrCMXFlFqdJXbRztCH9iDIdXG2+f0BimupbchK755xLxHBqCysEWG7UL6v5dlW1TGsdR40GRiQ07WuiDbxVL6tfUF5Ya+EK3Nt5M2bGCyd++iF/vThbLdfdVk21gw9m6TNxN6thdoyYnpbYdslMycffVl0mJvV6TbA2LisDDggcI9hqTGJecib3m5uvXb0I/ki0cL7VEfGupccvflWvr50no3rcIP/ERSWu3UmZJrGkhXRsjNT0TjY9XrVwfL1LTM0hNz0Dj41173Ft/3BKczPRVc+OWfDPjFvdADbIsM+7L+dy7YwVhBq+WN4a7r5osk77q0UC8McfQaaN57cBa7l0wja+WfmbRb1pi7ujuqybHoM/l6rJwM+lzbho1OQYyc1KyavxSNe17dyY/I4f0a7oG5Tlqa+eEAIUWzhtNx6KBY/sQdxNjUWj+8aizxoP8FNNr1Y3leSaxxsFE145RvUg9e43KssZXYLeETAArX0/KdbVbXlXoMrAy8AfVuE0ZS9tfN+A59x9krPygznmnkQMoPR8H5ZZt5SEQNDe3NcEqy3IyUCFJkj/61ap/AUfQJ13DgVjgE+A+WZa7o98D9glJkuyBf9dz/GNgLNAT0DRyCyeBzsq/1wNPy7LcE5gHVPfQ94ADsiyHAD2AmnctJUnqBPwAPCTL8jHgM+AFSZL+kiRphSRJHQxkORhsD2C8iV7t9R6XJOm4JEnHo/PjGrn1W2P3m9/yRr+nObX1IH1njGwSGS3J5a8PUJiSxfgdy4lY+iBpJ2KRK5tnUbidjzsunf1J39c0e7x4TRqEU3AQyev0+2L5PjSa7L0nKTOYOLUUFi6GtgjvyQNxDmnPjQ+M91ez8XGn4/tPE/vsWixefn0T+E4eiEtoIIlrtzVeuImQrFWo+3Tm/Msb+WP0izj5+9DmvsG3XU61rgktqGs1PqHtqSguI/uSZXuJ/f+A1+RBdWy4LDmTmGFzONn3KbzvjcSmkYcSNy3zv8A/xH59gKKULMb+spw+Lz9I+vHm87/V/KbEuJitB4m4jTHOc9JgnELao1tXuy9hTJ/HOR/1PFefegf/lx/Frm1jQ46/h2M7X5w7+LE39En2hjyB54A78OjTufEf/k0inptE9Ke/Ul50254XN0rmgdNk7Imm9/ZlBH/4NLnHY5Gr/ptf8Lp1itJy+CziWTZFvcQfyzcy+r0nsbVwO4S/yxfz1zHowZEs+GkV9s4OVFj4uvPfRT9eakP6Pgu3U7oJWiK+tdS4xZzcsuRMTg2dy8m+s/G5d/BtjzUtpet/AyprK/x6dWTX0x+wedIy2o8Or1nd2hzs/eJXXhj8FN+t+oKxT09uNrktNXfsMa5/o6tXbxc+Ye2pKPnfGovWh2eHVgxecD+7FlqWpP9vl5m76ScSRj9M5tuf4jFzqtE526C2eM15lLSl7952uQLB7aIpPnJ1CH1ytR/wNtBK+XcukIT+1frLStn/AE8B+4B4M8f3K8djASRJ+hJlhWo9SEo5Z0Xmdwav09gp/x8KTAeQZbkSyJUkyQPwBrYCk2RZPq+cPyVJUiAwEhgOHJMkqa8syxcUPRp8J0mW5fXoE7282G6qDNBn2gh6TdHva5cUcxU3v9onXq4aNXk64yfTebps3AyeOrtp1eSZeXods+UgMzbMZ887P5i9l17TR9Dzfr3cG6ev4mqwcsRVU/eaeanZRitWXbVqo6d1N0NRSjZOBjo4atQUphjLK9Rl46xVU5SShWSlwtbVkdLsAgCOvLyxptyYLYvJteDVixJdltHqGAc/NaU3ef/a8X1J/eUYckWlxb8p02ViayDXVutJWUpdua4Dg2n1zN2cm/Svmte/XHp2wqVPFzQzRqNyskeysaaysITrK780Kyt8+gjClDZNNtOm+SZtmm+mTfOVOinMyMXZx52CtBycfdwpyshtWM+ULGz9ap862mo9KTWjp9vA7rR+ZjJnJy2u0RP0H+rp+uUiElZtouBkbIOyDCnVZWFnoKedn5pSXd2Ek8eg7vg/O4lTE5cYyb0VSlKycTCQaa/1pCSl8RUkoF/NlncugaLENAB0vx7HvWcHrm/a3+hv6+rqadaGPQZ1p92zEzk5cWmNrmW6LNwN9nK081OTY8Em9IW6bJwNfJKzVk2hzkxf9VNTqFP6qosjJUpfBQgaH2HRioHw6SPoUY/9ulhgvy4G9nsrlOqysG1laMNqyszYktvAYFo/M5lzE/9l1pbKU7MpupiIa58uZP7c8KtozekfqinSZeNk0KaOZtq0uow5/3t0aa3/vWtr4/63z7QRhCsx7oaFMc7VJMaZtj3oY9z0DfPZW0+MA73dm/qlcjNt6jowGO0/7+bi5JeM2rRcsafSxFTy/zqLY7cAShMaXmnzd2KNb1Qvck7EUakkOtP3nMIjvAPZFuzdVqDLxsWkrxaY1Ft1mQKlr9opfVUbFkSHqN4MWHg/dq6OIMtUlJYT85/dN6Wr/U3G1fjVW4hfrU9od1/3NEVXLHuNskiXjaOJDRdZ6INvFUvqt9oXmtYvQGWZ/v9pZ66Rm5CGe6CGtNPmP3YyaNoo+k8ZBkBCzBU8/LyASwB4aDzJManjHF0W7gYrUz20nuSk6sukXknm/emvAOAToKXbkB6N6lqiM4lxfp6U6G6ufrXjI25qvNQS8a2lxi1/V27NdVKzKbp4HdeILmRubyTWtJCujeHr7YkurXbVZ2paBr7eXvh6e3EsujY5n5qeQa+wYIuuWWimr5obt7iYGbcUpGSRfORSTb+9ti8G727tSDpofp/zodNGM3jKcADiY+JQG9Sxh8aTbDPxxhKO/HSQaSvqn962xNxxwLSR9J0yFIDEmCu4G/RXN42aXJP+mqvLwt1AprtWXeOXAFRWKkJG9eKNsYvq1bOaohT9nLAapwbmjYUG4xbDsWj7cRFc2WLZ6tWWHI8W6LJx0Zpeq24sdzWJNcWKrs4aNRPXP8uOOR+So8w1/htlAlSmZmKjqV2pbq3xojKt/pXqBTv247346Zq/rXy90Ly3mNSFb1Bx/ea2Bfu/jnxbl04JGuN2bxEAtfuwdke/RcBh9CtY+6FPmDYlYcAF9HrlmOyR2tjerLlAIjDA8KAsywWyLG+WZflJ4Esg6u/c4JEvdrMmahFrohZxYddxwiYNBKBNWBCl+cXkm+zTk5+eQ2l+MW3C9F/ZDJs0kAu79PsSebarXV3TZURP0q/U/2rhsc9382HUIj6MWsTFXccJmayX21qRW2DyBcmCtBxKC4pprcgNmTyQS7st2w/JlPSYq7gGaHBu443KxorA8REk7j5pVCZx90mC7tHfU8BdvUk+qB8sW9nbYu2gz437DeyGXFFFjgWvUOZGX8EpUIODvzeSjRXaCf1I3Xlz96+d2I9kMx8taoiCU3HYB2ixa+ODZGON5/gBZO86ZlTGsVsAga/N4tJDr1KRWZvIjJu9muheM4nuM4vEZf8h4/v9DSZPjn++m4+jFvFx1CIu7TpOsNKmrcKCKGmgTVspbRo8eSCXlTa99NvJmt8HTx7IJZP2MSX/VBwOgVrs/PV6ek/oT5aJnk7dAmj/xkwuzFhFucGHnSQbazpvmE/adwcanSTUkRutl2uvyPWZ0J+MncZfK3bu1o6ObzzO2emvGcm9VXJOGduS34S+6HZZZks5p65g7eqIrad+TzLPAXdQcNmyp+n50VdwDNRir8j1mdDPrK6d33iM09NfN9I1c98p1JEhWLs5Ye3mhDoyhMx9pxqVmRZzFbd2GlyUvtp+XATXTGzh2u6TdLxbbyuBBn0VAEmi/Zg+xG1rfFB7/PPdrI9axHrFfkMM7Lchn9TqNvgk0PdVB4O+6jV+AFkm9evULYD2r8/k4oxVlGfW1q+tVo3K3hYAKzcnXHt3obgB/2sos7n8QzUZp+r63+u7TPzvrlr/2+6u3qTU43+rKqrIbcT/HvliN2ujFrE2ahHndx0ndJJJrDGJcQVKjKuONaG3GOMACk/FYhegxVapX7W5+r0jgLarniD24ZVG9Wvl5oSk7CNm7eGCc6/OFF++3qA8+HuxpuRGJup+XZCsVEjWVqj7daUg1rI9UXUxV/EI0OCqtGunsRFcNemrV3efpKvSVztE9ea6koT69u7lfNb/OT7r/xzRn+3k6JptjSZXAfKir+BooKtmQj/SLI2rKgkb5fVC567+uHT1J9PCj0dmnrqKS4AGJ0XXduMjSNrVcIz6u6TGXMXdoH473kT9OqhdavZldvX3xj3Al9yE+iehv3+xk1ej5vNq1HxO7zpKn0mDAGgX1oHi/CLyTPpMXnoOJfnFtAvTv1TVZ9IgTu/S+y5nZa9MSZK4c/Yk/tjYeLua2rDfhL43PV7ym2j59gDQMvGtxcYtf0Nu3VjTmeK4xmNNS+naGJEDItj26x5kWSbm7AWcnZ3w9lLTv09PDh09SW5ePrl5+Rw6epL+fRr+FkA1qSbjlg7jIog36avxu0/SWemrQXf1JkmJcYkHTqPu3AZre1skKxWt+nQmqwEfvPeLX1kSNY8lUfM4ueso/Sbp30gKVPqqub1W68O3nbbm38FDe5J6rf6EUUvMHf/8YlfNh6nO7DpOL8UvtQ0LoqQBv9RWkdlr0iDO7qrt0x0HdCf1anKdxKw50mKu4hZQ26ZB4yNIMGnThN0n6XhPA2PRsZaNRaFlx6MpSix3U3TtMjaCOBNd4347STflnjpF9SZRiTV2ro7cvWEuB177hhvHLX8Q0hIyAUrOXsKmbSusW/mCjTXOd0ZSuM/Yx9i0rf3YluPg3pQn6PujysUJv3XLyXz7M0qiG3+gJhC0JJKlm2pbfEFJCgU2A1dlWR6uHDuBfiVrOPoVrkNlWY6TJOnfQDTwEXC5geNDZFm+IknSJsBFluUxkiQ9BITLsjxbkTEY+EYpe0GSpEPAO7Isfyfpl7EGy7IcI0nS18BhWZZXS5JkBTgDHsB2oA+wE/hAluWvJEnqD5yXZTlbkiRb4Ffl3PeSJBXIsmy8GUkDVK9gNWXssofoMDiE8uJSNj//ETfO6Fc4zN6xkjVR+qd8rboHMPnNWVjb2xK7P4aflvwbgCnrnsU7UItcJZNzI4OtL35q9ITSRq5/r8eo5Q8RNDiY8uIyts77iGRF7qwdK/lQkevXPYAJb83E2t6WuP0x7Fis3/uv86hwol6egaPahZK8InTnE/hy+msAtKk0L7P10BAilj6IpFJx+ZsDxLy/jR7zJpMRE0/i7pNY2dkw+N1ZeHZrR2lOAfueXEN+YjrOrb0YtfEFqKqiUJfNn/M+puBG3SfEWjOvwXkPC6Xr8hlgpSJp0z6urN5Ch/n3kBtzlbSdJ3ALDaTHhrnYuDtRVVJOaVoOfwx+HgCHNt70/ell9oY9Ve+rUWor8x9ycB/ag7YvP4JkpSLt6z0kv/cDrZ+/n8KYK2TvOkaXb5bg0Lkt5Wn6tiq9kcHlh4y/WO197xCcQtpz7cVPjI7vtqn/NcPRyx+i/eBgKorL2DbvI1KUNn1sx0o+VtpU2z2AcUqbXtkfw69Kmzq4OzP5g6dx9fMi90YGPzz5HiW5hTXXHlpa91VSj2FhBCx7GKxUpG3aS9K7m/Gffx8Fp66Qtes4d3y7GMcu/jX7hZXdyODCjNfwnjyQoNVPUXSpNnkR98xaCs9dM7p+eT32qx4WRtDyh5CsVKRs2kfi6s20m38f+TFXyNx5nJDv/oVTF3/KUvUDopIbGZxV7DN06zIcg1ph5WRPRXY+F59bR7bBV7TzJfOL+n2GhXLHsulIViqub9pP7Ltb6DT/bnJOxZO6S29LvT6bU2tL6bnsV2zJa1B37lj6IEiQezqemHkfI5cbr/Jxks2v+vEcFkaH5TOQrFQkb9pHwuofCZh/L/kxV8jYeYLQ717CuYs/pQa6npn+OgDaKUNo+8xEABJWbybl6/1G175sa2tWpv+QEPotfRDJSsWlbw5w8v1thM+dTPrpeBKUvjp09Sy8lL66+yl9XwXwi+hCn4X38eP4pWavDZCmMt+f7lyut99yE/t9fMdK1hvY73gDn1Rtv51GhXOngU9KPZ/ARqXNAYaXmf/AjfvQHgQsexjJSkXq13u58e4PtHn+fgpi4sjedZyu3yzBsYt/zf6qpTcyuPjQKtwGBdNuyUN63yBJ6Db8QuqXxokMlWRez6b0DwAXpLpfe249NITeL+v9b+w3Bzj93jbCFP97XWnTge/NwvMOfZvuf3INBYr/HfnVC8hVVRTpsvlz7scUmvG/V2zqf9V7zLKH6Dg4hDIlxlXHmqd2rGStQayZ/OYsbOxtubw/hu0GMc7LJMZVryQZX27+Y3VuQ3vg//KjoFKR8c0eUt77Hr95UyiKiSNn9zE6fr0UR6P6TSfu4VdxDu9E21VPgFwFkorUT34i4+s9da6fXmFX59gtxxqVRLfXHkUd0QVZlsnYF8OFJV/Uuf4lO/N+qd2QECKX6PvquW8OcHTNNvrOmUzqmXiuKu06evUsfO5oR0lOATtmryE3Md3oGhHPTaK8sIQT63cYHb+j1PzKf69hoXRSfNKNTfuIX72F9vPvIS/mKuk7T+AaGkioomtlSTllaTkcGvw8KjsbInbr7biioJgLz39C/rmEOtdPszKvq9/QEMJf1ut65esDnH1vG8HPTyYrJp6kXSfxDAlk0KfPYufuSGVJOcXpuWwfsgCAkT/+C9cgLdaO9pRmF3B47sekHDhTc+3Met7lajckhEFK/Z7/5gDH1mwjQqnfeKV+R62ehbdSv7/MXkNeYjpBd/YiYu5kqsorkatkDr/zA/G/1d3f8pLK/BjivmWP0nVwCGXFZXzx/AcknrkKwMIdr/NqlP7Lyf7dA5n+5pPY2Ntybv8pvl2if01zyMN3MmjaKABO7TzK1te+Mrr2XcVWZmXqbVgf45I27Sdu9RY6zr+bnJj4GhvuucEgxqXl8nvNeMmLfj+9zJ6w2WbHSw40f3wDsJPq+qWmHrfUx63KdRsUTMDSGTWxJuWzX0j98rcmlWmprr3Pvl5H5vNLVnEs+jQ5OXl4qt158tFpVFTofcl9E+9ClmVeefsD/jx8HAd7e5Yveo5uXToCsHn7Tj7+/BsAHp9xPxPvqvvq+kdhi83q2nZICAOX1vbVE+9vo/fcyaSdjuea0ldHGIxbdj6l76sAHSf2p+dTYwGZhL0xHFr5dZ3rn7AyH28eXPYPug8Oo6y4lE+fX8u1M1cAeHnHmyyJmgfAPQumETF+IO6+HuSkZvP7N7+xdfW3TF3yCF37B1NZUUFhbiFfLv6E5NjaOvejbqyppqnmjgUNfJf77mUP02VwKGXFpXz1/IdcV/zS8ztW8UaU3te26R7IA28+gY29Lef3n+KHJRtqfj/1zSdIiI7l4Ma69tu1oq4TbjNUGYuq9GPR6Pe3ET5vMukxtWPRIe/WtulvT9aORbV99WPRLeOW1qtPqlX9+Y+mGo/aY35eEzgkhKGL9fZ75tsDHF6zjQFzJqM7HU/cb3pd73pnFr5KrNk2ew2519Pp+/R4+jw5luz42j2Sv5v2GkWZjS8uaWqZk5zSTUUC4DioF14LZiGpVOT9uIvsjzahnj2dknOXKdp3GK+Fs3Do2wMqKqjMLSDjlbWUxSXgMXMKHo/dT3li7QOQ5H8spDLL+I3LoPM7LfvQxf8xHm43+X9yCeuGaz/8V7Z3UyRYrYBs4D1Zll9Sjv0b6CvLcidJkoYBb6LfnuAY8IQsy6UNHB8NrAaKgD+A9gYJ1jfQf4TKEYgHlsmyfFCRGQCsQ/+hKhvga1mWl0mS5Iv+tf1AoBJ4AkgBtsuy3E2SJHdgN7AccEe/f6uEflXsz8ALsizLtyvB2pQ0lGBtKupLsDY15hKsTU19CdampKEEa1NiLsHa1NSXYG1K6kuwNjX1JVibkvoSrE1NfQnWpqS+BGtTUl+Ctakxl2BtahpKsDYV9SVYmxpzCdampr4Ea1NSX4K1qakvwdqU1JdgbWrqS7A2JfUlWJuS+hKsTY25BKvg9mEuwdrU1JdgbWrqS7A2JQ0lWJuKhhKsTYm5BGtT01CCtamoL8H6v0h9CdamRiRYzSMSrM3Lbfdoyr6mribHHjL49x70r/Kb/q6+479S++Eqw+P/Rv9hrPruIx4YbeZ4KjDezE+6KedzgF4Gxz+v5/oWJ1cFAoFAIBAIBAKBQCAQCASC5kI8bmxemmIPVoFAIBAIBAKBQCAQCAQCgUAg+D+BSLAKBAKBQCAQCAQCgUAgEAgEAsEtIhKsAoFAIBAIBAKBQCAQCAQCgUBwi7TQ1v4CgUAgEAgEAoFAIBAIBAKBoCmous0ftRc0jFjBKhAIBAKBQCAQCAQCgUAgEAgEt4hIsAoEAoFAIBAIBAKBQCAQCAQCwS0iEqwCgUAgEAgEAoFAIBAIBAKBQHCLiD1YBQKBQCAQCAQCgUAgEAgEgv8hxA6szYtIsDYT9rLU7DJbojN5VlS1gFRIsWl+Uw50zGt2mSVl9s0uE6BItmp2mY5SZbPLLJJaZlF/rqr56zdT1TLhtlNZ88u0UTW/XyqubJnwGiCXNrvMVGu7Zpep9ihqdpkAJ3Kdml1mZgvYr5dtcbPLBLBqgRhXLtk0u0wAG1XzxxsPVfM74Owq22aXCWBH8/ebSpp/rG+nav6xEsBHYYubXebM6GXNLhPgn+ELml2mXQvMG/1baNxS2fyqUtECMl1bpqty2aqi2WVWVomXpAX/dxHWLxAIBAKBQCAQCAQCgUAgEAgEt4hIsAoEAoFAIBAIBAKBQCAQCAQCwS0iEqwCgUAgEAgEAoFAIBAIBAKBQHCLiD1YBQKBQCAQCAQCgUAgEAgEgv8hqsRnrpoVsYJVIBAIBAKBQCAQCAQCgUAgEAhuEZFgFQgEAoFAIBAIBAKBQCAQCASCW0QkWAUCgUAgEAgEAoFAIBAIBAKB4BYRe7AKBAKBQCAQCAQCgUAgEAgE/0PIYg/WZkWsYBUIBAKBQCAQCAQCgUAgEAgEgltErGBtYUYtnU7QkBDKi8vYNu8jdGev1Smj6daO8W/Nwtrehrh9Mexc+jkA9m5OTF77NG6tvclNSueHJ9+jJK/IYrkdFLlb65Gr7daOcW/NwsbehlgDuV2iejP4ucl4B/nxybjFpJyJb1Sez5Bgui+fjmSlImHjPmLX/GR03jOiM92XTcO1qz/HZ71P8vajNefG3/iSvAuJABTdyOTIjLcs0rFVZDARL09DZaXi0qb9nF5rLFNla83g1bPwCg6gJDuffU+soSApA8naioFv/APP7u1QWamI/f7POr9tCKeBPfF5cSaSlYqc73aStf47o/Pu90fh/sAYqKqkqqgE3UvvUXblOip3F1q9twiH7h3J/fE3Upets1gmwF1LptNpSCjlxWX8MO9Dks9dq1PGr1sAk9+ciY29LZf2neLnl/VtOnzOPXQZ0RNZrqIgI48f5n1IflpOg/I8h4TQacVDSFYqbmzcy7X3txrrGdGFTstn4NzVnzMz3yVt+5Gac0EvTcV7RA8Arr79A6lb/7JYT/choQQufxisVKRu3MONNVuMdZw5Bt8HhiFXVFGemUfcc2spTcrArrUXnT+bDyoJlY01KZ/+gu7zXRbJ1AwJJmzZNCQrFVe/2s9FE/v1juhM2LIHceviz1+z1pD0s95+HVt7MeCzZ0FSobKxIvazXVz5fI9FMrWRwfRaPg1JpSJu037Omcj06dOJ8GXTcO/Shj+fWEPiz8dqzg3dOB+vHu1JO3qZ/Rb2l2oCBwczcole11Nf7+evdcZyrWytGff2E2i6t6M4u4AfZ79PblIGAP2eHEfIfYORK6vYtfRzrv5+xiKZLVG/AK6RYfgvexRJpSJ902/o1m42Ou/7+Di8pwxHrqikIiuP+DlrKLuRDkB44vcUX9T7pdIb6cQ9/KpFMj2GhNJ++cNIVip0G/dw3cR+W80cg+aBYcgVlZRn5nH5uQ8oVeq321cv4tqzA7lHL3Ju2iqL9VQPCSVohV5mysY9JL5vLLP1zDFoHxiGXKmXefHZWpnBm2plnnnQcpkAAYODGb5E74Njvt7PYTO2NObtWWi6B1Ccnc/W2WvITcqg3YBuRC64D5WNNVXlFexbuYmEQ+ctkunQPxyvBbOQrKzI++EXcj791ui867134Xr/WKiqoqqomPSl71J+NRG7bp3wXvqMvpAkkf3BFxTuOWSRzDaRwfRfqrffC5v2c+qDurFm6OpZeHfXx5rfnlxDflIGHSb0I2TWXTXlPLu04fs7XyLzfKJFckHv9zsa+P2Uevz+JMXvXzbw+8MM/H6hhX7fNTKM1ksfAysVmZt2k/rBD0bnfR4bh+f9I6GykvLMXBLnvV/TZ2z8vGj7xmxstV7IMlyZsYyypDSL9FQPCaGjEm/akJ2aAAAgAElEQVSSN+4lwSTetJl5F60eGEqVYsMXnv2QEsWGNfcOIuC5SQDEv7MZ3be/WySzVWQwfZbpffDlTfs5Y2YMMejdWXh2D6A0O5/9yhhCZWNFv9cexSs4AFmu4sjiL9H9dcEimQCTlsyg65AwyotL2ThvHUlm2rR1twAeePMJbOxtOb8vms0v/weAGWuewSdQC4CDqxPFeYW8EbWgUZnuQ0IJWPYIWKlI+2oPN9b8aHReO3MsvlOr42ouV+Z8QGlSOnatven02XwkSUKysSblsx2kWhhXvYeE0HWFflx4feM+rry/zei8OqIzXZdPx6WrP9Ez30OnjAs9+3ely7JpNeWcg/yInvU+qb8ct0jP5h4/QMv4fbfIMNoufwRJpSJt02+kmLSp5vGx+EwdXiPz6py1NX0VwMrZgeD975G18wgJL35isVz/yGAGKv7w/Kb9nDTjD0cY+MOdij8E8OzchiGrHsHG2QFkmW/HLKaytLxBeS+tfJvfDx5F7eHOli8/rHNelmVeXf0hf/x1DHt7O155cS5dOwUBsHXHbj76z9cAzJxxP+OjRlisJ8C9Sx7mjiFhlBWX8vm8D7h+ru58yL9bANPffAobe1vO7Yvm25c3ANCqS1umvvIYdo72ZCals+HZ9ygpKLZIbnPP4dpEBtPvZX2bXty0n1NmfOFQg/nUb4ovDJpYN8b9MNqyGNcmMpgBS/Xjh/Ob9hNtxo6GG9jRLhM7GrzqEWydHZBlme8tsCNDopbU1u+P8z4yG1e13dox6U393Dx2Xww7lLg6cuEUOg3vQWVZBVmJqWx5fn2jc/OWHENMXDKDLooNb5q3jhv1xJspSry5sC+aH5V4AzBgxij6Tx+JXFnF+b3RbF/1VYPyHAf0xPfFWaBSkfv9r2R9bDxHdrsvCo8HxiBXVlFVVELq4vcou5KIY78wvOc+jGRjjVxeQfrrn1J0JMZiPQWC5uS2rmCVJKm1JElbJUmKlSTpiiRJ70qSZHubZSyVJOmGJEmnJEk6K0nSuNtwzX9LknS3meMqSZLeU+SckSTpmCRJAcq5a8qxU8p//W5WbtCQENQBGtYOnsvPCz8lasXDZstFvfII2xd8wtrBc1EHaGgfGQJA/yfHEX/wHB9EziX+4Dn6P2lZVQQNCcEzQMOawXPZvvBT7mpE7prBc/EM0BCkyE2/nMR3M1eTcOSiZYqqJEJefZi/pr7OnkHP03piP1w6tjIqUnwjg5PPfEjSj3UntJUlZewbvoh9wxdZnFyVVBL9Vsxg17TX+WHIfALHR+Dewc+oTKf7IynNLeS7AXM59/Gv9Fp0PwABY3pjZWvNj8MXsuXOf9H5waE4t/ayUFcVvkueJOmxxVyNmoXrmMHYtm9jVCTvp31cG/sk18Y/TdbH3+Oz8DEA5NIyMt79grTXPrVMlgEdI0PxCtDwduQctiz6hHGvPGK23PgVj7Bl4Se8HTkHrwANHZU2/WP9dt6/cwFrohZxaW80Q5+Z1IieEp1XPUL01Fc5NHAOmon9cTJp05IbGZx75gN0mw8aHfcaHoZrcACHh87nyJ0v0vaJsVg5O1imqEpF4Kv/4NzUV4ge9BzeEwfg0LG1UZHCs/HEjHqBU0Pnkrn9L9r9Sz8RK0vN4fSYRcQMf56YOxfS6ukJ2Pp6NCpSUkn0XPkQvz/wOr8Onk/bCX1xNdG1MCmDI898RKKJ/ZakZvPbmKXsGrGI36IW02X2WOx93S2S2XvlDPY+8Do/Rc6n3fgI3Ezst/BGJoee/YhrZvrM+XU/c/CfdScalsgdvfwhvp7xOh8Nn88d4/ri1cFY19D7IinJLWTd4Lkc/fQXhi6YAoBXh1Z0HRvB+hEvsGnG64xe8TCSSrJIZnPXLwAqFW1feZzYB5dzdsg/8ZwwAPsOxrZUdPYq5++cx7kRz5H18yHavDS95lxVSRnnRs7h3Mg5FidXUakIevVRzk59heODnsN7Yn8cTey34Gw80aNe4OTQeWRsP0zAv2oTCUkfbOXi7Pctk2Ugs8OqRzk99RWODnwOn3pknhj1AseHzCP9p8O0X1wrM/GDrVy4WZno23Xk8hl8O+N1Ph4+n67jIvA0seFgxZY+GjyXY5/+SuQCvQ8uzs7n+0fe4rNRC9k+5yPGvDPLYl29X3qKlCdeInHcYzhHDcEm0N+oSP7P+0iaNIuku58k57Pv8Jo/E4CyuGsk3TebpLufJGXmi3gvfgasGh8iSSqJAStm8PP01/lm6HyCxkfgYaJnl/sjKc0pZNPAuZz+5Ff6KLEmdsshvh/9It+PfpG9z64j73r6TU2MOkaG4hmg4Z1G/P44xe+/EzkHzwANHRS//+f67ay5cwFroxZxcW80Qxr1+yrarJhJ3PSXuTB0Nh7jB2LfwTi+FZ2N5+Jdc7gw8hlydhyi1YsP1Zxrt/pZUj/8kfNDZ3Np7DzKMxpO5tbKlei06hFOTX2VwwPn4Gsm3hScvcbRUQs5OmQ+aT8dIWjxAwBYuzsROO9ujt35IsdGv0jgvLuxdnNqVKSkkoh4ZQa7HnydH4fMJ3BCXR/ccYp+DPGDMoYIf1Hfrh2nDgFgy/CF7Lz/NXotngpS474QoGtkKN4BWlZEPsvXiz7mnlf+YbbcvSse5euF61kR+SzeAVq6RIYC8J/Z7/JG1ALeiFrA6V+OcPrXo2Z/b4RKReDKxzj/wCucGvwsXhPMxNUz8ZwePZ+YYXPI3H6Yti9Vx9VszoxZSMyIeZyOWkCr2ROxsSCuopK4Y9XDHJ36GgcGzsNvYj+czYwLY575kGSTMUTmwfP8OWwhfw5byJHJK6gsLiN9/2nL9Gzm8UO13Jbw++1WPsalB1ZwOvIZPMcPxKFOfIvn7J3Pc2b4HLJ+/gv/f003Ot96/hTyjpy7KbGSSmLwihn8NP11vho6n45m/GFXxR9+OXAuMZ/8Sj/FH0pWKka89wT7Fm5g0/AF/HjPK1SVVzQqc0LUCD58e0W95//46xiJScns+OZTls7/J8vfXANAbl4+6zZ8xaaPV7Pp49Ws2/AVuXn5Fut6R2QYPgEalkT+k68WrWdKPX11yorH2LjwI5ZE/hOfAA13KH31wVUz2fLaRlaMnsepnUcZ8fh/5xxOUkn0XzGDHdNe59sh+hhnOp/qrMynvh4wlzMf/0qE0qZxPx7ih1Ev8sOoF9n3zDryEi2LcZJKYpASVzcNnU+HBuLqRsWO+hrY0fD3nuDAwg18PXwBWyy0o2o6ROrr993IuWxb9CljXzFfv2NXPMLWhZ/wbuRco7h65c+zrB35Ah/cuZDMeB0DG5mbt+QYoktkKF4BWlZGPst3iz7m7nps+O4Vj/LtwvWsjHwWrwAtnRUbDurblW4jwnnzzhd4feTz7P94e8MCVSp8Fz9F0mP/In7MTFzuisS2vckYbft+ro17koSJs8n65Dt8FujnyJXZeSQ9sZRr454kZcFbaF6fZ7GeAkFzc9sSrJIkScBmYIssyx2AjoAz8MrtkmHAO7IshwL3AJ9JkmSRHpIkWd2knPsAPyBYluXuwETAcEYwRJblUOU/y5a6GNBxRE9O//AHADei47B3dcTZxzg54Ozjjp2zAzei4wA4/cMfdBrZE4BOI3rU/N7weGN0GtGTGAO5dhbIjTG4fkZcMplXUyzW0yMsiIL4VIoS05DLK0na8heaUcb3WnQ9g7wL16GqyuLrNoR3aHvyrqWSn5hOVXklV7cext+kfvxH9iDuO309xP98FL8Bd+hPyGDtaIdkpcLa3paq8grKLHyqbB/ckbKEZMqv66C8gryff8d5eF+jMlWFtdeSHOxr/i0Xl1J84jxyadlN69tlZE+iN+t1uR4dh72LIy7exm3q4u2OnYsD15U2jd78B11GhgNQaqCfjaMdciNbtbj1CKIoPpXiBH2b6rYcwnt0L6MyJdfTKTifWKdNnTq2JvuvC8rTyVIKLiTgNTTEIj1dwoIoiddRmpimf4K55SDqUcZycw+eo6pYX4f5J2Kx1XoCIJdXIJfpB1kqO2skCye86rD25F9LpVCxpcSth2llar9JGeReuI5cZVxxVeWVVNXItAELEo4AnorMAkXmta2HaW0iszApgxwzMgF0f56joqDEIlmG+IW2J+taKjnX9XLP/3SYjiOM5XYY0ZPTP+hXgF3YcZR2/fX9puOInpz/6TCVZRXkXk8n61oqfqHtG5XZEvUL4BTWgdJrKZQmpiKXV5C19U88RvU2KpN/6CxVJXpbKjxxGRvFlm4Vl7AgiuN1lBjYr+eocKMyhvabd+Iydlp1zbmcP89SWWiZL6rGtYciM0EvM23LQbxGG8vMaUjmH2eptND/GaINbU/2tVRyDWypQx1b6sEZJRZd3HGUtootpZ5LoEBZSZlxOQlre1usbBt/4caueyfKE5OpSNJBRQUFv+zHaaix/5ULa1eSqBzsqXZ2ckkpVOp9lWRnY/F+VT4msebKtsO0M4k17Ub24PL3ej2v/nyUVoqehgSN78eVbYctkllNl5E9OaX4/STF7zub+H1nxe8nKX7/1OY/6GrG79ta4PedQjtQek1HmdJnsrf9gdtI4z5T8NcZ5Oo+c/ISNhp9n7Hv0AbJyor8P/QrTqqKSmrKNYbehlMVG64kdcshvEziTbaBDeeeiMVO6aueQ0LIOnCGipxCKnILyTpwBk8L4o2XiQ++uvUw/qPqH0Nc+/koWmUM4d6xFSkH9Ympksw8yvKK8AoJsEjXbiPDObZZ718TouNwcHHE1aRNXb3dsXdxIEFp02Obf6f7yPA61wq9qy8ntzU+NHUOC6L4mq7GF2Zs/bNOXM07dLamfgtOXq4/rlrog917BFEUr6sZQyRv+QtfE79UfD2D/POJZmNcNZqxfUjfe6rm3hqiJcYP1XKb2+87hwVR0kh8q69NARy7B2Lj7U7ugZtbIeYb2p7ca6nkKf0mdtthAk38YeDIHlxU/GHcz0dprfhD/0HdybxwnUzljbWSnIIG276a8NDuuLm61Ht+35+HGTd6GJIkEdKtC/n5BaRnZHHwyAn69grDzdUFN1cX+vYK4+CRExbrGjIynMNKX42PjsXRxanevhofHQvA4c2/EzJSb3O+AX7EHtGvbL/452nC7uxjkdzmnsOZxri4rfXEuO9qY1zNfMqAm4lxPiZ2FLftMAEmMgMM7OiKQVxtY2JHpRbaUTWdbzGudlbu78ofZ6hSxhJJ0XG4atQ0REuOIbqNDOe4Sbypb+5YHW+OG8Sbfg+MYM+6rVQqvrEgM69BefbBHSlPTKY8ST9Hzt9xAOdhEUZlqgzHaI72yMrApPTCFSrTsgAoi01AZWeHZGNzU/r+X6bqf/S//1Zu5wrWoUCJLMsbAGRZrgSeAx6RJOlJZWXrfmV165LqH0mS9KAkSUeVVaAfVSdBJUkqkCTpFUmSYiRJOixJkq+pQFmWLwAVgJckSVOUFaVnJUl6zeD6BZIkvSVJUgzQV5Kk6ZIknVau+4XB5QZJknRIkqSrBqtZtUCKLMtVirwkWZazb1eFuWjU5CVn1vydp8vCxeSJuIuvB3m6rNoyKVm4KM7aycutZhJakJaDk5fbLcnNt0BuvoHcm8VB60GxgbySlCwctJZfS2Vnw+CdKxj088toR9edRJjDUetBYUrt/RfpsnDSGuvopPGgQCkjV1ZRlleEnYcz8T8fpaKolCkn13Df0dWc+WgHZTmFFsm18fWkQpdR83eFLgMb37pJGfcHxhD426f4zH+E1OU3v9LQFFdfD3KTDexEl4WrxlhfV40HuQZ1kpuShatBu4+Ydy/PH3qf0PH9+e1t41c2TLHTqCk1aNPS5EzsNJat5sg/l4DX0FBUDrbYqF3w6H8H9n6WrRC21aopS66t37KUTKOJiCm+U4eSvTe69vd+noTufYvwEx+RtHYrZamNd2cHjZriG7W6FqVk4WChrgAOfmpG7XmVsSfe4+Ka7ZSkNr5qy1HjQZFBexalZOGotVzmreKiUZOfYuCTUrJwMdHVReNBXnJtvynNL8LBw1l/PMXEr1jgM1qifgFsNXVtqToZZA6vKcPJ3Xey5m+VnS1dd7xBl59W4W4yca0PO61Jv0nJMprUmqKZOszIfm+Fun01C7sG9NROHUbW35QJejvJTzGNIXVtKd+MLRnSKaoXqWev1QzgG8Lax5MKXe0rrhWpGVj71PUtrvePxf+XDXjO/QcZr35Qc9yueyfabFlPmx8/ImPZezUJ14Zw0nhQYNBXC1KycNKYiTUGepblF2Fvomf7sX2IvYmtUkAfpy3x+3kmft8w3g9X/H7I+P7sacTv22g8jfpMeSN9xvP+EeTt1ycs7AL9qMwrJHD9Ajr/8o5+ZavKsiGovUZNyU3EG7+pQ8jce0ov1+S3JcmZ2Fnglxw1HhSa+GDTdjUsYziGyDqfSJuRPZCsVDi38cazezuc/Cx7OOPuqybH4H5zdVm4mdyvm0ZNjkGb5qRk4e5rXKZ9787kZ+SQfk3XqEw7jZqyG4a+MAvbBtrVZ8owcgx8oa2fJyF73qbnifXcWLOFcgviqr3GZFyYnIn9Tfj9avwm9CPZzFsc5miJ8QO0jN+31XhSZiCzLCUTmwZ09Z4yjJy9SptKEm2XPETisv/UW74+nAx8OtTvD/PN+EP3QA2yLDPuy/ncu2MFYQavPv8dUtMz0RjEAV8fL1LTM0hNz0Dj41173Ft/3FLcfdVkG9hTti4Td5O+6q5Rk2MwLspJyazpq8mx12uSrT2iIvCw8AFuc8/hHLW1cyWAQgvnU6YxLnBsH+IsjHF/J65W29GYL+dzz44VhN6kHbn6qsk1mZs3FlfzUrJw9a1bvz3uGUzs/oYfUrTkGMLVJN7k1BNvck3iTbWu3oFaAnt35pktK3jqm8W0CQ5sUJ61rxflKQZjNF0G1ubmyFPHELDrM7znPUraK3XnyM6jBlByPg653PJtHwSC5uR2JljvAIwe/cmynAckot/rtTcwGQgG7pEkKVySpC7oV4n2V1akVgIPKD93Ag7LshwC/A48ZipQkqQ+6BPYNsBr6JO8oUAvSZImGFzniHKdbOAlYKjy9zMGl9MCA4AxQPUmR98CY5Xk71uSJIWZ3MI+5dwR/gv4X/0+3K7wf3Jg1Escf2It3ZdPw7GtT5PK8w4NpKqqik09n+bbvnPo9ngULv7ejf/wJsjZuJ2rwx8l/Y0NeD15/2299q2y+81veaPf05zaepC+M0Y2mZysA6fJ2BNN7+3L6f7hP8k9Hot8m1YuG+I9eSDOIe258UHtXn1lyZmcGjqXk31n43PvYGwsfCjxdyhOzmLnsIX83HcO7e4diJ2Xa5PL/L9Ec9Sv56TBOIW0R7eudt+8mD6Pcz7qea4+9Q7+Lz+KXVvNbZXpM3kgLiGBXP9gW+OFbxO+kwfiEhpI4trmk9kQXh1aEbngfn5d+NltvW7e1z+ReOfDZL79KR4zp9YcLz1ziesTHifp/qdx/8f9SLbNszrCJ7Q9FcVlZF9KahZ5hvym+P2YrQeJuI1+Xz1xME7BQaR+qN/3UbKywrl3V5JWbODimLnY+vviec/Q2yavGs3kAbiGtiehBW049usDFKVkMfaX5fR5+UHSj8ciW5Csv530GNffotWrN4vX5EFm42rMsDmc7PsU3vdGNktcBbDzccelcxvS91mwPcBN0lLjh5bw+56TBuEcHESKEt98HxpNzt6TlBkkBpsDlbUVfr06suvpD9g8aRntR4fXrG79X+SL+esY9OBIFv60CntnBypu4jX2/9/wCWtPRUnzxDiVtRXaXh357ekP+HHSMgJHh5td8dnUDHpqPJWVlZzecrDxwn+TlhpDqKyscHRz5t0JL/HTyo1MX/vsbbluzlfbiR/5COlvfYbnE1OMztkG+eM99xFSl9z81lUCQXPRnB+52i3LciaAJEmb0SczK4CewDHldRsHoPqLB2VA9WYeJwDDncefkyTpQSAffYI2HNgvy3K6cv2NwCBgC/qkbfVXGIYC38mynAEgy3KWwTW3KCtVz1evlpVlOUmSpE7K74YCeyRJukeW5eqvqAypvpY5JEl6HHgcYJy6N+HOQYRPH0HY/fr9uZJPX8XVYFWDq0ZNvskT8fzUbKPXC1y1avKVp5KFGbk4+7hTkJaDs487RRm59d0K4dNH0KMeuS4WyHUxkHuzFKdk42Agz16rpjjF8muV6PT3VpSYRsah87h3b0dRQsMfxihKycbJ4Gm9o0ZNYYqxjoW6bJy1aopSspCsVNi6OlKaXUD7Cf24sf80ckUlJZl5pB27jFdwIPmJ6aZi6lCemom1pvZJubXGi/LU+gepeT8fwPflpxq9rjn6TBtBryn6Nk2KuYqbn4GdaNTk6Yz1zdNl42ZQJ25aNXlmVmDEbDnIjA3z2fPOD3XOVVOqy8LOoE3t/Dwp1Vm+uDt+9Y/Er9ZPvLute5qiK8kW/a4sJQtbg9WutlpPSs3YktvA7rR+ZjJnJy2uea3P6Dqp2RRdvI5rRBcytzf8Sk2xLguHVgavzmnVFN+ErtWUpOaQe/E63n0613ykqT6KdNk4GrSno1ZNUcptWzxfL/m6LFwMVlHo/Y2Jb9Bl4+qn9weSlQo7F0eKswv0x7UmfsUCn9ES9QtQpqtrS+W6un3VdWAw2n/ezcXJLxnZUrmiW2liKvl/ncWxWwClCQ2vFitNMek3WrXZSaz7wO74PzOJmElLzNrvzVC3r6opNaOnx6Du+D87iVMT/75M0NuJi9Y0htS1JRcztgR6+5m0/lm2z/mQnETLPoRUkZaJtab2YZi1rxcVafWvSCr4ZT9e/3q6zvHyq9eRi4qx7dCO0nOxDcos1GXjbNBXnbVqCnVmYo2fmkJFT1sXR0oUPQGCxkdYvLKnz7QRhCt+/4aFft/VxO+bxnvQ+/3pG+aztwG/X67LNOozNvX0GZcBIWievofL97xYY0tlKRkUnY+nLDEVgNydR3Dq0YnMb35rVOcSXRb2FsQbj0HdaffsJE5MXFojt1SXhUe/2sm1vZ8n2Yca31eySJeNk4kPNm3X6jKmYwiAo0s31pS7a+ticht4JXfAtJH0naJPNifGXMHdQFc3jZpcEz+aq8vC3aBN3bVqclJry6isVISM6sUbYxc1qifo68i2laEvVFNmpl3dBgbT+pnJnJv4L7M+ojw1m6KLibj26ULmzw3H1RKdybjQz7NmrGcp2vERpP5yDLmi0qLyLTF+gJbx+2W6TGwNZNpqPSk3o6vrwGBaPXM35yfVtqlzz0649OmC74zRqJzs9R8bLCzh+sovG5VbqPj0aurzhy5m/GFBShbJRy7V+MZr+2Lw7taOpIM3tw+sKb7enugM4kBqWga+3l74entxLLo2OZ+ankGvsOAGrzV42ij6TxkGQELMFTz8vIBLAHhoPMkx6as5uizcDcZF7lrPmr6aeiWZ96frd9HzCdDSbUiPeuW25ByuKEU/V6rGqYH5VKGBLzSMce3HRXBli+WrK/9OXDW1owTFjm40YEe9p42gp1FcNZ6bNxZXXbVq8gx8cOjdg+g0LIx/T13ZpLpWczNjiP7TRhKhxJvrJvHGvZ5442YSb6p1zdVlcmanfrydGHMFuUrGSe1CYZb5vYwrUjOw0RqM0TReVDQwR87/+QC+S2bXlvf1otWaf6F74U3Kr1u+zYVA0NzczhWs59EnS2uQJMkV8EefSDVdYCkDEvAfg31MO8myvFQ5Xy7LNTuCVWKcDH5HKT9QluU/GrmvEmW7gsYoNbz1mpuU5VJZln+RZfl5YCUwoc4v60GW5fWyLIfLshwe7qz/YuXxz3fzcdQiPo5axKVdxwmePBCAVmFBlOQX17zyX01BWg6lBcW0CtP/PnjyQC7v1i8UvvTbyZrfB08eyKXdJ6mP45/vZn3UItYrckMM5JZaIDdk8kAu7bZ8byJDck5dwTlQg6O/N5KNFa0n9EW3y7Jr2bg5oVL23rNVu6Du1Yn8yzca/V16zFVcAzQ4t/FGZWNF4PgIEk3qJ3H3SYLu0ddDwF29ST6o/0p1YXImWmVCZu1gh3ePIHIsTACWnLmMbTs/bFr7go01rncNomCP8QDcpm3t5uXOkb0ou2bZtU058sVu1kQtYk3UIi7sOk7YJL0ubZQ2zU83btP89BxK84tpo7Rp2KSBXFDawbNd7eq7LiN6kt6IvnnRV3AM1GCvtKlmQj/Sdzb+BV8AVBI2yqstzl39cenalkxLPlAB5J+KwyFQi52/D5KNNd4T+pO165hRGaduAbR/YyYXZqyiPKN2PyBbrRqVvf6be1ZuTrj27kxxXON1n3XqKi4BGpwUW/IfH8GNnZbZr4NWjZW9fhWcjZsj3r07kX+l8UFBponMduMjSNpVf/++XSTHXEUdoMFNkdt1bESNv6km9reTBE8eBOi/RntNSVZc3n2CrmMjsLK1xq2NN+oADcmnrjQqsyXqF6DwVCx2AVps2+htST1+ANkmtuR4RwBtVz1B7MMrqcisfYBl5eaEpPglaw8XnHt1pvjy9UZlVtuvvYH9Zu4y7jdO3drR4Y3HOTvjNSP7vVXyo41l+kzoT4ZJX3Xu1o6ObzzO2em3RyZAihlbijPxwXG/naS7Eos6R/Um4ZDeB9u5OnLPhrnsf+0bbhxvOMFpSOnZS9j4t8K6lS9YW+N8ZySF+0z8r3+t/3Uc1JvyRH08sW7lW/NRK2utDzYBbSi/kdqozLSYq7i10+Ci6Nl+XATXTPS8tvskHe/W6xloEGsAkCTaj+lD3DbLJkdHvtjN2qhFrI1axPldxwlV/H7r6lhu4vcLFL/fWvH7oX/D7xfGxGLXrrbPeIwbSO5u44cZDncE4L/qCa488opRnymKicPK1QlrtX6FuUv/YIpjG+8zAPkm8cZ3Qj+zNtz5jX8QM/11IxvO3BeDOjIYazcnrN2cUEcGk7mv8X0lM07VHUNcN/HBibtqxxDt7upNitKuVr4iyo8AACAASURBVPa2WDvYAeA3sBtVFVXkxtZft39+savmw1Rndh2n1yS9f20bFkRJfhF5Jm2al55DSX4xbZU27TVpEGcN/EjHAd1JvZpcZ6JcHwWn4nAI0GKntKvX+AFk7TT1SwG0f30mF2esojyzobjahWILxku50VdwCtTgoLSp34S+pFro96vxm2j59gDQMuMHQ7nN6fcLTsVhb9CmZuNbtwACXpvFpYdeNeqrV2av5lSvmZzqM4vEZf8h/fv9FiVXAVJN/GGHcRHEm/jD+N0n6az4w6C7epOk9JvEA6dRd26Dtb0tkpWKVn06kxXb+Hi/MSIHRLDt1z3IskzM2Qs4Ozvh7aWmf5+eHDp6kty8fHLz8jl09CT9+zT8LYsDX+xkZdR8VkbNJ2bXUSKUvhoQ1oHiBvpqQFgHACImDSJGaXsXT70vlCSJO2dP4veNu+uV25JzuLSYq7gF1LZp0PgIEkzaNGH3STre00CMG2t5jKuRaWBHQWbs6JqBHbW/qzc3FJnXD5zG08CO/Pp0JrsROzr6xW7WRS1iXdQiLprE1RIL4+pFJa4GDQ5mwMwxbPzHW5RbsM94c48hDn6xi7eiFvCWEm/CTeJNfXPH6ngTbhBvzuw6TlCEfr7sHaDFysa63uQq6OfINm39sGmlnyO7RA2mYG/9c2SnyN6UJ+jbTuXiRKuPXib9rQ0UR59HcHNUIf9P/vffiiQ39lUDSy+kX4J6DHhPluXPlb1UPwTygDPok5PdgGLgCPAI/4+9M4+Lqvz++PuCKCqLgApYLrivgGvugAoqbqWVWipqfdNcKtdEy10zM7XU1NSstFxScwvXFLPS3BC3XHBfUWRXBIX7+2MuOAwzMGAw/fK8e/lK7zxzP/Ms5zznnvvc58JDYBO6LQLuKoriDNirqnpVUZREVVXttHO/CnRUVbWvoigTgURVVWfpabsDB9EleGOAHcA8VVU3GZynFvAz0ERV1fuKojirqhqtKMq3wFZVVddp5RJVVbVTFKUecEdV1Vvai7S+BU6oqjpLUZQrQIPsVrDqM6X8m0Ybut2UvlTy8eRJUgqbRy7m9snLAPwvZDpLAnWrD9zreND58wEUsi3MxdBwto/X7YtUtIQd3b4aikOZksTdjGL9oC95FPd0r9Dsera9pvvYQPedkOl8rafbRdON0NOt1rYB7ScFUczZnkfxD4k8c5Uf+ui2vfVMNq7q2tqbOpN7o1hbcXVVKOe/2ET10a8Se/wSd3Yeo4R3RV76Zhg2JYqT9ugxj+7FscdnNM4NquD12VuQpoKVwqWvt3N1VWiW898vlPVewYutvGg8sReKlRXn1+wjfN5m6o3sRlT4Za7tOoZ1ERt8vhiIS+0KJMcmsnfQfBKu3aNQsSK0nP0OJaq8AIrChbW/cXLRL1nO36yY8YuX4j4NcB07AKytiFu3k/uL1lDyvV48OnWBxD1/UXrcAIo39UZ98oTUuEQiJy8kJUK3GXulPcuxsiuGYlOI1IQHXO83jpSLTy9CV6SYfkN6p8l9qeLjxeOkZDaMWsxNrU+HhExnvtanL9TxoNusgRSyLcyF0HC2TPgWgJ4LP6BURXfUNJXYm1FsGrcs0+pW36Ss9yhKtvam6pQgFGsrbq0K5fLcn6k0+jXiwy9xb8dRHLwr4bV8BDYlipP66DEpd2M54DMSqyI2vLRLtwvHk8Qk/h61hMTTV7Ocv5hi/L6IU+u6eEzuB9ZW3F21hxtfbKDc6O4kHr9I9M4j1Fo7nmI1ymXsj5ZyM4q/gz7FsaUnHhODdC+1URRuf7ONyJWZV0/dUIoY1XRv5UVdbfxeWr2Pv7/YRO1R3YgOv8ytncdw9qpIs2+GUbhEMVK18bvd90NcW9bGe8KbGZoXlu/k0sq9Wc7/2MgLM8q08qLBpF4o1lZcXL2PU19uxlPTvLHzGC5eFWm57AOKaJpJ9+LY6jcGgICfP8ahsjuFitmSHJPIwRFLuL3vZKbzX7UxbquV/LzwH98bK2srwtfu44/5m2g5vBu3T1zmwm6d3XSZ8y6utcrzKPYBPw+ZR+x13eruZkO64PW6D2lPUtk1eSUXjew9VdlIvJnf7VvR6mFWUcCxVT3KTXoLrKyIWvMrt79cR5mRPXkYHkHsrsNUXT2RYtXL8/iubiwl37xHRL9PsGtQjfIz3gU1DRQrIpduIWr1r5nOnZRq/AERp9Z1qTS5L4q1FXdW7eX6FxsoP7o7Cdr4rbP2Y4rXKEeKtpds8s0oTgfp/KvXxskUrfIC1sVseRKTwPnhC4kxaGNj73Jwbl2XylN0mrdX7eXa3A1UGN2dhPCL3N9xBK+fMms+uhnFKc2ne2+aTLHKL2BdXKd5dlhWzYO2xu2mop8XbcbrxvCJtfs4MH8zLbSxFKGNpU5zBuJaqwJJsYlsGjKfuOv3aDq0C40HdSLm8tME55ren/JQL7Hzmr3xJwqKtWiIy4cDUaytiP95J7Ffr8JpcB+ST5/nYehBXMYMpFjjeqhPnpAWn8i9aQt4fPEqdp1a4/RWd9QnTyAtjehFP/BwT9YLll1xWbeLKefnRdOJunqeW7OPY/M202BEN+6duMxVba5pNXcgJbW5Ztfg+RlPRJRpXIOXgrvzc5eJRusDcMPa9OPlHSf3paqPFyma37+l+f3BIdNZoPn9Mprft7EtzPnQcLbq+f2SBn4/fSVU11Tj+447+NXnxYlvoVhbcX/Nr9yZ9xPuI97g4YkI4nYdovKPkylavTyP019GcSuKS/11q7TsW3jx4sf9QYGHJy9y7cOvUA0ei41Jsc2iCeCizTdYW3F7VShX5v5MRW2+idpxlLo/fYRdjbIk643hE30+A8C9py8V3n8FgCtzf+b26tBM575WyPhWEC+28qLRJF0McWHNPk58uZm6WgxxXevXFl8OxKWWrl9DB80n8do97F4sScCPH6KmpfHwTgy/j1jCg5tZV+kctzG+SvHVyf2o4eNNSlIyP45axPWTlwAYFTKDzwJ1Pr5snYq8OetdbGwLcyb0OOsnLM/4/huz3uVq2AX++CHr6uDuycb3rCvRqh4ek/uhWFsRuXoPN79YT9lRPUgMjyBm5xFqrplAsRrlMvZXTb4Zxdm+M3Bs6UmFCX0zfPCd5duIXJk5URSTVtioZqnW3tSc0gfF2oobq0KJmLuRqqNfJTb8Mnd3HMXRuyL1lw/PiAuT78bxm88oAIqWLUnTLZP4te4QTL2drYSSta75GT8ApGL85Vf56feLWBmPlRxb1aP8pP4o1lbcW/0rt75czwujevAg/CKxOw9Tfc0EilUvT8rdp3U93/eTTOco+bofxb0qcXXc0iznP2xdzKhueT8vWmj+8MyafRydt5lGI7px98Rlrmh246/nD3cMnk+85g+rvtKM+oM7ASpX94Tz5/TVmc49IGxyFr1RE2ZwOOwEsbHxuDiXYNBbvXnyRGdb3V/pgKqqTJv9Fb8fPEJRW1umjB1G7RpVAdiwdQdLvl8DwDtBPXilg/FtUt5rMMbo8R6T36KmjxcpSSl8P+orrmm2OjZkJtMDRwNQrk5FgmYNwsa2MKdDj7Nmgm7LG79+7fHp3RaA4zsOsfHTHzOd2101vUVNfl3DuaYaH79lW2lznJVujgubt5kGI7txL/zpHOf3xdM+3T3o6Rzn3kQ3x23sPNFkfYzJlvPzork2js5q46ihNq+mj6PWcwdSqnYFHmnzqv44qje4Eyoq1/aEc8BgHAHcsTZ9ldxhcl+qaO37s968+m7IdBbqzauvzBqAjXY99csEXfu+H/o5hQrb8DBWt8L0RlgEW8bp+ryMifbN7xjivLXpFfFdJ/ejuo83j5OSWTVqETe0MTwiZAafa/PNi3Uq0lObb86GHmeDNt9Y21jTY+ZAytSsQOrjJ2yetpKIA7pFFwNsjT9VW7xlQ0qPfQesrIlbv5PoxatxGdqbR6fO82DvX5QeO4BiTepmxGiRU74iJeIazgN74PJOd1KuPk2W33hrHKnRmXWqnd1m/hsInyNeK9/l35uNfAZ+urrpX9nf/1iCFUBRlLLAV0B1dKtjQ4CRQE90Kz8dgReBlaqqTtK+0x0I1so/BgarqnowNwlWrUxPYCy61ae/qKr6oXY84zzav4OAUehWxYZp5/wW4wnWdsA0IP3q8RAwSFXVR/9UgjU/sYQlmUqw5jfGEqz5jakEa36SXYI1PzGWYM1vTCVY8xNTCdb8xliCNb8xlWDNb4wlWPMbUwnW/MRUgjW/ycXLcv8xTCVY8xNTCdb8xliCNb/JLsGaX5hKsOY3phKs+YmpBGt+YyrBmp+YSrDmJ6YSrPmNsQRrfmMqwZqfmEqw5jemEqz5ibEEa0FgKsGan2SXYM0vTCVY8xtLyGaXYM0vTCVY85vsEqz5hakEa34jCVbjSIK1YPlHrwBVVb0OdDI8ru2vekNV1SyP16uqugZYY+S4nd7f1wHrtL9PNKG9CliV3Xm0f38HfGdwrK+x76iquh3YbkKvgrHjgiAIgiAIgiAIgiAIgiA8PxT8sj9BEARBEARBEARBEARBEIT/CAXyDKOqqt+i279UEARBEARBEARBEARBEIR8RP0XvxDqv4isYBUEQRAEQRAEQRAEQRAEQcgjkmAVBEEQBEEQBEEQBEEQBEHII5JgFQRBEARBEARBEARBEARByCMFsgerIAiCIAiCIAiCIAiCIAgFQ5qlf8BzhqxgFQRBEARBEARBEARBEARByCOSYBUEQRAEQRAEQRAEQRAEQcgjkmAVBEEQBEEQBEEQBEEQBEHII4qqqpb+Dc8F08q/WeAN/bigBYEiKBZQhSSl4MfxLZILXLNBqm2BawJMfXC8wDXr2lUocE1XK8u0r7UF7KZ6WpEC1wRItIStKgXvDW0tdP+ySurzsbV6nIVuD8coqQWuaacWfGWvKQU/vwHYWMBuqqYVLnBNS/HQAv7XEvEZQEjytQLXrFa4ZIFr2irWBa5pKWyxTF2/PDKjwDXHN/iowDUTKPj5DaB6qk2BayZaIIZIUCyzE2YRteCvMS4qjwpcE+C7K+stk4j4l/NKuU7/yYTfz9e2/Cv7W1awCoIgCIIgCIIgCIIgCIIg5BFJsAqCIAiCIAiCIAiCIAiCIOQRSbAKgiAIgiAIgiAIgiAIgiDkkedjszZBEARBEARBEARBEARBeE5I4z+5Beu/FlnBKgiCIAiCIAiCIAiCIAiCkEckwSoIgiAIgiAIgiAIgiAIgpBHJMEqCIIgCIIgCIIgCIIgCIKQRyTBKgiCIAiCIAiCIAiCIAiCkEfkJVeCIAiCIAiCIAiCIAiC8B8izdI/4DlDEqwWpKKPJwETeqNYW3F8dSgHFm7J9Ll14UJ0nv0ubnUqkBSTyM9D5hF3IwqApoM649XdBzU1jZ0Tv+fSbydzpd1+Yh+q+HnxOCmFjSMXc/vUlSxl3GtX4OXPB2Jja8OFveFsm/g9ADUDG+E7rBulKpdhSefx3Dp52ay6tpnQGyutrgeN1LXj7IG41/EgKSaBjUPmE3cjiqIl7Hhl0Xu4e1bk5Lrf2Dn++1zVM3DC03r+PHIxt08br2fXWQMppNUzZJJOIyC4J9Xa1CM15QnR1yLZOOprHsU/NEu354T+1PGrS0pSCt+MnM+101nb6JWRPWnS1YdijsUZUqt3xvEqjWrQY3w/Xqxenq+HzuHotoM56pX19aTZRN1Y+ntVKMe/yty+VoUL0WruQErV8eBRTAK7B80n4UYUVV5uitfADhnlXGqUZV37j7h/5ppZ9Zz8STCt/FuQlPSIYYPHcerE31nKrPxpEaVdS2FdyJpDB44xbtRU0tLSqFGrGjNmf0zx4sW4fu0WQwd8SGLCA7N035n0DvX9GpCclMwXI+Zy8dTFLGV6j+qNX7dW2Dna8XqN1zKOl3qhFO/P+gAHZwcSYxP5/P1Z3L9zP0fNgu7TdLpP6Edtv3qkJCXz7cgFXDei22VkTxp3bUkxRzve19MtVLgQ/WYPpVztijyITWDJkDncv3EvW73yPp74TtTZ6qnVoRz+Kquttp0zEFfNVkMGzyde80sA9mVc6PPrpxycs4GjX4eYXc+2E/tQWbPVzSMXc8eIT3KrXYEun+tsNWJvODs0n2TrWJxuC4bi+GIp4m7cY/2gL8221dcn9KOWX11SkpL5fuRXRtu388gevKS177BafTKOFypciKDZQzLad+mQuUTn0L4Ar0wIooZfXR4nJbNq5EJuGPFLL9b2oOesd7GxLczfe8P4edJ3APSZ/z6lK7oDUNShOEnxD5gVOCZbvbK+njTX+vTMqlDCjPiHNnr+YafmHwBcqpfFZ0Z/CtsVRVVV1nUcT2ry4xzraCldS801AJ0nBFHdz5vHSSmsHbmQm0b69YXaHrw+ayA2toU5u/c4m7V+9f+gG416tOJBdDwA22eu4Wzo8Rw12+rN5ZtM2I177Qp01pvL0+2mRmAjfLS5fGnn8dw2Yy6HZ/OF/m91pEWP1qQ9SSMhOp7loxcQfTMqy/eNUdC2aglfaCn/a6l4tMOEPlTVbGb9yEVGY7QytT3oOmsANraFOb/3OL9oMVrb4DeorhejbRi12Gy/P2rK+zRv3YRHSY+Y8MF0zp48n6XM/B8/p2RpF6wLWRP2VzgzgmeTlpaGQwl7ZiyaTJmybty6focPB4wnIS4hR82giW/j7VeflKRkFo78kiunLmUp8/qoN2nZ1Y/ijsXpV7NnxvGWr7bizbFBRN+JBmDn97+wd/XuHDXfmNAfT796pCSlsGzkPK4asZmuI9+gmWar79bqlXE84K1OtMyw1Ti+Gf0V92/mPL89q67vmwG07t2OtLQ0Hj14xHfBi7gVcSNHTXP8Q7naHvSZNRgb28Kc3hvG2knLAXihRnnemPY/ihSz5f6Neyz/4EseJSZlq/fR9Nn89schnJ1KsHHloiyfq6rKJ3MXsf/AYWxtizBt3AhqVqsMwKaQXSz+bjUAA4J60CXQP8f66dNpQh+q+XmTkpTCupGLuGXCbl7T7Obc3uNsmZR5Tmv+diAdPurFlLoDeBiT8/h9dULfjPZdMXIhN4y0b9naHvSeNSijfddN+haAF2qWp8e0/2FTxIa0J6ms+XgZV8Ozxu36lPP1pIV2XXNmVSjHjMQP/nrxww4tfrB/sSRv7p1JzMXbAEQeiyB07PIc65eOh14MEZ5NDOGm+eBNWgxRoXltfMd0x8qmEGmPn7B3+iqu/nnGbN0OWp+m+0JTfdpNr0/TfWGb4a9Rw78+qppGYlQ860cuIuFurFm6logh3pzQHy/NPywx4R+6af6huGNxBuj5Bz89/5D84BHLzfQPglCQ5HqLAEVRUhVFOa73J/srO9PnuaIoSsm8fNeMc1dQFOWU9ndfRVHitN/6t6IoE/6B8/dVFGX+M53DSqHdlL6sDprJ4jajqdW5CSWrvJCpjHd3Xx7FPWChzwgOLdtGqzG6YKtklReo2akxX/t/yKqgmbSb2g/FSjFbu4qfF84ebnzpM4ItwcvoMLWf0XIdp/Vny5ilfOkzAmcPNyr7egFw9/wN1gyYy9W/zppd14ApQawNmsnXbUZTs3NjXKqUyVTGS6vrIp8RHFq2Hd8xPQB4kvyY32atY8+0H82uX0Y9fb1w8XDjC98RbB67jE7TjNez09T+bApeyhe+I3DxcKOKVs+Lv59iQcCHfNU+mPuX79BiUGezdOv41qW0hztjfYfy/dhF9Jr2jtFy4b8eYVqXrOYTfSuK5SMX8Nem383SU6wUmk8N4pc+M1nTajSVuzTGyaB9a/TwJTn2AatajODE0u28NFbXvhc2/sm6duNY124cez5YSPz1e2YnV1u1aYFHpXI0bxDIh8Mm8snnHxstN7D/CAJadqN105dxKelEx5fbAvDZF5P4ZNJc2jTvyvZffmXgUOP9Y0h9vwaUqVCGAS3fYcGY+bw7bZDRcod2H2JE5+FZjvf/6C32rP+V99oOZfUXqwgaE5SjZkH3aTq1Nd2PfYeycuxi3pz2P6PlTvx6hE+6BGc53uz1VjyIS+Rj36HsXraVrmN6Gfn2UxQrhVZTg9gYNJPvWo+mWufGOBuMpVrdfUmOe8DyliM4tnQ7zYN7ZPrcZ/ybXAkNz1U9K2s+aYHPCH4JXkagCZ8UOK0/W8csZYHmkyppttpsUGcu/3Gar3xHcPmP0zQz01Zr+daltIcbE3zf48exX9Nz2ttGy5389Sifdhmb5XjT11vxMO4BE3zfY8+yX3hlzJs5atbw9aaUhzvTfT9g7dglvGpC89Wpb7E2+Gum+35AKQ93qvt6A/D9kC+YFTiGWYFjCN/2Fye2H8pWT7FSaKn5h1WtRlMlG//wQ4sRhC/dThPNPyjWVrT58l32BS9ndZsxbHxtGmmPn+RYR0vpWmquAaju601JDzdm+g5j/dglvDLtLaPlXpnan/XBS5jpO4ySHm5U08YwwP5lIcwNDGZuYLBZydXKfro5br7PCLZmM5en2818H90clz6X3zt/g59yMZfDs/vCa2cuM7XTh0xsP4Kj2w7wWnBvI9/OSkHbqiV8oaX8r6Xi0aq+3rh4uDHHdzgbxy6l87T+Rst1ntqfjcFLmeM73CBGO8m8gNHMbz+GqMu3aWmm32/WqjHlKpalS9MeTB31GcEzRhot9+E7H9OjTV9e8+2Nk0sJ2nTyA6DfkF4c+v0oLzfryaHfj9JvSPbzKoC3X33cPNwZ5vMuS4K/4q2pA42WO7b7MB91GWX0swNbfyc4cBjBgcPMSq56+tbD1cOdMb5D+HbsQnqbsNXjvx5mcpcPsxy/duYykzuNZnz74RzZdpDXzbTVZ9U9uGk/H7cbzoTAkWxbvJEeH/fNUdNc/9Bz6v/4IXgxE3zfo7SHG7W0ebXXjAFs/PQHprYbyfEdh/B/J+ex9HKgP4tmTzX5+f4Dh7l24xYha5YxcfR7TJmlu2yMi09g4fIfWbVkLquWzGXh8h+Ji885wZlONc1uZvkO5+exS3nZhN28PLU/G4KXMkuzm6p6c42juzNVWnoSY8YNYYCavt6U8nBjku/7rBq7hB4m5rfuU9/mx+CvmeT7PqU83Kipte/LY95k2xfrmBH4IVtnr+Xl4Jz9r8/UILb0mcmPrUZT1Uj8UFOLH1Zq8UPTsU99YdzVSNa0G8eaduNylVzVjyGWmIghPDVfuNhnBIf1YoikmATW9f+cb9oGs3X4YjrOMW7jxqiqxQ+zc/CFXTRfONt3OCX1+nT/11uZ134M8wPHcm5PGK3e72qWriViCE/ferh5uDPadwjLxy4kKBv/MMmIfziwaT8ftRvO+MCRhCzeSE8z/IMgGENRFGdFUXYpinJB+7+TkTLeiqIcUBTltKIoJxRF6W7OufOyB2uSqqreen9m5OEcBc1+VVW9gQZAL0VR6pnzJUVR8m2FbxnvSkRfiST2+j3SHqdyZstBqvrXz1Smin99Tqz/DYC/Qw5RoVktAKr61+fMloOkpjwh7vo9oq9EUsa7ktna1fzrE75+PwA3wiKwdSiGXekSmcrYlS5BEbui3AiLACB8/X6qB+h+X1TELe5fup2rusbo1fVvo3WtxyntN53Vq+vjpGRuHDnPEzNXTOlTPaA+xzfo1dO+GHalDOpZqgRF7J/W8/iGp/W8uP8kaalpGd93cHM2S9c7oCEHNoQCcCnsAsXsi+FooJv+Wdy9rHcY79+4x42zV1FV8xb0l/auRPyVSBKu6dr34uaDVAjI3L4VAupxfp2uLS79cogXtPbVp3KXplzcbP7KyoBAP9at3gzAsSMncHCwp7Rr1nsm6atSCxUqhI2NDaqqAlCxcnkO/nkEgN9CDxDYybw7+I0DXmLP+j0AnAs7R3GH4jiVzuITORd2jpi7MVmOl6tSlhN/nADgxJ8neMm/cY6aBd2n6XgFNOTghn0AXA67QFH74jgY0b0cdoF4I7peAQ05uF73/WMhB6netHa2em7elYi9EkmcNpbObTlIJYOxVCmgHme0sXQh5BDl9MZSpYD6xF27x/3zN3NVz6r+9Tmh2f/NHHzSTc1WT6zfTzXtt1Xzr5fxff3jOeEV0ICDG3Q+9nLYBYrlun0bcHB9KGBe+wLUDmjAYU3zalgERe2LZdF0KFUCW/uiXNXqenjDb9QJaJDlXN4dmnBs85/Z6pX2rkTclUjitT6N2HwQD4P28Qiox1mtTy/q+YeyLetw/+/r3P9bd9MlOTYRNU3NsY6W0rXUXANQM6A+x7T55prWr/YG/Wqv9es1rV+PbdhPLSP9ai76c/nNsAiKmGE34Xr2kdu5HJ7dF547cJqURykAXAy7gJObi1m6BW2rlvCFlvK/lopHa+QxRqup2UyEXox2PSwCRzPHkm+7Fmz9aTsAJ4+dxt7BjpKls373QaJuNWyhQtbY2NiAFrv4tG3B1rXbANi6dhu+7VrkqFnfvxH7tfEXEXaeYg7FKWEkbokIO0+skbglL9QNaMifWvxwSbOZ3Njq2QOn9Gz1vNm2+qy6+itHixSzzYgZs8Mc/5A+r14OuwDAwQ2/4RXQEABXjzJc+Ev3BNbZ309Qt/1LOWo28K6Do4O9yc/3/n6Qzu1aoygKXrVrkJCQyL2oaP746yhNGtbF0cEeRwd7mjSsyx9/Hc1RL50aAfUJ0+zmumY3xuaaIvZFua7ZTZie3QB0+Lg32z4x/2aiZ0BDDmnte8VELJrevle09j204Tc8tfYFsLUrCkBRh2LERWY/xl0N4ocLmw9S0cAXVtSLHyJ+OcSLRq5rcou7FkPE6fnCKkZiiJN6MUR5TTfy9FUStVWjUedvUMi2MNaFzUsj5LVPa2h9mqxnMzbFimCGyQCWiSHqBTTkD80/XMzGP1w00z+YXVlByMoY4FdVVasAv2r/NuQh0EdV1VpAO2CuoihZB6wB/9hLrrQVqZMURTmmKMpJRVGqa8ftFEVZrh07oShKNyPfHa4oyintzwfaseKKovyiboLmHQAAIABJREFUKEq4dry7dry+oij7FEU5qijKDkVR3PWOhyuKEg4MNvYbVVV9ABwFKmsZ6YPab/o5PWutKEqooihzFUU5AryvKEpDRVH+1M59SFGU9Nm0jKIo27Ws98zctpe9mzMJt58+lhx/Oxp7NyeDMk7E39I9DqSmppGc8JCiTna643rfTbgTjb2ZyT8ABzdn4m/pad+JxsE1s7aDqxPx2qNI6b/P3ASjIXZuTsTffnquhFzU9VlwcHUmzrCeBroOBr8t/nY0Dq5Z61nvNR8umLkqpISrC9F6ujF3oilhZmCaF4q7OZF462kdEm9HU9ygnvpl1NQ0UhIeYmvQvpU6vcSFTQfM1nVzd+XWzTsZ/759KxI3d1ejZVeuW8zx8/t4kPiAXzbtBOD82Yu0DWwFQMcuAZQp42aWroubC1G3nz4Sef/OfVxy0b6Xz1ymSfumADRp14Ri9sWwL2E6SIaC79Onus6ZdGPv3McpF3ao+76urdJS00hKeEhxJ9N1tXNzIsFgLNkZ+Ab9Mum2autkh02xIjR4tyMH524w+/elY2/EJ9kb6Nob8Unpfq94SceMwDbxbizFSzqapVvC1ZmYW0/HUsyd+5TIZfvGaL/bnPYFcHR1JjZTn0bjaKDp6OZMnJ5firsdjaOBX6rYqDqJUbFEXblDdjyLfyhR0Q1VVem4cjSvhUzFW287kZywhK6l5hrIW7/G3r6fqV+bBrVl2LZPeW3mAIo6FM9R09BuEsywm4TbuYsXDPknfWGL11txMjTMTN2CtVVL+EJL+l9LxKP2rk7E6dXXnBgt7nbWMQ5Q/zVfzpux6hugtFtJIm/dzfj33dt3KeVu/IG6Bas+Z/fJrTxIfMjuraEAuJRyIuqurs5Rd+/jUirr7zHE2c2Z+3rjN/rOfZyNxJrZ0ah9Ez7dPpcPFo7G2cTv1Ud//gedzZibJDWk5eutORl6zKyy/4Ruq97t+HTfAl4f05sfJ35jlmZO/qGEmzOxemM19vZ9Smh9cOvC9Yxka73Axji5P3t8F3nvPm6ln/aTa+mSRN6LIvJeFG6lSz09Xkp33FwcXZ2I1bObODPtxlGzmxr+9YmPjOHO3+Y9rQZQwtUpw3+CLhY13r7681s0JTTNdZO+4+XgXkz5cwGvjO3NppmrstUrbsQXGosfEkxc1ziULUX3bVN55adxuDeqZnY97d2cSDAjhjD0wYYxRLXAhkSeukJqinlP/DiY6QsN40L9a3f/ka8z6s95eHdpxu7ZP5mla4kYwsk1qy/MrX9o3bsdn2n+YaUZ/kEA9T/63zPSBfhO+/t3wMtZ2k1Vz6uqekH7+y3gLlDKsJwheUmwFjXYIkB/qWyUqqr1gIVA+jM3HwNxqqrWUVXVE9ijfzJFUeoD/YCXgMbA/xRFqYsuS3xLVVUvVVVrA9sVRbEB5gGvqqpaH/gGmKadajkwVFVVL0ygKIqLpnEa+B74UPtNJwH9rQMKq6raQNNaA7yvnbcNkH7rxBvoDtQBuiuKUtaI3juKohxRFOXI4cQIUz9L+JfTcnAXUlNTObHxD0v/lHyjtHclniSlEHMuf/ax6fXqAOrX8KNwkcI0a6lbGTBi6Mf0easHIXvWYGdXnMeP87ZyLLd8M+0bar9Um7khX1C7cR2ibkeRlibbfz8rjYd1JWzZdh4/TLb0T3n2Kff/AfU6N8tx9eqzYlXIGveGVdk99Ct+7jqZiu0aGF39/l/RtSQHVu7m05bvMzdwDPF3Y+j4Uc6PHf9/pvHLLSjvWYkdX2+y9E/5x7GEL/w3+d+CxmdwF9JSUwnPhxhtcM8RBHh3oXARGxo2N/7wW0EsoDq2+zDvNXuHD9t9wMn9xxk0+738F9Vo8nJLKnhWYlsB2uqeFdv50GcwP81YQaehWdbl/OOsGL2Qlr0CCN4yA1u7ojwxcyuc/2/Y2BbGb3AXdpmZgPunaNHLnw1TvuPjpoNZP+U73vzU/Mfnc8uDu7F899IHrGn/Eb9P/oGAeYOw0VbPFgQlq7yA75gebA8u2MTfrllr+azpUI5v+oMmQQEFql3Q/LpiO6N8BrN2xgo6F4B/EP696OfatD/G95wwjquqqulLsO8AxleJPdVqBBQGst9Amry95CpJe9zeGOm3zo8C6RuAtAEyNkZRVdXwuYDmwM/a6lIURdkAtAC2A58rivIpsFVV1f2KotQGagO7FEUBsAZua0t1S6iq+pt2zhVAez2NFoqihKF7idoM4IZWfp/2+XeA/myzRvt/NeC2qqqHtd8er/1G0C0pjtP+fQYoD1zXr5iqql8DXwNMK/9mphAs4U409np3SB3cnUm4k7lpEu7E4FDGmYQ70SjWVhSxL0ZSTKLuuN537d10ZbKjYR9/6vfQ7R9188QlHMroabs5E2/wuEZ8ZEymFasO7s6Z7mDlhsQ7MTi4Pz2XfS7qmlsa9fanfk+tnuGXcDSsp4FuvMFvc3B3Jj7yaT29X21JtdZ1+faN6dnq+vVuR4uerQG4En4RZz1dJzdnYs14iVJeeXAnBrsyT+tg5+7MA4N6ppd5oLVvYftiPNJr38pdGhNhxurVoLd68EafVwEIDztFmReerjp1L+PKnduRJr+bnJzCjpC9tG3vx/7QA1y8cJk3u+n8oEel8rT2b2nyu4F9OtC2p27v1gsnLlBSb/WGi5uLWS+pSic6MppPBuj607aYLU3bN+VBfNaXa1mqT317t6V5zzaabgTOZVwyPHkJNxdicmGHsZHROJcpSeydaKysrShqX4wH2bzMIPFODPYGYynRwDekl0nUs9VHMYm4161MlcBGNA/uQRGHYqCqPEl+TPh3u4xqNejjT13NJ90y4pMSDHQTjPikdL/3ICoOu9IlSLwbi13pEjyMijNZR5/ebWmm9evV8Is4lSkJnAPAyc2F2Fy2r1MZlxzbt1nvAJr01K3WvhZ+kRJ6dS3h5kycgWbcnWgc9fySo7szcXp+ycraCs+2Dfm8U9a9Jg15Fv+QeDuaW3+dy/AVV/eGU6p2BW7+cfpfqVuQcw1Ak97+vKT16/XwS7nu1xLuLhn9mqg3Zg+t3kO/ZaONajbo4089E3Zjb4bd2LvnHC8Y8k/7whrN6tBhSDdmdh/Pk2xW+FjCVtMpSF9oSU0o2Hj0pd7+NMgUo+n5dDNiNEf3zGO87qstqda6HsvfmEZ2vN63K6+82QmA0+F/41qmdMZnpd1Lc++26RWEKckphO74Hd+2LfjrtyPcvxdDydIuRN29T8nSLkRHGX/c2b9Pe1r10CU6Lp24gEuZp3GLs5sL0ZHmj9/E2Kdjdc/q3bwRbHzv+Fa92+GjxQ+XwyNw1tN0cnMhJpe2WrOZJx2HdGNG94+ztdV/Wjedv7b8Qe+pxq+Xc+sfYu9EU0JvrJZwdyFW64PIi7eY10c3hkp7uFPbz6yd5LLFtZQLd+4+HVeRd6NwLVUS11IlORx24unxe1E0rOuZ7bka9/anoWY3N8IvUaKMM1e1zxzNtJu4yBicy7vi9GIp3t+m293Pwc2ZoVunseDlj0m8lzluatk7gKaZ2ld/fjPVvvrzmzOxmq2+1M0n44VXYb8c5I0ZA7Kt7wMjvtBY/GBv4rrmUYru//dOXiH+6l2cKrpx90TOL2BKuBODvRkxhL2JGMLezZmuX3/A1uGLiL12l+x4yaBPzfGFhnGh4bU7QPjGPwhaPppf56w3qmuJGKK1gX9wKVOSC9pnzs/oH4JM+Afh+UA/12YMRVF2A8YekR1ncB5VURSTt0u1J+ZXAEGqGfv9/WNbBGik3zpPJW/J2wxUVT0P1EO3unSqoijjAQU4rbf/ax1VVc25TbNfVdW6qqrWV1U166ses2LOq8z1lwnkur63wi/h7OGGY9lSWNlYU7NTY87vyrwHz4Xdx/Dspks61QhsxJU/dReX53cdpWanxlgXLoRj2VI4e7hx63j2yfTD3+9iUeBYFgWO5ezOI3h10+0Z9WLdyiQnJGU8XptO4t1YkhOTeLGu7o2XXt1acM7g9+Wmrk56da3RqTEXdmV+1OjC7mPU1n5T9cBGuXrzoj6HVuxiYeBYFmr19O76tJ6PEpJINNjPJfFeLMkJT+vp3bUFZ3fq6lnZx5PmAzryw9uf81jbh8oUe1dsZ3LgKCYHjiJs5yGadPUFoGLdKiQlPDS6j8w/xd3wSzhWcMNea99KnRtzxaB9r+w6RtVXdW1RsUMjbv2h176KQqWOLxGxOecE63fLVtPW51Xa+rzK9l/28GoP3YsA6jXwJCE+kbuRmS9SihUvmrEvq7W1Na0DWhJxQRfkuJR01uQV3h8xgBXfrjWpG/L9L7zf/j3eb/8eB3ccoFU3XVKjWt1qPEx4aHSvVVM4ODmk3yThtcGvsXuN8QtQS/Vp6IodTA0cxdTAURzfeZjGXX0A8NB0je0vaIoTu47QuJvu+/UCG3P2z1PZlr+j2aqDNpaqdWrMJYOxdGnXMWpqY6lKYCOua7a69tUpfNNsGN80G0bYNzs4NH9zthf3R77fxZLAsSwJHMu5nUfw1Oz/hXRbNeGTXtBs1bNbiwyfeW73sYzve3ZrwTmD36zPvhU7mB44mumBownfeYjGXXU+Nm/te5TG3XwBXfue+9N4AvCPFTszXkx1aucRGmqa5etWNqoZfy+WRwlJlNfq2rBrS07tPJLxedXmdYi8dCtLAs8Yhv6hcufGXDbiH6prfVqpQyNuav7h+r4TuFQvSyHbwijWVpR5qToxF8zb39ESugU51wAcWLEr46VUp3ceoZ4235TT+jXBoF8TtH4tp/Vrva4tOKPNN/r7rdVu25A75zPdr83gyPe7+DpwLF9rduOlZzfZzeUvPMNc/k/6wrK1POg9fQDz3p5Bwv34bMtawlbTKUhfaElNKNh49K8Vu1gQOJYFgWM5YxCjJZsZo/2t2UwVH09aDOjIyrdn5Rijrf12Az39+9HTvx+h2/bT8bV2ANSpV4vEhMSMR/7TKVqsaMa+rNbW1rRo3YQrEbqU1m87f6fj67o1HB1fb8++HfuNau76flvGS6mO7PyLFtr4q1y3Kg8THuRqr1X9/Vrr+zfkpom3Zu9ZsZ0JgSOZEDiSYzsP0VSLH/Jiq+VqeRA0fQBfmmGr/6SuawX3jL97tqpP5BXjezzm1j+kz6sedasA0LhrS8K1edXexQHQxaPth3Tltx/Ms53s8G3emM3bf0VVVcJP/Y2dXXFKlXSm2Uv1+fPQMeLiE4iLT+DPQ8do9lL2+8YfXLGLeYFjmafZTV3Nbspq8ZKxuSY5IYmymt3U1ewm8tx1pjV4l5nN32dm8/eJvxPNvI7jsiRXAX5bsZMZgR8yI/BDTuw8TCOtfSvk0L4VtPZt1LUlJ3YeBiDubgxVGtcEoGrT2tzLYWujSIP4oYqR+OGyXvxQuUMjbmjxg62zfcaL9hzKlcLRw5W4HJKd6dw24gsjDHQjdh+jjpEYoohDMV5bPoLQT9dw88iFLOc25K8Vu5gfOJb5gWP526BPk3PRpwAuFZ7mj2r41+fexVsmdS0RQ/y6YjvjA0cyXvMPzTT/UOkZ/YNXNv5BEABUVW2jqmptI382AZF6W426o3v8PwuKojgAvwDjVFU162U1ijmbhxuIJKqqmmXDMkVRrgANVFWNUhSlATBLVVVfRVFmALaqqqbvreqkqmpMenmgHPAtukf3FeAvoDcQCUSrqvpIUZSOwNvA68AZoLeqqge0LQOqqqp6WlGUE8AgVVV/11a9dlBVtbaiKL7ASFVVOxr83nBgiLYydiLgqKrqMEVRQrXyRxRFKQycBbqrqnpY2381Ceil1XWIdq6tWn1DTbWb4QpWgEp+XviP742VtRXha/fxx/xNtBzejdsnLnNh9zGsi9jQZc67uNYqz6PYB/w8ZB6x13VvfGw2pAter/uQ9iSVXZNXctHI/qDZPXAdOKUvlX08eZyUwqaRi7l1Upf0GhgynUWBulVRZep48PLnAyhkW5iI0HBCxuu2qajetgGBk4Io5mzPo/iH3DlzlZV9PgWgCMbfHlvJz4s243uhWFtxYu0+/py/mRZaXSO0unaaMxC3WhVIik1k05D5GXV99/c5FLEvirVNIR7FP2R17xncv5B58kgycdOhw+S+VNHq+fOop/V8N2Q6C/Xq+cqsAdjYFuZCaDi/TNDV8/3QzylU2IaHsbo7kzfCItgy7ukjH7cw/SjeG5PfpraPNylJySwf9RVXT+ouOMaHfMbkQN0bYl8d04tGXVpQwtWJ2MgYfl/zK5vnrqWCZyUGLR5NccfiPE5+TNy9WCYEDAOgQaqtUb1yfl40nahr33Nr9nFs3mYajOjGvROXubpL176t5g6kZO0KJMcmsmvwfBKu6dq3TOMavBTcnZ+7TDRZn6kPjO9tNnXmOHxbN+dRUhLDh3zMieO6i64d+9bR1udVSpZy4dtVCyhSpDCKlcKB/YeYOG4mqampvDWgF0Fv6Ra3b9u6m08mz8107rp2FUz+noFTBlLPtz7JScl8MXIuESd0W3B8se1L3m+ve3Su79h++HTxwdnVmejIaHau3smqOT/SNLAZQR8Goaoqp/86xcKPF2aszHC1Mt6+kH99CmBtwm4Aek5+i1o+3qQkpfDdqAVcPXkJgI9CPmOqptt1TC8adWmOo6sTcZru1rk/UaiIDf1nD6VsLQ8exCaydOgcoq7r5o/qaUWM6lXw88J3gm4snV6zj0PzN9NkeDciT17mkjaW2s0dSOlaFXgUm0jIkPnEXcv8JtrGw7ry+MEjjn4dkuX8iSZstd2UvlTy8eRJUgqbRy7mtmar/wuZzhLNVt3reNBZ80kXQ8PZrvmkoiXs6PbVUBzKlCTuZhTrB33Jo7in98luKaa9YY/Jb1HTx4uUpBS+H/UV17T2HRsyk+mBulWEr4x5k4Z67fvHmj38orVv39lDKFvLg4exiSwbOjejfW2zuX/ZbXI/qmtjafWoRVzXNEeGzGBWoG6P9bJ1KtJz1rvY2Bbm79DjbJjw9E24PWe9y9WwC/z5Q9Y3SVdJzXqvr5yfF801/3B2zT6OzttMQ80/XNH6tPXcgZSqrevTXYPnE6/1adVXmlFvcCdUVK7tCefA9NUm61WQunEmmje/55oYJdVkfV+e3I9qPl6kJCXz06jF3ND69YOQT5gbGAzAi3Uq8vqsgdjYFuZs6HE2TfgWgO6zB1GmZnlQIebGPdaPXZpxgWWnmh5L7afo7Oaxgd28EzKdr/XspoveXJ5uN9XaNqC93lweeeYqP2hz+TUlf+a34SvH82K1csTe0yWXom9GMf9/n2ac2yYbu8kvW62aVtioXn77QktoPjThf/MzHjUVnwF0nNyXqprNbNCL0QaHTGeBXozWTbOZ86HhbNVsZljobC1G063uvB4WwWa9GC0k2fQek2OmD6eJ30s8SnrExGHT+Ttct/Jx1a7l9PTvh3NJJ75YMZPChW1QrKw48scxPp8wj9TUVBydHPh08WTcXnDl9o1IPhzwMfHab6hW2PTeqP2mvIOXTz2Sk5JZPPJLLml280nIHIIDdfHAG8FBNO3SAidXZ2Iio9m7ejfr566mx+he1PdvROqTVBLjEvlm3CJuXdTddLJVrE1q9pr8NnV86pKSlMyyUQu4omlOCpnFhEDdTm6vjelNYz1b/W3NbjbNXcvIlRN4sVo54jRbvX8zii//Z957jZ9F940J/anZzJPUJ094EPeAleOXcuuC7oaTLabrao5/KFenIkGzBmFjW5jTocdZM0E3Xvz6tcent+4pqeM7DrHx08wvgPrySNZ6j5owg8NhJ4iNjcfFuQSD3urNkye6WLL7Kx1QVZVps7/i94NHKGpry5Sxw6hdoyoAG7buYMn3uocl3wnqwSsdsq4VGt/gI5N17azZzeOkZNaNWsxNzW6GhkxnnmY3L9Tx4FU9u9ms2Y0+o3//gvmdPuKhtpo/AdPz2+uT+1PDx4vHSSmsHLUwo33HhHzKjEDd297L1alIr1mDsLG14UzocX7S4paKDarx6oS+WBWy5klyCms+Wsb1U09XlFZPtcmiV97PixZa/HBGix8ajejGXb34wV/vumaHFj9Uat+QRiO6kfYkFTVN5dDs9VzZnXWv70QTU01FgxjigIkYwlUvhoi7fo+mQ7vQeFAnYi4/fZJvTe9Peah3cyJBMb3wrdPkvlTR+nSDXp8OCZnOfL0+7TZrIIW069UtWp/2XPgBpSq6o6apxN6MYtO4ZZlWtxZRTV9j5FcMcVF5ZFKz9+S38fSpS3JSMkv1/MPkkFmM1/zD62N600TPP+xbs5uNc9fy5oT+1GrmyZMnT3gY94AV45dy88LTG9LfXVlvurLPMYHlAv+Tu6eFXAvJc38rivIZcF9V1RmKoowBnFVVHW1QpjCwDdiiqupcY+cxeu48JFhT0a0qTWe7qqpjskmw2gELgProVnpOUlV1g0H54UB/7XxLVVWdqyhKW+AzdI/1Pwbe1ZKe3sCXgCO6VaNzVVVdou3l+g267fd2AoE5JFi9gUVAMeAS0E9L/IZq5Y9o5Rqi24u1KLrkahvgVf6BBGt+UzA7WmbGVII1v8kugM8vskuw5hemEqz5jakEa36SXYI1v8guwZqfZJdgzS9MJVjzG1MJ1vwkuwRrfpFdgjU/MZZg/S9iKsGa32SXYM0vskuw5hfZJVjzk+wSrPmFqQTrfxFTCdb8xBLxGWSfYM0vskuw5hfZJVj/a2SXYM1PjCVY85vsEqz5RXYJ1vzEWII1vzGVYM1Pskuw5ifZJVjzi+wSrPmJJFiNIwnWrGjvZlqLbrHnVeB1VVWjtTzmQFVV31YUpRe69zzpP/bUV1XVbBMjub4SU1XV6OymqmoFvb8fAXy1vycCWTYLMig/G5ht8PkOYIeR7x0HsmzWqKrqUUD/BVejteOhQKiJ8zQ2ctzX4N+HjZT7VvuTXqYjgiAIgiAIgiAIgiAIgiD8K1FV9T7Q2sjxI+ienEdV1ZXAytye20JrQARBEARBEARBEARBEARBEP7/83w8SygIgiAIgiAIgiAIgiAIzwm53RJUeDZkBasgCIIgCIIgCIIgCIIgCEIekQSrIAiCIAiCIAiCIAiCIAhCHpEEqyAIgiAIgiAIgiAIgiAIQh6RBKsgCIIgCIIgCIIgCIIgCEIekZdcCYIgCIIgCIIgCIIgCMJ/iDRL/4DnDFnBKgiCIAiCIAiCIAiCIAiCkEcUVVUt/RueC0ZX6FngDa0UtCDgkWptAVWIt8CtAqvnyHQsMZYssbw+2RIVxTJjKcbKMvczHdWCN1YbC7SvJTQB7lgXfL8WUQvecIpYxCtBMgXfscUs0L6W4oFS8O2bYgFNS1HYAmPJxkK2aolo1Pr5GUpEWyCGsMRcA5BkAR8x+cjUAtec2OCjAtcEy/SrJUZSUQuN3ycWkC1qIV/4/rWVz0/AlAvalm3/n5yddlzf9q/sb1nBKgiCIAiCIAiCIAiCIAiCkEdkD1ZBEARBEARBEARBEARB+A+hWuDpq+cZWcEqCIIgCIIgCIIgCIIgCIKQRyTBKgiCIAiCIAiCIAiCIAiCkEckwSoIgiAIgiAIgiAIgiAIgpBHZA9WQRAEQRAEQRAEQRAEQfgPkSZ7sBYosoJVEARBEARBEARBEARBEAQhj0iCVRAEQRAEQRAEQRAEQRAEIY9IglUQBEEQBEEQBEEQBEEQBCGPyB6sFqbzhCCq+3nzOCmFtSMXcvP0lSxlXqjtweuzBmJjW5ize4+zedJ3APh/0I1GPVrxIDoegO0z13A29LjZutX0dG+Z0H1N0z2np5tOi7c70PGjXkyq+w4PYxKy1Svr60mzib1RrK34e1Uox7/akulzq8KFaDV3IKXqePAoJoHdg+aTcCOKKi83xWtgh4xyLjXKsq79R9w/cy3HOnr4eNJ6gk7zxOpQ/lqYWdO6cCE6zB6Iax0PkmIS2DxkPvE3oijfvDY+Y7pjbVOI1MdPCJ2+imt/nslRL50KPp600up6cnUoh77Kqtt+jk73UUwCWwbrdN28KhIw4y1dIQX+nPMzETuO/Ks1/TTNU9loltY0t+pp+utpHsiFJkB5H098NN3Tq0M5YkQ3QE83ZLBuLNm/WJI+e2YSc/E2AHfCItgzdrlZms/TWALoMKFPhn9YP3KRUf9QprYH3WYNyPAPv0z6HoA2w1+jhn99VDWNxKh41o9cRMLd2Gz1LNW+5X088Z3YGyttDB820r5t5zzVDdHaNx37Mi70+fVTDs7ZwNGvQ8zSLOfrSQutT8+sCuWYEV/or+cLd2i+EMCleln8ZvTHxq4oqCprO44nNfmxWbodJvShql6f3jbRp121Pj2v16dtg9+gept6pKY8IfpaJBtGLeZR/EOzdNtO7ENlPy8eJ6WweeRi7pzKqutWuwJdPh9IIVsbIvaGs2OiTtfWsTjdFgzF8cVSxN24x/pBX+aoa6mxZIm65tUHp2NfxoW+v37KgTkbOGLm+LWEZjptJ/ahita+m0y0r3vtCnT+fCA2tjZcMGjfV/Xad50Z7QuWsRtL2mpe27dGYCN8hnWjVOUyLO08ntsnL+eoV9HHkzYTdP73+OpQDhqx1Y6zB+Ku2erGIfOJuxFF0RJ2vLLoPdw9K3Jy3W/sHP+9WfUDy87lz5OtFnQMAQU/fgE6afVMSUphXTb1fE2vnlsmZR6vzd8OpMNHvZhSd0CO11IfTZ/Nb38cwtmpBBtXLsryuaqqfDJ3EfsPHMbWtgjTxo2gZrXKAGwK2cXi71YDMCCoB10C/c2qYzrPS59W8vGkreYjwlaH8qcRH9Fl9ru416lAUkwi64fMI06zm2aDOuPd3Qc1NY3tE7/n0m8nzdK0RKzvoed/w7Pxv26aL9yk+d8KzWvjO6Y7VjaFSHv8hL3TV3E1l3F3Xq7h0rEv40KvXz/lrzkbOJZLv/Q8o6qyB2tBYvEVrIqi2CqKckhRlHBFUU4rijJJO97IowpmAAAgAElEQVRRUZQw7fgZRVEG5PH8VxRFOakoyglFUXYqiuL2D/zmxGc9B0B1X29Kergx03cY68cu4ZVpbxkt98rU/qwPXsJM32GU9HCjmq9Xxmf7l4UwNzCYuYHBZidXq2m6n/kOY0MOuhuCl/CZEV1Hd2eqtqxDzI17OeopVgrNpwbxS5+ZrGk1mspdGuNUpUymMjV6+JIc+4BVLUZwYul2XhrbA4ALG/9kXbtxrGs3jj0fLCT++j2zkquKlUKbKUH8FDSTZW1GU6NzY1wMNOt09+VR3AOW+IzgyLLt+I7RaSbFJLCh/+csbxtMyPDFdJgzMEe9TLpTg1gfNJPlrUdTPRvdZS1HcGTpdloG63Sjzt1gRceP+b79ONb3+YyAT/qhWOdsopbSbD01iA1BM/m29WiqdW6Ms4FmbU3zm5YjOGqgubLjx6xoP44NfT7D30zNdF3fqUFsDJrJitajqWpEt1Z3X5LjHvBdyxGELd1Oc00XIPZqJD+2H8eP7ceZnVx9nsYSQFXNP8z2Hc7GsUvpPK2/0XJdpvZnY/BSZvsOp6SHG1U1/7D/663Maz+G+YFjObcnjFbvd825nhZq31baWPrOxBhOH0vLW47gmMFYAvAZ/yZXQsNzpekzNYgtfWbyY6vRVDXiC2tqvnBlixGEL91OU80XKtZW+H/5LnuDl7OqzRh+fm0aaY+fmKVb1dcbFw835uTQp521Pp3jOxwXDzeqaH168feTzAsYzfz2Y4i6fJuWgzqbpVvZzwtnDzcW+Izgl+BlBE7tZ7Rc4LT+bB2zlAU+I3D2cKOSpttsUGcu/3Gar3xHcPmP0zTLQddSY8lSdc2rD07Hd/ybXM7l+C1ozXQq+3nh4uHGfJ8RbA1eRocc2ne+zwhcPNyorLVvc619F5jZvmAZu7GkrT5L+947f4OfBszl6l9nzdJTrBQCpgSxNmgmX7cZTU0jtuqljaVFPiM4pGerT5If89usdeyZ9qNZWvqalpprnidbLegYAgp+/ILuWsrFw41ZvsP5eexSXjZRz5en9mdD8FJmabZa1eBaqkpLT7OupQBeDvRn0eypJj/ff+Aw127cImTNMiaOfo8ps+YDEBefwMLlP7JqyVxWLZnLwuU/EheffTJXn+elTxUrhXZT+vJj0EwWthlN7c5NKFnlhUxlvDW7WeAzgr+WbaP1mJ4AlKzyArU6NWaR/4f8GDST9lP7oVgpZmla4hou3f8uMeF/PTXNxT4jOGzgC9f1/5xv2gazdfhiOubSFz7LNRxAi/FvcjUPfkkQChKLJ1iBZKCVqqpegDfQTlGUFsDXQCfteF0g9Bk0/FRV9QSOAGPN+YKiKPm+urdmQH2ObdgPwLWwCIraF8O+VIlMZexLlcDWvijXwiIAOLZhP7UCGjyTbq2A+hw1Q7eInu5RA91OH/ch5JMfzXonXWnvSsRfiSTh2j3SHqdycfNBKgTUz1SmQkA9zq/T/aZLvxzihWa1spyncpemXNx80Kw6untXIvZKJHHXdZp/bzlIZf/MmlX863FqvU7zXMghymmad09fJVG7sxp1/gaFbAtjXdi84eDmXYmYK5HEaXU9u+UglQzqWimgHqe1up7X033yKAU1NQ2AQkVsMPdmk6U0Y/U0z205SGUDzcpmaFrnQhPA1bsScVciidd0z285SEUD3YoB9Tij6V4IOURZI2MpNzxPYwmgRkB9wjT/cD0sAtts/MN1zT+EbdhPDc0/JCcmZZSzKVYkR21Ltq/hGDbWvvpjqZzeWKoUUJ+4a/e4f/6mWXqQdfxe2Gx8/J7VNCN+OcSLmma5lnW4//d17v+tu8H0KDYRNc28jq0RUJ/jWp/e0PrUzqBP7bQ+vaH16fEN+6mp9WnE/pOkaePpelgEjm4uZulW9a/PCa3fboZFYOtQDLvSBrqlS1DErig3Nd0T6/dTTWuTav71Mr6vf9wUlhpLlqjrs/hg3We5H7+W0Eynmn99wvXat4gZ7Ruu145V/etlfD/cjPYFy9iNpWz1Wds3KuIW9y/dNksLoIw2v8Xq2WrVbGz1bMghKmhj6XFSMjeOnOeJmav30/k3zTX/ZVst6BgCCn78Pks9a+pdS3X4uDfbPjH/RkED7zo4Otib/Hzv7wfp3K41iqLgVbsGCQmJ3IuK5o+/jtKkYV0cHexxdLCnScO6/PHX0Xyv6/+3PjX0S6e3HKSagY/Q/a7fADgTcggPzW6q+dfn9JaDpKY8Ifb6PWKuRFLGu1KOmpaI9d3TNbV6ntlykCpGfOFJPf9bXtOMfAZf+KzXcBUD6hOfR78kCAWJxROsqo70FaE22p8UdNsX3NfKJKuqeg5AUZTXFEU5pa1s/U071ldRlA2KomxXFOWCoigzTcj9BlTWVs0u11a2himK4qd3ns2KouwBflUUxU6v3AlFUbqln0hRlGnabzioKIprXuru6OpM7K37Gf+OvRONo5tz5jJuzsTdjn5a5vZ9HF2flmka1JZh2z7ltZkDKOpQ3CxdB1dn4vR04+5E42Cg62CgG3f7Pg6abk3/+sRFRnP775xXkgIUd3Mi8dbTcyXejqa4m5PJMmpqGikJD7F1sstUplKnl7iw6YBZmnZuTv/H3nmHR1Fuf/wzKRAgjZBIQpPQaxJ6qEmQGjpYUIFY7u+KiBcpIgQFlCIgF1DilSrXSm8RIxKUoII0gYCi9A4JAdJJQkjm98dOksmymyzg7nrxfJ6HB9idne+c8573vGfOzs6Qrjv+9Ks3cTPSdPWtSJpOMyf9FuWMNOuFtyLx13Pk3bbsSjE334qkG9nqVrmi2W0KbC3Q9Q2qzXPbZxGx7V1iI1cULpx/NU1XI830qzdxrXy3f9PN+Nc3qDYRmuZ2CzVN6WaY0DWOpRxdLHlU9+HpmOkMWjOJKq3rW675N4klAPfKFUnV6aYl3MTdyF5334pG+eEm7rpj6zruSV7fvZCgfu3ZPm9tiXr28q8lsWQqhl0quuJcviwtX+7NngUbLNIqoIIJTVO50HhMXSq64lnLF1VV6fv5eJ6MmU4z3a1TSsPNwjFNMxpT43gDaPFEKCcs/LWEm68Xabq1Ji3BRAxXrkhagu7Yrt7ETVuPKnh7FBbyGddSqODtUaKevWIJ7GTrfeZg5/JlafVyb36+x/i1h2YBxv5Nt8C/6Tr/uhr517UU/xbsz9bz5q8yV+/Vv/eKq5ENpuaqmwVz9V41/wprzcM+V21dQ4Dt4xfAo3JFUnR2plo4Vz2042rYtQVpickkWHguZQmJSTfwfcS78P+VH/EmMek6iUnX8X3Ep+h1H8PrlvJ3GVN3Xy/SrurWcQvyUrY2b9x8Kxb/rIlza1PY7bzRgvxr7hyugPpWqLvNncMV1N177zMvCYItsXuDFUBRFEdFUQ4D14BYVVX3AtHAeUVRViqK8qyiKAXHOhnorl3Zqv/tUxDwFNAUeEpRlOompHoDR4FXMPR2mwJPA58oiuKibdMceFxV1RDgLSBVVdWm2hWw32vbVAD2aMfwA/B/f4Yf7pWfP9/O7E6jWBA+gbRryfR+c4jVNZ1dyhD2Sn9iLVgc/0weCarNnazbJB+/ZDPNSnWrEjJhMNsmfmwzzYTDp/lvlwl83mcybV7pg2NZ54dW85MuE/iiz2Ra20jz1rUUPg5+jZXhb/LjtC/o8cEIyriWs7ou/H1iqYDYuWt4r92rHN68i7YR3ayuZ2v/Bo8eyKHlW8m9lWMTPQAHJ0eqtKrHtlf/w4aB71C7R8vCq1ttRcgr/cjPyyN+0y6b6hZgiztI2WOumsKatrYbPZBfbBy/9tAsCVvejcwe88bec/Vhxdb54e86V21dQ9gaw7lUP5ufS9mTh31M7YW9an3vulUJnTCYrTbKhW3sUHcLwv3yl3jIlaqqeUCQoiiewEZFUZqoqvoPRVGaAl2AcUBX4DlgF/BfRVHWAPqvMb5TVTUVQFGUY8CjwEXtvR2KouQBR4A3gRXAQk37D0VRzgP1tG1jVVUt+HqlC1B48w9VVZO1f94Gtmj//kU7trtQFOWfwD8Bunm1JNCtDm2HdqXN050BuBh/Bs8qRT/f8vT1IlX3TRwYvhH18Cv6BszTrxKpiYZtMq6nFr6+b9X3PL98vKnDAKDt0K601nQvxZ/BQ6fr4etV7BtAMHzzptf18KtEWuJNKj1aGa9qPoz6ZnbhZ0dtmcnC/m+SkZSKKTITknGtUrQvVz8vMhOSTW6TmXATxdGBMm7lyU4uutVtnX7BnLLw6lWAjIRk3HTH7+bnRbqRZkZCMu5VvMjQNMu6lSdL03T19WLAkteIGbOIlAvXLNZNT0jGzcjW9MRkk9tk6GzNSi5+W9+bp66Qm5mNd/1qJB4p+cbs9tDMMNJ08/MiI/Fu/7qZ8e/9aJrSdTWhWxBLet2CWMq7bfj72tFzpJ6/hmctX65ZYutDHktthnal1dNhQEF+KNJ19/UizcjetIRko/zgRZrRsQHEb9pFxIrxfDd/vVk77eVfS2LJVAxnJ2fg16wOdcNb02HiYMq6lwdV5U5OLvGfxJaomWlC01QudDORCzOu3uTK3uOFsXxuRzw+TWpyaddvJrXaDO1KS21ML1s4pu5GY6qPt2aPd6L+Y81Z8cyMEm1sOawrzQYbdK8cOYO7bq1x9zURw4nJxa7ycPfzIl1bjzKvp+L6iKfhisNHPLl13fQaU4CtY8nutt5nDvbV4reTFr+qFr+HS4lfW2u2HNaV5mb862aBf910/s0w8m+mGf/aY97Yc67+Wf69VzKMbDA1V9O1uZpeQg1xr5p/hbXmYZyr9qgh7BG/wUZ2elbx4nyBDRbO1dTEZLwerUzFaj6M+mYWYPDRq1tm8GH/t8yeS1lCZZ9KJFwrujI18dp1Kvt4U9nHm/2HjhS9nnSdVs0CStzX32VMi9twE3c/3TpuQV5y0eZNekJy8c+aOLc2hd3OGy3Iv25m8q+brxcDl7zGFivU3ebO4XyN6u6CvHSklFwoGMi36dfKwl/iCtYCVFVNAXYAPbT/H1VVdT6GBuYg7bXhGJqk1YFfFEUpyGb6rzTyKN48DlNVNUhV1WGaRklkWnCouWrR49iMtfT2LFFVtaWqqi0D3QxPcfz5s9jCh1L9tu0AzQd2BKBGszpkpd8iPan44aUnpZCdnkWNZobPNx/YkWPbDPfN0d//pkn3ViScuIg5fv4slvfDJ/K+pttCp5ttRjdHp9tiYEd+2/YLCccvMq3lcGZ3+BezO/yL1ISbvN87ssSC4Fr8GTxq+uJW3QcHZ0dq9w3mXOzBYtuciz1IvccNx1SrV2uu7NI9kVBRqN27DaeiLW+wXo0/Q0V/Xzw0zYZ9gjllpHlq+0GaDDJo1g9vXfhE2LLu5Xl8xVh2zl7N5QMnLdYESDDSbdAnmNNGuqdjD9JYs7VeeGsuaroe1X0Kb07uXrUSXnWqkHax9Bvf20vT098Xd02zvgWaBf5112m63YMmQKKRbr0+wZwx0j0Te5BGmm5dna3lvNwKbzjvXsMHT//KpJ4vvTD4O8TS3s9iiQqPJCo8kt+3HaCZlh+qN6tDTnqW2fxQXcsPzQZ25HctL1WqWfQcwYZdW5B0+kqJdtrbv/oYtjSW1jw+jY/bj+bj9qM59PG37IuKLrW5Cob41efCun2DOWukeTb2IA00zTq9WnNJy4UXdh7Bq0F1nFzKoDg6ULVNA26eNH8fqr2fxfJheCQfhkdybNsBgrQxraaNaYbRmGZoY1pNG9Mg3ZjWDQmg40u9+fwfc8nNvl2ijQc+jWVpeCRLwyM5vu0AAdq4VW1Wh+z0rMKfaRfqXkshJyOLqppuwKCOnIg16B7ffrDw8wGDOnLcyFfG2DqW7Gnrg+Tg1Y9PY1n70SxrP5qDWvyW1rCxh+aBT2NZEh7JEs2/gTr/5ljg38BBHTmu+ffE9oOFnw8c1JETZvxrj3ljz7n6Z/n3XrliYq6eNBqTk7q52iC89T09qdoU9lxrHva5ao8awh7xu+ezWBaGR7JQm6t6O7Pvwc7E4xeZ0fJl5nQYxZwOo0hLuMnC3pMeqLkKENohmOit36GqKvG//o6rawV8vL1o36YFu/cdJDUtndS0dHbvO0j7NiXfh/rvMqZ6rsSfwcvfF09t3jTuE1y4RhdgWEs6AdAovDXndhu+5D4R+wuN+wTjWMYJz+o+ePn7cuXw6VI17XEOd1Wzs0CzkZlc2NRE/i3rXp4nVowl7j5y4YOcw617fBor2o9mhVZ374+Kluaq8JdFUe/l6SfWOABF8cHQsExRFKUcsA2YDWSoqhqnbdMFWKCqahNFUWqrqnpae30/hp/nBwEtVVUdqb2+BZirqmqcoijntPeu6zTHAI1VVX1RUZR6QCyGK1ifNtrPLMBFVdXXtP9XVFU1WVGUDFVVXbXXHgd6q6r6XEl2jq/5tElH93/neeqHBHI7K4e1ry/m0tEzALwW8y4LwicCUK1pLZ6cOxxnlzL8EXeYzVP+C8BT80ZQpdGjoELypSTWRy4rtuCV9OzCfka6lzXdUTHv8r6mW1Wne1ynq+eNnz5gYZ9J3Eo2PI3SP8/RpF6NsEDaTR2C4ujA8dU7ObgwmpZjB5F05CznYw/iWNaZzguG492kJjkpGcS+EkX6BcMiUSW4IW0mPsXGflPN2pNm4quCWmGBdJ5s0Dy6Zid7oqLpMGYQCUfOcmq7QbPX/OFUblyT7JQMokdGkXoxibav9qPNiD4kn00s3NfaobO5dSOt2P4dzEwd/7BAwqYMwcHRgaOrd7I3Kpr2YwaRcPQspzVbwxcM5xFNd8vIKFIvJNFoYHtaj+hDfm4ear7Kz+9v5NQ2ywoFa2uaiiX/sEBCNc1fNc12YwaRqNPsqdP8WtNsaKS5x4ymucvra4YF0mmKYVyPrd7J/qhogjXds5pu9wXD8dF0vxkZRdqFJOr0bEXw2EFFuvPXc3b7oWL7zjEzaR7GWEp2MH+fpj7vPEfdkEBys3LY8PpiLh81fBs+MmYmUeGG5wRWberPoLnDcXIpw8m4eL7S8sPTH72GTy0/1HyVlMvX2TxpebGrGDzUuyertf3rbMa/NbUYVhwd+G31TvZFRdNWi6Uzmn976Pwbo/lXT/DogeRmZvPLkhiLNB8NC6Tj1KL4/WVhNK3HDuLakbOc0zS76nLht68Y4heg3oD2tHilD6By/vt4ds9cddf+ExxNj2vvd56jnpbzN7y+mCvamL4SM5MPtTGtoo2ps0sZTsTFs0Ub09Fx83Aq48ytFEOev3joFNGTin4WVlY1v9r0mPYctUMCuJN1m+hxi7mq6f5fzEyWarp+Tf3p+++XcHIpw+m4eLZO/gSAcp6uDPrPq7hX8Sb18nXWj/iA7FTDd6Blzaxw1o6lnBKuArCWreXN+Pd+c7Cetlr8HjCKX3NYWzNTMe/fnpp/c438+8+YmSzR+bef5t9TRv59XOffdTr/3i5B05rzxh6aZUqYqw/i3/rdW9Lz7QjKe7mRnXaLxGPn+WKY4ZdOzmbmau2wQLpoc/XImp3sjoqm45hBXNXN1T7zh+PbuCZZKRlsHhlFitY8ePmn+ZR1K4ejsxPZabdYNXQWN04Wb9qYqkatnR8cS1jLH7a5etMONURJa4214hcgy0yO6KvN1dysHNbp7Hw1ZiYLdXY+rpur0SbOpcb/9D5Rfd4sPJcCeOfA9Lu2e33KLPYfOkJKShqVvDwZ8eJQ7twx3P/yqQG9UFWVGfP+w097DlDOxYVpkaNp0tDwA80NW75l6aerDT6JGMyAXnf/TH9qyzfN+teadaG5cbXmmJqLpDphgXSbPBTF0YH4NTv5KWozIVpeOqHliP7zX8a38aNkpWSyYeTCwrzUYWQ/Ap8MQb2Tx7fvfM5po6fdlythLbfmOdwdE7K1jPLvz2byb2Vd/k29mES7V/sRbJQLV5vIheVKqLvv5xxOTxstLx00kZdGXfi8pPbH35awal0fyktYd1yK/UuO91+hwRoAfIKhFnIA1gDzgdVAbSALw1Wlo1RVPaAoygagLobc+B3wGhDBvTVYXYCPgJbAHWCMqqo7FEV5zmg/rsCHQAsMV6q+rarqhj+zwWpN7BFx5hqs1sZUg9XamGuKPYzYI5bscf8Scw1Wa2OPWCqpwWpNTDVYrY25ZufDpgnmG6zWpKSTXqtp2iUrldxgtRbmGqwPIyU1WK1FSQ3Wh42SGqzWwlyD1drYoxo112B9GCmpwWot7LHWgPkGqzUx1WC1NiU1WK2JPcbVHpFkrsFqbUw1WK2NuQartZEGq2mkwWpb7H4PVlVVjwDNTLwVbmb7gSZe/q/2p2Cb3rp/1zSxj2zgeROvG+8nA0Pz1ng7V92/1wHrTB2rIAiCIAiCIAiCIAiCINgaVe7BalP+UvdgFQRBEARBEARBEARBEARB+F9CGqyCIAiCIAiCIAiCIAiCIAj3iTRYBUEQBEEQBEEQBEEQBEEQ7hO734NVEARBEARBEARBEARBEIQ/j3w7P9T+74ZcwSoIgiAIgiAIgiAIgiAIgnCfSINVEARBEARBEARBEARBEAThPpEGqyAIgiAIgiAIgiAIgiAIwn0i92AVBEEQBEEQBEEQBEEQhIcIuQOrbZErWAVBEARBEARBEARBEARBEO4TuYLVRniotu9lZym2/74iS7G5JABl7fDVjLMdNPNtLwnABcc8m2s6Yvtgqp739/nOqVKufWw972T7iVM9306JyQ5Uyrf9uNo+O8Aj9hAFEpz+HrGUaYf6AaBynu39m+1gnzG96GD7IPa1Q36od/uOzTUBtpSzfQzXzXe2uaa9yLBDRVojzz6nrUedbB/DU1u+aXvNA9NtrgmwqNlkm2vetkPat8PyBtjn6sVK9kn7gvCX4O/TTRAEQRAEQRAEQRAEQRAEQfiTkQarIAiCIAiCIAiCIAiCIAjCfSK3CBAEQRAEQRAEQRAEQRCEh4h8ecyVTZErWAVBEARBEARBEARBEARBEO4TabAKgiAIgiAIgiAIgiAIgiDcJ9JgFQRBEARBEARBEARBEARBuE/kHqyCIAiCIAiCIAiCIAiC8BAh92C1LXIFqyAIgiAIgiAIgiAIgiAIwn0iDVZBEARBEARBEARBEARBEIT7RG4RYEdqhQTQbcpQFEcHDq+K4+ePvir2vmMZJ/rOexnfpjXJSs5g48iFpF66DkC7EX0JfCoENS+fbVM/5cwPR+9Ju9eUYdQLCyI36zbrxy3i6m/n7tqmShN/Bs59CWeXMpzYcZiv3/4UgMfGPEHDri1Q1Xwyr6exftwi0q+llKj3aEgAoVOH4uDowK+r4tj/n7tt7T5/OJWb+pOVnE7MK1GkabYCuFWpxLDvZrNn/gZ+WRJjkY2PhgQQMtXg399WxXHAhGa3+cN5pKk/2ZpmupHmkO9ms3f+Bg5aqAlQPTSADpqtx1bGcchI16GME10WDMdH0902oki3UoPqhMx6gTKu5VBVlXW9J5OXk1uqZo3QADpqth5bGcdBE5pddZrfappu1bx5dscckk9fBSDx4CniIldYbGvfKRE00OJozbiPuGwijqo28efJucNxdinDHzsOE/32JwB0fW0QrQd3JvNmGgBb56zmj7jDFun2mTKM+mFB3M66zbpxi7hiJn6f0OL3+I7DfKXFbwEd/hFOrzeHMK3ZS9xKTi9Rzx5jai/dqqEBtHlnKIqDAydWxnH0w7s1O70/nEpN/clJTifu5SgyLl3HwdmRdrNfxDvAH1XNZ+/kz0n4+XeL7AToOXUYdcMCyc26zaZxi7n667m7tvFrUpP+/x6Os4szJ3fE881Uw5g2Cm9N6OhB+NSpwtK+k7ly9KxFmlVDAwh+2+Df4yvjOGLC1pAFw/EOMPh3h2ar4uRIx/f+QaWmNXFwdODkup/u+uyfreng7Ej7WS/iHeiPmp/PnimW+9ce+RegZkgAnbW8dHRVHPtM6PbUdLOT0/lK0/UNrEW3WS8aNlJg9/yNnPr2gEWaVUIDaKXF76mVcfxq5N9H2tSn1dtDqdiwOj+MiOLC1/sL36v1REcCRvUD4Mj7mzmz9keLNP1DAnhMW8uPrIpjr4m1vNe8Iv9GjzTY+WiHJoRMeApHZyfycu8QN3MlF3Yfs0gTDP4N0/z7awn+LVjjtuj821Xn35/vwb8A3XVzdfO4xSSYmat9dXP1W22uNgxvTYg2V5f1ncxVC+dq9dAA2r1tsPWPlXEcNjFvOuvmzXZt3tQZ0I7A4b0Kt6vUsDrre7zJjWMXStW0Vw3Rb0oEDbX1bXUJ6+pgbV39fcdhNmvrarfXBtFmcGcytHX1GwvX1futIcCw1oTNegFn13KgqqyxcK2pFBZIg+kRKI4OXPrie84tjC72fsXgBtSfFoFroxocfekDErfsLXyv7lvP4NOlGTg4cOOHIxyf9EmpenoGTXmORmHNuJ2VwxfjPuLSb3fHYfUm/jw7dwTOLmU4tuMQ69/+LwBVGz3KUzP+D6eyzuTfyWPNW8u5EH+6RL0aoQF00vn3FxP+7abz71ZdjTZEV6Ml3EONZg/NAgZOiaBRWDNyC/177q5tqjXx59m5Lxf6d4MWwxFRo3iklh8A5dwrkJWWyXvhE0rUs0d+AHh8ynM01uLosxLiaKgWR7/tOMQ6XRwNnvF/OGtxtPqt5ZwvJY4K6KXVwAXncOZq4EG6GrjgHK6L7hwuw4JzuDdnzuOHXfvwqujJps8X3fW+qqq8u2ARP/68HxeXssyYNJZG9esAsDkmlsWfrALgpYjB9AvvapF9YL/4tce6ao8aolZIAF2mGOrCw6vi2GNCs/e84fhpmptGRpF66TrlPF0ZsOhf+AXU4ui6H9g2+VMzCqbxCw2g1bSiGu23qLtrtJbvDMWzYXV+erl4jdb5i/F4N6/NtX0niIv49z3pCoItseoVrIqiTFIU5TdFUY4oinJYUZQ21tQzcwxxiqIcVxQlXlGUXYqi1P8T9nlOURTvB9qHgxTnvkYAACAASURBVEKPac+xKmIOi7uMp3HftnjXrVpsm6CnQslOzeSjkLHsW/4NnSc8DYB33ao06hPMkq5vsDJiDj2mP4/ioFisXS80iEr+vswPHcOmyGX0nfGCye36Tn+BTROXMT90DJX8fakbGgjAT0u2ENVzAh+GR/LH94cIGzWwVFs7T49gU8QcPnlsPPX7BuNVt0qxbRo/FUpOaiYrOo3l4LKtdJg4uNj7IZOf5VxcvMU2Kg4KoZrmZ4+Np14Jmp90GsshE5odJz/L+XvQLNDtND2Cr4fNYWXn8dTtF0xFI92Gg0PJScnki45jiV+2lbaRBl3F0YEuH7zMzokrWNVlApuemEF+7h2LNEOmR/DVsDl82Xk89UxoNtI0P9c020UW2Zp6PpHVPSaxusekeypCGoQG4e3vy5zQ0ayPXMqAGS+a3G7A9BdYP3Epc0JH4+3vS30tjgB+XB7DgvCJLAifaHFztb4Wv3NDx7Axchn9zcRv/+kvsGHiMuZq8VtPp+vh50XdTgEkX0oqVc8eY2ovXcVBIXhGBNuGzGFj2Hhq9Q/Gw0iz3tOGebO+w1h+W7qVlpMMmvWeCQNgU5eJfDt4Nq0mPwOKZXmpblggXv6+fBAylq8mLqfX9OdNbtd7xgt8NWEZH4SMxcvflzramF47cYnVLy3g/N4/LNIrsLXd9Ai2DZ3D+rDx1OoXjKeRrfUHG2xdq9naSvOvf+/WOJZxYmOXiWzq+RYNhnTGtVrpS8KDaNbX/Luxy0S2Pj2bNm9Z5l975N8C3S7TI1gfMYcVj42nQd9gKhnpNtXWuOWdxnJg2VY6abrXj1/is95v8WnPSawf9h7d3n0exbH0ckVxUGgzI4LvhswhOmw8NU3Eb+blG+wavZizm3YXe72MZwUCRw8gpvcUYnpNJnD0AMp4lLfMzmkRrI2Yw/Iu42lYgp1LQ8ZyYPlWQicY7MxKTmfDC/9mRfeJxIxZTK/5w0vV0+s+Nj2CDRFz+K+ZcW2i6X7caSy/GPn3895v8VnPSWwY9h5dLfQvQJ2wQCr5+xIVMpYtJczV8BkvsGXCMqJCxlJJN1eTTlxi7X3M1fbTI4gZOoc1YeOpY2LeNNDmzaoOYzm6dCvB2rw5tXE367tPYn33SewY9RFpF5Isap7Yq4ZoEBqEj78vs0JHsy5yKYPMrKuDpr/A2olLmRU6Gh9/Xxro1rcflscwP3wi8y1cVx+khlAcHej6wcvsmLiClV0msNHSNc5BoeGsFzj4zCx2dRyL34D2VKhXvAbOunyDX0d9RMKGXcVe92hZD8/W9dkdNp7dIePwCKpNxXaNStcssEXz8bTQUayOXMqTZnz85PR/sGriEqaFjsLH35eGoUEA9JvwLN+8v4454W8QM28N/SY+W6JeQSxFD5vDF2b823hwKNkpmXzWcSyHl22lvVGNtqrHJFbdQ41mD80CDP71Y3roa6yKXMoTM/5hcrsnp7/IqolLmB76Gj7+foX+/WTk+7wXPoH3widw5Ju9HNm6r1RbbZ0fiuz05e3QUayMXMpgM3H01PR/8OXEJbytxVEjzc7+WhzNCn+DLfPW0L+UOCqgnlZ7zyvlHK6fdg43L3QM3roa+MclW1jYcwJR4ZEc//4QnUs5h+sf3pVF86abff/Hn/dz4dIVYlYvZ+r4fzFtbhQAqWnpfLTiS1YuXcDKpQv4aMWXpKaVfDFDAfaKX3usq/aoIRQHhW7TIlgTMYclXcbTyIRmoKa5KGQs+3Sad3Jy+WHuOr6f8aVFWsa6rWdG8P2zc/gqdDw1+5mu0Xa/tphzG3ff9fljH33Nrn/d3eQXSkdV1Yfyz18VqzVYFUVpC/QGmquqGgB0AS5a8DlrXFX7rKqqgcAnwHuWfMBKx1FIlaDa3DyXSMrFJPJz8zj21R7qdW1RbJu6XVtwZP0PAPwes4+a7RsDUK9rC459tYe823dIvZjEzXOJVAmqbbF2w24tOLzBcGXOpUOncHErj6uPZ7FtXH08KetWjkuHTgFweMOPNOrWEoCcjKzC7cqUL0tp8e0bVJuUc4mkXjDYevyrPdTuVtzW2t2ac2yd4ZhOxuyjhmar4b0WpF5I4saJyxbbWDmoNqnnEknTNE98tYdaRpq1jDSr6zRrdWthKLTuQRPgESPdU9F78DfS9e/WnD803dNf76Oqplu9U1Nu/H6RG78biruclAzU/NKTh7GtJ6NN21qgeerrfVTT2Xq/NOrWgoNaHF04dIpybuVxM4ojNx9PXNzKcUGLo4MbfqSxFkf3S8NuLTik6V7U4teUblm3clzUdA/p4heg11tD+eZdy4oDe4ypvXS9m9Um/VwiGZrmmc17qNG9uGaNbs05pV3Zd+7rffh1MGh61qvK1V2/AZB9I43babfwDvS3yNb6XVsQv16Xk9zL4/qIUU56xJOyrkU5KX79jzTQ/HH91BVunLlqkVYBPkG1STuXSLre1m7mbT379T6qaLaiglP5siiODji5lCE/9w63dXnRGpqedatydfe9+9ce+bdAN1mn+4cZ3d803RM63TvZt1Hz8gFwKutc6hpTQCWj+D23eQ/VjeI389J1Un6/eNd8qBISwNUff+V2Sia3U29x9cdfqaJrWpnDr8C/2lr++1d7qHPXWt6cX7X4Pq6z89pv58nQrhy6fuISTi5lcCxjWelhalzrGPm3jgX+dbwH/0LxuXr50CnKljBXL+vmav0HmKuPGM2bU5v3UNPI1prdmnNCmzdn9HNVR51+7TgdvcciTXvVEI27teCAbl01t77p19UDD7iuPkgNUcNorcm2cK3xaF6HW2cTyDp/DTU3j4RNu3mkR3Ebsi8mkXHsgon9qTiWdcahjBMOZZ1RnBy5nVTyr6j0NO3Win0bDLX1uUMnKedWAXcjH7trPj536CQA+zb8QEC3Vpo6uLiWA8DFvTypickl6lXW5mphLJnwr/+fXKPZQ7OAJt1asl/z73mtNjTn3/NaDO/f8ANNTcRwUK+2HIy+u9Gixx75ASDgAeMIiuKonAVxVMD91sANTZzDOVtwDtcyqCke7m5m39/x0x769ngMRVEIbNKQ9PQMkq7fZNfeX2jbqhke7m54uLvRtlUzdu39xSIb7RW/9lhX7VFDVNHqsxSd5t09iCLNP3Q9iNysHC4dOMEdC3+Jp8dUjVbNwhoNIOGn37iTkX3PuoJga6x5BasfcF1V1RwAVVWvq6p6RVGUVoqi7NauKN2nKIqboijPKYoSrSjK98B3iqJUUBTlY+39Q4qi9ANQFMVRUZT3FEXZr10V+5L2eqh2peo6RVH+UBTlC0UxeWnPD0AdxcB7iqL8qijKUUVRntLt50dFUaKBY5reXG27I4qivKrb16uKohzUPt/gXp3j5utF+tUbhf9Pu3oTN9+KRttUJO3KTQDUvHxy0m9RrqKr4XXdZ9MTbuLm62W5duWKpGr7BUhLuIm7kba7b0XSrhZtk3r1Jm6Vi7bpMu5JXt+9kMB+7flu3toS9Vx9K5Ku08u4ehPXyhXNblNgq0tFV5zLl6Xly73Zs2CDxfZZqlnBtyIZJWjuvUdN430W6FbwLVn3tqbrWcsXVVXp/fl4noiZTpDuZ0ulaRrbakoz3YQmgHt1H576ZjoD1k7Cr7XlF3h7VPYi5UpRHKYk3MTDKA49fL1I1cVRytUbeFQu2qZdRHdGfzObJ+a8RDn3ChbqViRFZ2+qhfHroY1/w64tSEtMJuF3y65SsMeY2ku3vG9FMnWat0xo6rdR8/K5nXaLshVduXnsAtW7NUdxdMC1ug+VmtakQpVKFum6+3qRpoultISbuBvNV/fKFUlL0OWtqzdxv4e8Z0x5v4pk6mLkVsJNKviZ8O/Vu209+/U+7tzK4emDUTy1bwFHF8dwOyXTqpo3f79Aja7F/etqgX/tkX/BsH4Z67pVvnuNM85L5bS85BtUm+e2zyJi27vERq4oPHEpCVPxW94ofkv+bFEMZlr4WVffiqTrxjTdxFruamYt11MvvBWJv54j77ZlV7gbj2u6heOq92+E5t/tFvoXDLWLfq6mJ5gYV6O5avDJg83VDJ2PMy2cNy5GPq7Vpw2nNv9skaa9agjjdTXVzLqaUmx9K76uto/ozphvZvOkhevqg9QQBWtN38/H82TMdJpZuNa4+HqRrbMz+8pNyloYI6kHTnJz1zFCjiwi5MgibsQdIfPkFYs+CwU1hL52uVGqj1N0NcSGtz+h38QhvL37Q/pHDuWrOStL1DO1lruayBEl1WiDv5nOwLWTqGJhjWYPzQI87yOGU67exLNy8W1qt25A+vUUks4llKhnj/wA4Fm5IslGceRpZKenSTsNx7bu7U/oP3EI03Z/yIDIoWwuJY4KcLfwHC61WI4oXlN11c7hgvq1Z3sp53ClkZh0A99Hin7BU/kRbxKTrpOYdB3fR3yKXvcxvG4J9opfe6yr9qghXI3OkUxpmutBPAjlfStyy7hG87OsRhOE/yWseZXmNmCyoigngO3AauBn7e+nVFXdryiKO1DwVVpzIEBV1ZuKoswEvldV9QVFUTyBfYqibAeeBVJVVW2lKEpZYJeiKNu0zzcDGgNXgF1Ae+Ano2PqAxwFBgJBQCDgDexXFOUH3XE0UVX1rKIoLwM1gSBVVe8oiqJfOa+rqtpcUZQRwDjA9G9gHlK2z13D9rlr6DSiL8ER3fh+/nqr6ASPHsih5VvJvZVjlf2boo0dNAEcnBzxa1WPdb0ncyfrNn1XTSTp6Dkua1cFWoPMayl80uY1slMy8Glak/Blo/nysQnkWnA13oPy8+fb2f7BBlCh29gn6P3mENaOX2xVTWeXMoS90o/lQ9+1qk4B9hhTe+meXLUTz7pV6PPNNDIvXSfpwEmLmzb/a/gE1SI/P5+VLV6lrEcFem14iys//kr6hdJvOXG/nFi1E886VegXM42MS9e59ov1/WuP/FtAwuHT/LfLBLzqVKHnvJc4Gxdv8b2L/9eoVLcqIRMGs3bIbJtpJhw+zSeaf3s85P4FeKRZbe5k3yb5+CWra9mrhgDY/fl2YrV1tfvYJ+jz5hDWWHFddXBypEqreqzR1pr+2lpzyYprTbmalalQtwo/BI0AoMXaSXi2aUDKPdx24kHoMKQrG6d9QvzWfTTrFcwzs4fz4RDzP6F+EDKvpfBfXY3Wa9lovrByjWYPTVM079u+1KtX/yxsmR8K6DikKxumfcJhLY6enT2cKCvFkTGxc9cQq53DtY3oxndWOoezB/aMX3utq/aoIQRBMI/VGqyqqmYoitIC6AiEYWiszgCuqqq6X9smDUC72DRWVdWCrzW6AX0VRRmn/d8FqKG9HqAoyuPa6x5AXeA2sE9V1Uva/g5jaIwWNFi/UBQlCzgHvAqMAVaqqpoHJCqKshNoBaRp+ym4S3kXYJGqqne04y362gUKLk34BUPD9i4URfkn8E+Afl6taeVap/C99ISbuPkVXX3k7udFekLxn4ekJyTjXsWL9ISbKI4OlHUrT1ZyhuF13WfdfA3blESboV1p+bThHn6X48/gUaWoV+zu60WakXZaQjLufkXbePh5kW7i5yvxm3YxbMX4EhusGQnJuOn0XP28yDDaV8E2GTpbs5Mz8GtWh7rhrekwcTBl3cuDqnInJ5f4T2JLtNcSzcyEZFxNaPoaaaqa5pFSNPX71OtmJpjWzdR0y2i6GVdvcmXvcbKTMwA4vyMenyY1S22KZZqw1ZSmmwlNgOzbhr+Tjp4j7fw1Ktby5doR0w8eaTu0K22e7gzAxfgzeOquoPP09SLVKA5TE27ioYsjT79KpCYatsm4nlr4+r5V3/P88vFmbQwe2pVWWvxeij+DZxUvzmvveVgYv6mJyXg9WpmK1XwY9c0swBD7r26ZwYf93yIjKRVT2GNM7aV7KyGZCjrN8iY0C7a5dVXTdC9Pjqazb+oXhdv12jyZ1BJ+CtxqWFdaDNZy0pEzuOtiyd3XizSj+ZqWmFzsilV3P69iV8ndK7euJlNBFyPlfb3IvGrCv35321q7fzsuxx1BvZNH9o00ru0/gXdArVIbrA+iCbD37SL/9t5Usn8LsEf+BcP6ZaxrvIakG+mW0dY4PTdPXSE3Mxvv+tVINJOXCjAVv7cSLPvZ5a2EZHzbNSz8fwU/LxJ2l/4QsYyEZNx0Y+pmYi3P0NbyDKO1HMDV14sBS14jZswiUi5cs+hYC3WrFNe1ZFzvx78th3WluTZXrxjNVTdfE+NqNFcNPnmwueqq83GFEuZNpm7eZOtsrd03mNObLL86zZY1RLsS1lUPM+uqZ7H1zfS6unfV97xYwrqqt+N+awjjteacttaU1mDNTriJi85Olype5FgYI5XDW5H6yynytAb29e8O49mybokN1o5Du9H26ccAuBB/2qh2qVSqjz21GgKg9aCQwgdeHfp6D0/PeqnE4zW1lmeYyBGW1GippdRo9tLsMLQbbbUYNvavJTHs6edFSmLRNg6ODgR2b8V7fSJLtBNsmx86De1GOy2OzsefpqJRHKUY2Zli0k7DsbUZFFL4wKtDX+/hmRLiqI1RDWzJOZyHX/Ea2LimAsM5XMSK8Q/UYK3sU4mEa0VXpiZeu05lH28q+3iz/9CRoteTrtOqWYBF+7THnNHvswBrrqvF9mfjGiLD6BzJlKa5HsSDcCshmfLGNdpVy2o04cHI5697v9KHEas+5EpV1TxVVeNUVZ0CjMRMI1JD//tKBRikqmqQ9qeGqqq/a6+/qnvdX1XVgitY9ZcK5FG8efystn1/VVVLuw9s6b/zLK5nrFWIqqpLVFVtqapqS31zFeBK/Bm8/H3xqO6Dg7MjjfoEcyK2+L1pTm4/SMCgToDhybvntPvvnYj9hUZ9gnEs44RHdR+8/H25crjkJ0/u/SyWD8Mj+TA8kmPbDhA0sCMA1ZrVISc9iwyj+1dlJKWQk55FtWaG4w4a2JHftxmOr1JN38LtGnZtQdLpkn+alRB/hor+vrhrttbvE8yZ2IPFtjkTe5BGjxuOqW54ay5qT0Fc8/g0Pm4/mo/bj+bQx9+yLyraopP7xPgzeOo0692D5rrHp7Gi/WhWaJr7o6Itaq4CXIs/g0dNX9w03Tp9gzlrpHsu9iANNN3avVpzeZdB9+LOI1RqUB0nlzIojg5UadOA5JOl378t0UizrgnNszrNOr1ac0nTdPFyK3xAmnsNHzz8K5NawgL982exhQ+l+m3bAZprcVSjWR2y0m+RbhRH6UkpZKdnUUOLo+YDO3JMiyP9PaOadG9FwgnzU3PPZ7EsDI9koRa/zTTd6s3qkJ2eZVI3Jz2L6ppuMy1+E49fZEbLl5nTYRRzOowiLeEmC3tPMttcBfuMqb10rx8+g7u/L66aZq1+wVzcVlzzwraD1HnCoFmzV2uuapqOLmVwKlcWgCodm5B/J5/UEn62uf/TWBaFR7IoPJI/th0gcJBRTjJ6qm3GtRRyMopyUuCgjhyPtex+XqZIir/b1gtG/r0QW2Srf6/WXNFszbxyA792hvtROZUri0/zOqSUkgcfVNPYv+qdfFIs+FmsPfKvXrdgjWvQJ5jTRrqnYw/SWNOtp9P1qO5T+HAI96qV8KpThbSLpV8dfOPwGdx0/q1pIn7NcWXnEfw6NaGMR3nKeJTHr1MTruw8UurnrhrZ2bBPMKeM7Dy1/SBNtPiuH9668Cm/Zd3L8/iKseycvZrLB05adJwFJBitcfUt8G+BrrvOv24W+PfAp7EsCY9kSXgkx3VztWopc7XqnzRXr8WfwcNflwv7BXPeyNbzsQepp82bWrp5A4CiULtPG05FW95gtWUNsfuz2MKHUv227QAtdetqtgXrasuBHfnNzLp6tYR1VW/r/dYQF3YewUu31lRt04CbFqw1aYdOU76WL+Vq+KA4O+Lbvx3XvrUsRrIu36Biu4Yojg4oTo5UbNeIzFI0f/xsG3PC32BO+Bsc2baf1gMNtXXNZnXJTr9FmpGP0zQf12xWF4DWAztxdJvhadap15KpE2x4qFa9dk1K/Ql7YvwZPGvqYukBajTPUmo0e2n+9Nm2wgdTHd12gFaafx/VYticfx/VYrjVwE78uq3oiev1OjQl8cyVuxqzprBlfvjhs23MCn+DWSbiKMvCODqii6O6FsbR3s9iiQqPJCo8kt+NauCce6iB4d7P4UojtEMw0Vu/Q1VV4n/9HVfXCvh4e9G+TQt27ztIalo6qWnp7N53kPZtWpS+Q+wzZ8C262oB9qghrpjQPGmkeVKn2SC8Ned3HzO1q3uioEaroKvRLllYownC/xKKtZ7ApShKfSBfVdWT2v+nA15AD4puEeCG4RYBQ4CWqqqO1LadCbhjaKaqiqI0U1X1kHZFaDjwhKqquYqi1AMuY7j6dJyqqr21z0cBB1RV/a+iKHHaewd0xzYQeEnblxdwAGgDNDDaz3AMV7EOLrhFgHYLg3Pa8V5XFKUlMFdV1dCS/DHj0WfvcnTtsEC6Th6Kg6MD8Wt2sitqM53GDOLqkbOc3H4Qx7LO9Jv/MpUbP0p2SiYbRy4kRUvW7Uf2I/DJEPLv5BH7zuecNvGk2izF/Nj2fuc56oUEcjsrhw2vL+bKUcM3bK/EzOTDcMM3xlWa+jNo7nCcXcpwIi6eLVP+C8DTH72Gdy0/1HyVlMvX2TxpeeEVLJXyTffsa4YFEjplCIqjA7+t3sm+qGjajhlE4tGznIk12NpjwXAeaVyT7JQMYkZGkWp0NVjw6IHkZmbzy5KYu/ZvSrVmWCCdNM1jq3eyPyqaYE3zrKbZfcFwfDTNb0ZGkWak2UbTPGhC09mMe2uEBdJhqkH3j9U7+WVhNK3GDiLpyFnOabqPLRiOTxODbuwrRbr1BrSn+St9UFG58H08P89cVWzf5n4Q/GhYIB2nFtn6y8JoWo8dxDWdZtcFw/FuUpOclAy+1TRr92xF67GDyL+Th5qvsm/ees5tP3TX/i845pnU7f/O89TX4mjt64u5dPQMAK/FvMuC8IkAVGtaiye1OPoj7jCbtTh6at4IqjR6FFRIvpTE+shlxYpER8w/Ib2vFr+5WTmse30xl7X4fTVmJgu1+K3a1J/HdfEbrenqGf/T+0T1eZNbyYYnm1bPMx2/1hzTkrCmbjkzwVStcyCt3x6C4uDAydU7OfJBNM3GDeJ6/FkuapodPxhOpcaGWIobEUXGhSRcq3nT7cs3UPPzuZWQzE9jl5J5+cZd+z/vZHrihE97jjohAeRm3WbzuKKcNDxmJot0Oan/v1/CyaUMp+LiiZn8CQANurck/O0Iynu5kZ12i4Rj5/l8WNFPparnmY6lap0DCZ5qsPXE6p3EL4ymuWbrBc3WkPeHU0mbNztGRJF+IQmn8mXpNO+feNatCorCyTU/cHTR1+YH8k/QdK3mTfcv3oD8fDITkvlp3FIyTPg3zUQIWzv/ms4O4B8WSNiUITg4OnB09U72RkXTfswgEo6e5bSmG67T3aLpNhrYntYj+pCfa8hLP7+/kVPbijdfHjEjWrVzIK20+D21eidHP4gmcNwgbsSf5VLsQSoF1iJ0+WuU8ShPfk4uWddSie48AYA6T3Wiyav9ADj6wWZOr/nhrv0nmPg6tVZYIJ0nG/x7dM1O9kRF02HMIBKOnOWUtpb3mj+cypqd0SOjSL2YRNtX+9FmRB+SzyYW7mvt0NncupFWbP+OZtYaf21cHRwd+FXzbzttXAv821Pn3681/zY08u8eE/7NLKF+6DntOWprczV63GKuanP1nzEzWaLNVb+m/vTTzdWt2lyt370lPXVzNfHYeb7QzdXKZuZq9c6BtNPmzfHVOzm0MJqW4waRFH+W85qtYe8XrXHbtXkD4Ne2IW0mPsWmvlNN7jvbzKUG1q4hLjqYDuIB2rqam5XDat26OjrmXebr1tXBc4fj5FKG43GH2VhQn2nrqqqtq+uM1tWaeY4mNe+3hgDDWtPilT6Ayvnv49lttNbUM3NPQO/Hgqg/LQLF0YHLK3dwdsEmao9/grT4MyR9+wvuQbUIWjEWZ88K5GXncvtaCrtDXgcHhYazX6RicENQVa7viOfElM/u2v+WcuZj+Il3XqBhSCC3s27zxesfcVHz8fiY2cwJfwOA6k1r8ezcEZRxceZY3GHWTTE8jbxWy/oMmvIcDk6O5ObcZu2by7n4q2EO1M1zLtG/Dpp/DyyMpo3m37M6//po/t2qq9Ha6Gq0vWZqNHtonnI0f6/Hx995noYhQdzOyuHL1xcV+vf1mFm8Fz5B59+XcXYpw7G4w6yfUvS092fmvsz5QyfZ9cX2YvttdMf0Dy+tmR8AjjqZ/pn3k1oc5Wbd5vPXP+KCZueEmNnM0uKoRtNaDJk7Amctjtbq4uhxLY7u5NxmtS6OADwwPVcB+rzzHHW1HLFBVwOPjJlJlK4GHqTliJNx8XylO4fzMTqHK7i6deqBu29R8PqUWew/dISUlDQqeXky4sWh3LljGPunBvRCVVVmzPsPP+05QDkXF6ZFjqZJw3oAbNjyLUs/XQ3APyMGM6BXN5P2LGo2+a7XrB2/t82cYlhzXTWzvFm9hjC10tQOC6SLpnlkzU52R0XTUetBFGj2mT8c38Y1yUrJYPPIqMIexMs/zaesWzkcnZ3ITrvFqqGzuGH0hX91M3dGqNI5kJZvG3RPr9rJrx9EE/D6IG7Gn+XSNkON1mn5a5T1LE9edi5ZSalsCTPkjG4b38K9jh9O5V3ISc5gz9ilXN15tNj+h1z53PzJ49+Y1lVCHspLWPdd2fmXHG9rNlhbAAsBT+AOcArDz+X9tdfLYWiudgEep3iDtRywAGiHoXd2VlXV3oqiOADTMdxLVQGSgP4Y7r96Lw1WBZgD9MTwQNDpqqquVhQl1Gg/Ttp2PYBcYKmqqlF/VoPV2pTUYLUW5hqs1sYequYarNbEXne0NNdgtSYlNVithbkG68OIuQartTHXYLUm5hqsDyOmGqzWxvbZbRYmgwAAIABJREFUwXyD1dqYarBaG3MNVmtSUoPVmphrsFoTcw1Wa2OuwWpNzDVYrYm5Bqu1KanBai3MNVgfRkpqsFoLcw1Wa2OuwWpNSmqwWgtTDVZbYKrBam3MNVitib1KUXuUS+YarNZGGqymkQarbbHmPVh/wdAgNeY6EGz02n+1PwWfzcJwhanxPvOBSO2PnjjtT8F2I3X/DjWxHxV4Xfujf914P3cw3K91jNF2NXX/PgDcpSEIgiAIgiAIgiAIgiAIwsOPfb4KFARBEARBEARBEARBEATBKqjykCub8vf5PawgCIIgCIIgCIIgCIIgCMKfjDRYBUEQBEEQBEEQBEEQBEEQ7hNpsAqCIAiCIAiCIAiCIAiCINwncg9WQRAEQRAEQRAEQRAEQXiIMDzfXbAVcgWrIAiCIAiCIAiCIAiCIAjCfSINVkEQBEEQBEEQBEEQBEEQhPtEGqyCIAiCIAiCIAiCIAiCIAj3idyD1UZ45Cs218xyVKmg2r6H3iwnx+aa8WXLUj7ftpq5th9SAJId7HMfFQ8bx1KGouKq2t7JqXb42skjHx65Y9txTXdQSHG0qWQhOYqtY1jBNc+2mhmOCu421gRIc1BwtXEuTHWA8nZIS5Xu5NlcM8HJEXcb+zdTgTw7rDcV7VC3AKTaOC+VVQ1/7IGrHWq0cnaw9YqTPU43cvFSba+bZeMhLZcPdlrKaXTH9v61Ry4EaJDnbFO9q475lLVDDbyo2WSbawIMP/SOTfU+aD4Ze6T9VMXGBQSGdSZJuWNTzeo42fw82VluM2qWfLtE+98XuYL1Iebv0lwFbN5ctRd/l+Yq8LdproLtm6vA36i5is2bq4BdmquAzZur8PdprgI2b66CNFetjTRXrYt9mqv8LZqrIM1VW2Dr5iogzVUr83dprgI2b66CfS5CsteFT4JgjDRYBUEQBEEQBEEQBEEQBEEQ7hNpsAqCIAiCIAiCIAiCIAiCINwncg9WQRAEQRAEQRAEQRAEQXiIUFW5B6stkStYBUEQBEEQBEEQBEEQBEEQ7hNpsAqCIAiCIAiCIAiCIAiCINwn0mAVBEEQBEEQBEEQBEEQBEG4T6TBKgiCIAiCIAiCIAiCIAiCcJ/IQ64EQRAEQRAEQRAEQRAE4SEiH3nIlS2RK1gFQRAEQRAEQRAEQRAEQRDuE7mC1Y7UCA2g49ShKI4OHFsZx8H/fFXsfYcyTnRdMByfpv5kJ6fz7Ygo0i9dB6BSg+qEzXoBZ9dyoKqs6T2ZvJxci3RrhQTQZcpQHBwdOLwqjj0fFdd1LONE73nD8WvqT1ZyOptGRpF66TrlPF0ZsOhf+AXU4ui6H9g2+VOLbfUKC6LO9OdRHB24+sV3XFi4qdj71V7qjd+zj6Hm5ZF7I40/XvsPOZqtASsn4d6iLqn7/uDokFkWa1YLDaDt2wb/Hl8ZR/yHd/s3dMFwvAP8yUlO57uXo8i4dB3FyZFO7/0D76Y1URwdOLnup7s+WxLVQwPoMNXg32Mr4zhkYly76MZ1mzaudfu3o9nwXoXbVWpYnTU93+TGsQsW6XafOow6YYHkZt0metxiEn49d9c2vk1q0u/fw3FycebUjni+nWoYQxePCgz68FU8qvmQeimJ9SM+IDvtVol6tUIC6DbF4N/Dq+L42UQc9Z33Mr5Na5KVnMHGkQtJ1ca03Yi+BD4VgpqXz7apn3Lmh6MW2fgguuU8XRm4aBRVAmpxZN0PfDv5k3vStPWcAagcFkDQOwZbz34Zx/Go4rrewQ0IfGcIHg1rsHd4FJe/3lfsfSfXcnTbOYcrWw9weJJl9j4aEkCoFr+/ropj/3/utrX7/OFU1myNeSWKNG1cAdyqVGLYd7PZM38DvyyJsdjWPlOGUT8siNtZt1k3bhFXfjt31zZVmvjzxNyXcHYpw/Edh/nq7eL+7PCPcHq9OYRpzV7iVnJ6qZq+YQE00/x75ss4/jDyr09wA5pp/v15eBSXNP+Wr+ZNh49fA8UBB2dHTn68jdOffmeRnZWNNE2NaZCmuUc3puWredPu49dQFAcUZ0dOfbyNMxZq/q/lQjCscSGzXqCMazlUVWWdhWucT1ggjaYPQ3F04OIXOzi9MLrY+17BDWg0bRhujWpw6KUPSNhi8G+l9o1o+M7Qwu1c61Th0PCFJH5zwCI722tr+e8r4zhsws7OOju363J+oFHOX3cPOd8/JIDHtFx4ZFUce03kpV7ziuZq9EjDXH20QxNCJjyFo7MTebl3iJu5kgu7j1mkWSM0gE66uuUXE7Z209m6VbPVrZo3Q3bMIfn0VQASDp4iLnKFRZr2stVe49pz6jDqamv5pnGLuWpiLfdrUpP+/x6Os4szJ3fE8422ljcKb03o6EH41KnC0r6TuXL0rEWaVUMDCH7bMFePr4zjiIkcEaLliOzkdHbockTH9/5BpaY1cdByhPFnS9Js/c5QFAcHTq6M46jR5yq3qU/rt4dSsWF1do6I4vzX+wvfq/1ERwJH9QMg/v3NnF77o0WaYB//2it+bZ1/C3TbaevNHyvjOGwiljrrYmm7Fkt1Btw9b9b3sGze2MPW+z2Hc6vmzbO6XJh4j7kQDPV+QQxvNlPv+zWpSV9dDBfU+w3DWxOixfCyvpO5akEM2yPvvzlzHj/s2odXRU82fb7orvdVVeXdBYv48ef9uLiUZcaksTSqXweAzTGxLP5kFQAvRQymX3hXizQBaoYE0Fmz9eiqOPaZqIF7ajVwdnI6X2k1sG9gLbrNetGwkQK752/k1Lel1w8F9NJq4Nys26wvoQYepKuBv9Zq4C5jnqBh1xaoaj4Z19NYP24R6ddSLNIdMCWChmHNuJ2Vw8pxH3HZhG61Jv48PfdlnF3K8PuOQ2x8u+h8okNEd9oP64aal8+x7w+xZdaXJepVDQ2gjZb3T5jI+w5lnOj0/nAqNTXUo3FafnBwdqTd7BfxDvBHVfPZO/lzEn7+3SIbBcHW/OWvYFUUJU9RlMOKovyqKMpaRVHK38c+nlMUJcrotcOKoqz68470Ho/JQSFkegRfDZvDl53HU69fMBXrVim2TaPBoeSkZPJ5x7HEL9tKu8jBhs86OtD1g5fZMXEFK7tMYOMTM8jPvWOxbrdpEayJmMOSLuNp1DeYSka6gU+Fkp2ayaKQsexbvpXQCQbdOzm5/DB3Hd/PKDl53oWDA3VnvciRZ2awr+NoHhnQnvL1qhXbJOPXs/zS/Q0OhI0j6as91J5cdKJ74T+b+X3kwnuSVBwU2k+PYOvQOawLG0/tfsF4GtlZf3Aot1MzWdNhLEeXbqW15t9avVvjWMaJ9V0msrHnWzQc0hnXat4W63aaHsHXw+awsvN46poY14bauH6hjWtbTffkpt2s6TGJNT0msf21j0i7mGTxCVmdsEC8/H35MGQsX09cTvj0501uFz7jBbZMWMaHIWPx8veldmggAO1H9OXsrt/4T+hYzu76jfYj+pZqZ49pz7EqYg6Lu4yncd+2eNetWmybIC2OPgoZy77l39B5wtMAeNetSqM+wSzp+gYrI+bQY/rzKA6KRXY+iO6dnFx2zl3Ld/cYv3aZMwAOCs1mPsdPz87h25DxVO/fFrd6xW29dek6B0Yt5uLG3SZ30fiNx7m+5w+LJRUHhc7TI9gUMYdPHhtP/b7BeBnZ2vipUHJSM1nRaSwHl22lw8TBxd4Pmfws5+LiLdYEqB8aRCV/X+aGjmFj5DL6z3jB5Hb9p7/AhonLmBs6hkr+vtTT4hfAw8+Lup0CSL6UZLGtLWY+xw/PzmFryHge7d8WdyP/Zl66zt5Ri7lg5N/sxGS2957Ktq6RbA+fTMORfXCp7Fm6qINC85nP8aOmWcPMmO43oZmVmMz3vacS2zWS78In08BCzf/FXKg4OtDlg5fZOXEFq7pMYJOla5yDQuNZz7Pvmdns7DiOKgPa4Wrk36zL14kftYgrG3YVe/3GrmP89NhEfnpsInsHTScv6zZJcUcssrODZufqzuOpU4KdKzuO5ciyrbTR5fx1PSaxrsckvr/HnK84KHSZFsHaiDks7zKehibyUlMtLy0NGcsBXV7KSk5nwwv/ZkX3icSMWUyv+cMt1gydHkH0sDl8YaZuaTw4lOyUTD7rOJbDy7bSPrIoP6SeT2RVj0ms6jHpnhoK9rLVHuNaV1vLPwgZy1cTl9PLzFree8YLfDVhGR9oa3kdLRdeO3GJ1S8t4Pzee8v77aZHsG3oHNaHjaeWmRyRk5rJ2g5j+W3pVlpptvprOWJjl4ls6vkWDSzMEYqDQpsZEcQOmcOmsPH49w/Gw0gz8/INfhq9mDObiufCMp4VCBo9gC29p7Cl12SCRg+gjIdlpwb28q894tfm+Zei9SZm6BzWhBnmjXEsNdBiaZW23gRruqc27mZ990ms7z6JHaM+Iu2CZfPGHrY+yDkcGHLh6h6TWH2PuRAM9X4lf1+iQsaypYQYLqj3o0LGUkkXw0knLrH2HmLYXnm/f3hXFs2bbvb9H3/ez4VLV4hZvZyp4//FtLmG0/zUtHQ+WvElK5cuYOXSBXy04ktS00r/wr3A1i7TI1gfMYcVj42nQQlzdXmnsRxYtpVOWg18/fglPuv9Fp/2nMT6Ye/R7V3DRUWWUC80CG9/X+aFjmFT5DL6mqmB+01/gU0TlzEvdAzeuhr4xyVbWNhzAlHhkRz//hCdRw20SLdhaBDe/n7MDH2NtZFLeXzGP0xu9/j0F1kzcQkzQ1/D29+PBqFBANRp24gmXVsyt+cbzOn2OnFLt5SopzgoBM+IYNuQOWwMG08tE3m/3tOG/LBeW2taTjL4t94zYQBs6jKRbwfPptXkZ0Cx7NxREGzNX77BCmSpqhqkqmoT4DZgWXVRAoqiNAQcgY6KolQws41Vr+6tHFSb1HOJpF1IIj83j5PRe6jVrUWxbWp1a84f6wzfyp/6eh/V2jcG/p+9M4+rot7//3NABJVFUPSAWSK4poLiQpmCC6a4ld7K7r2pt/v7llndSs3rUmZpm9fUktIss12tNJciEyvNLDMVcU3FfQEE2WWRZX5/nAGG4zlwwDjj8n726FHMmTOveb8/7/f78zmf+cwM3Nq7IxcPneHiIfPAIz8jB7XEvmdr+IcEkn4ymYwzZt1D67fTOrKibqvILuxfZdb9M2YHLTTdwrwCzu48QpGdV7FL8ewSRN6JJPJPXUAtLOLCmm00Hti1wj4Z2w5QkncZgKxdR3D18yn/bOt+inPyqqXpGxJI1slksjX/Hlu7ndss/NtiQBeOaKseTny7g2Z3me1EhTr1XVGcnajjVpeSwiIK7dRvYtGuCeu2E2ChG6Br12Pf7qCZ5l89rYbfScK67Xbb2zoylL1am52LS8DNsz7uTSpOvrg3aYirez3OxSUAsHfVVtpo59YmskvZ9/XbbeEfEkiaLo4OWo2jUPau+hmAQ7o4ah0ZysH12ym+XETmmRTSTibjHxJol51Xo1vT+DUiZwB8OgeSczKZS6dTUAuLObN2O/53V9TNPZtK5qEzVvO/YacWuDX2InmL/auDTSGBZJxMJlOL38PrtxNoEQuBA7pwUIvfozE7uFUXv4EDQsk8ncLFI+eqYyrtBoQSt9p8zDNxCbh51MfDt2L8evg2xNWjHme0+I1bvZX2A8rryODnH+K7V+2fyPbpHEi25t+SwmJOr91OMzv9W1JYTMll848wJ1cXsPMCgbU2taWJhaaq03R2dbH7osT1WAubW/RxBXb2cQ27BJF7Iom8UxdQC4s5v+Y3mlr0NXlnUsk+eLrS45mG9iDlxz1lfVJVdlbw77rttLDmX83O4zZqftDwOzlWjZrvV5qruroUVEldOqzL1QsHTpGjrW5JPXKWOm51ca5b9ZCnqaZZ2qZHrIxbAmyMW64GI2w1ql3bRIYSr9lxtoq+/KxWC+NXbaWtdm6pCee5eDzRbj24skYcX7udWy1svXVAFxJ0NcK/khpx2Y4a0Virvzma5om127nVohbmnE0l3UotbBbeifNb93M54xKXM3M5v3U/zXQX2yrDCP8aFb+Orr+luvpYSlhrI2++LM+bsljSUZ28McLWq/kNd7XoY/hcXAKudoz343Xj+urGsFF1v2tIR7w8PWx+/tMv2xk2sB+KohDcoR3Z2TmkpKax7fdd3NGtM16eHnh5enBHt85s+32XXZombbxfOgb+08YY+IBm6xFdrhblX0YtLgGgjqsLajUeeVnTMXA7bQxcoKu5LvVd7dbuMKArO1ebfy+dikugXiW6pzTdnat/pqOme+c/Ivlh0VqKtbFpzsWsSvUs6/5xK3Vf39ec/HYHflp9aNi6GYnbDgCQfzGLy1m5NA4OsM9QAfUG/eda5XqYYNWzFQhSFMVHUZQ1iqLsVRRlu6IonQBsbbfCg8AnwEZgeOlGRVE2K4qyQFGUncBTiqKEKoqyRVGUXYqifK8oip+23/8pivKHoijxiqKsqsmq2gYmb7LPp5X9nZOYRgOTt8191OISLmfn4ubtTsOWJlRVZdink7k/ZnaF28qrwt3kTVZiuW52YhoeFroeJm+ydLoF2bnU83avrolluJp8KDh/sezvgvNpuJoa2dzf7+/9SPsxrsZ6AA38vMnR2XkpKY0GfhXtrG/y5lKizr9Zubh6u3P82x0U5Rbwj93RPLhjAXvfjaEg45J9uiZvcuxo1xwr7aonaGgPjq79zW57PUw+ZOl8nJWUhkdTi3Zt6k1WUvm5ZSWm4WEyT2Q3aOxVNojPuZBBg8ZeVeplJ+r0qhFHHiZvsnTfzU4qPw977Kypbk0xImcA6pl8yDtXbmteYhr1LHRtoigEv/AP9r5UvZWz7lbqkrtFHLlb1KUCLX5d6rvS9bEhbF+wulqaAF5NvcnQ6WYmpeFpYaunRTtkJqbhpZ1bu8hQspLTSTpk3yoxuNK/udXxL1DP34e7f3iVobve4s/ob8hPrvp2rHomH3KvUjPyh1cZXA3N67EWlvZxQz6dzH0xswmxs49zM3mTp6uD+ecv4lYN/5bif8+dnLexKtySv6rmB1az5rubvMmuoi6521GXWkd1I3n/ybIfSJVhzVZ3K5rWxi0Ans19GfXdbEZ8OR3/7m2uO1sd0a6eVvpyT4sa7GmlL/e0sw+1Rn2/8vwHyLVSIxqYyuuIvkac0GrEg7ujeWDHAva9G8NlO2pEfZM3l3T+vZSYRn07c9X83XIfVee7Rvj3eovfmtZfMMdSVf2NtViyzJuWQ3uQYGfeGGHr1fyGA3MtfOC72dz75XT8qlEL4crxfrYd4/3sRPvH2ZYYVferIjnlIqYm5avlmzZpTHJKKskpqZia+JZv9zVvtwcPK+16hW+t2Fqaq6aQQMZueo0xG18ldtqysgnXqvBs6k2mTjfLxhg402IMrK9dkZPu59lfFxIyvCeb5n1pp64PGbpYykhKw8siTrxMPhV0MxLT8Gxq3se3pR8tu7flqTWzeXzlDJp3almpnmXdz7WSN/p99H1N2sHTNB/QBcXZCffmvjTq2IIG/rbnEgTBSK6bCVZtRekgYB/wIhCnqmonYBpQ+iA+W9steQBYASzHPNmqp66qql2Bt4CFwN9UVQ0FPgBe1vZZrapqN1VVg4FDwL9tnPMjiqLsVBRl57aco9W22RZOdZzx79aajU++w+oRLxE4sOtfdmXUaJqO7IVHSEtOv72u6p1riSYhLVFLSvgs9ElW3DGBjo9E4XGrb9Vf/Mv0AynKu0za4bMO07Tk2r0mJNhD4Nj+JP4QT55uUFTbhD0zgrilGyjMLXCYJoCLW136PD6cWDsHlH8VeefT+L7fVL69YwIt7u+Fa2NPh2jG9pvKdw7SNKoWOtVxxq9bazY9+Q5fj3iJlgO7Wl0dWBu4NmmIR9vmpPxU9eMB/ipKa366g2t+o1bNCJ8yio1TP6h1rUsXMviwx9OsGPQcW1/6jAELx5ufIe8gHGlrKUa1qyPxDWlJSUkJy0Of5Is7JtDBweOlmwVHxq+R9RegSedAivIdkzdG2HrpQgYf9XialYOe4xcDaqEjMbruO5qkPcf4sP8UPh06gx6PD8XZ1cVh2rFzv+B/dz7JnrXbuGPMAIdoOjk7U9/LnTfveY71r3zG6LefrjWtoyu2kJuYxtDvZtHjxX+SsvOo3RPYguBoroeXXNVTFGWP9v9bgaXA78BIAFVVf1QUpZGiKJ7AXTa2l6EoSlcgVVXV04qinAM+UBTFR1XV0pmIldp/2wAdgFjF/IwPZ6D0nooOiqLMBhoC7sD31k5cVdUlwBKA6Ob/rDBndSkpHQ//8qtE7n4+XEpKx9o+l5LSUJydqOtRn/z0HHIS0zj/+2Hy03MAOPlTPL4dWnBWWzpfGTlJ6Xjqbr/38PMh20I3OykdT38fsjVdV4/65GlaNaEgKQ1X3VUmV38fCpIuXrGfd++O3Pr0CPbc+wKqHVfoK+NSYjruOjsbmHy4lFjRztykdBr4+XApUfOvZ30K0nMIvOdOzmzei1pUTP7FLJL/OIJvp5Zkn6762Y6XktJxt6Nd3a20aymthofZteKl6+hIOo8yP5Pm/N7jeOp87GnyITvZol2T0yuswvD0M7cxwKXUTNybNCTnQgbuTRqSm5pZqXZ2Uhoefjq9asRRdlI6nrrvepjKz6Mqrka3phiRMwB5SWnUa1Zuaz0/H/IsdG3RqGsrGvdoQ+DY/tRp4IaTSx2KLuWz/5WVlX4vx0pdyrGIo9J9cnS25qfn4Nc5iFZR3blr6ihcPeuDqlJUUEj8R7FWtcIeiqTbg+b4PRt/nIb+PpzSPvMy+ZBlYWuWRTt4+fmQmZyOz21N8b7Fl6e+M78Az9Pkw5PfvMzb9zxPTortOLb0b/1q+FdPfnIGmX+ewbdH27KXYFWmWf8v1Gzco+0VLzaz5HqshZZ93CmtjztXRR+Xn5ROPV0ddPNvRH41/es3PIzk7/5ALSq2a/+/ouYHDQ+ze7VWKTlJ6XhUUZdytLqUY6UuuZt8uHfJ08RMWEzG6Qs1tjXHiqa1cQtA/mXzf1P2nSTz1AW8W5q4sLfqF6xcK7bWVrt2Gx1JqNaXn7PSl2dZ1OAsK315lp19qDVyE835X0p9KzXiUpK5juRaqRHndDXiwh9HaGxHjchNSqeBzr8N/HzItTNXc5PSMd3ZrsJ3k361/bITo/17vcVvTesvmGOpqv6mNJb0/Y0+bwKHhXFsjf310Ahbr+Y3HFSshVl21MKuoyPpYmO872HHeN/Dz/5xtjVbjaj7VdHUtxFJF8pXpiZfSKWpb2Oa+jbmj7jyC6TJKal062zrhtaKZFtp1yt8azEGrmtlvJ+WcJ7CS/k0bnMLyTZs7WExBvbS6XraGAN7WYyBLWsXQPyabYxZNpkf5q+yqtvzoQGEPdgXgDPxx2ioi6WGJh8yLeIkMymtgm5DPx+yktO0zy6y73vzGPR0/DHUEpUGPh5cSrP+zFvLul/fSt6U7mPZ1wDsmPlZ2X6D184gs5qPaxEER3E9rGAtfQZriKqqT6qqWvVD0SrnQaCtoigngWOAJ9qkrEbpvU0KcECn3VFV1dJLQh8CT6iq2hHzqlm36p5EcvxxvFqY8Gjui5OLM62GhXEidneFfU7E7qbt33oBEDS4O2e3md8cenrLXnzaNqeOW10UZyea9WhL2lH7nnl4Pv443gEmvDTddkPDOGqhe3TTbjqMNOu2jerOKTvfWGqL7LgE6rX0w+3WJigudWhyT09SLd6s6N6hBa3/9wj7R79OYWrlz3Cxh5T443gGlPs3cHgYpy3sPBW7m9b3me0MGNyd85p/L52/iP+d5ivYdeq50qRLEBnHztule8GiXYOstOtJXbsGDu7OuW06/yoKgUN6kLCu6sHlzo9jeS9qGu9FTePwxp100tqsWecg8rPzym75LyXnQgYFOXk062x+y2ankb04Emt+LtHhTbvLvt9pZC8OW5yzJefjj+Oji6P2Q8PKjlXK0U276TSyN2B+a+nJX80D1iOxu2g/NAznunXwau6LT4CJ83uOVWnv1erWFCNyBiB9z3HcA0zUb+6L4uJM8+FhJH5v33Okdjz+DjFdn+K77k+z98XPOfXl1ionVwGSNFs9NVvbDA3juIWtx2N3016L31ZR3Tmj2frF32bxQc9n+KDnM8R98D07otfZnFwF2P5JLAujprEwahoHN+6k8wjzMZtr8ZudUjF+s1MyKMjOo7kWv51H9OLQxl0kHz7Dy10fY85dTzHnrqfISkpj4ZDplU6uAqTtOY5HgIkGmq23Dg/jnJ3+refng7ObeWWCi1d9fLu3IftY1QM9a216vhqaTjrNxnZqXo+18MyWvTTS9XH+PdqSbkcflxl3jAYtTdS71exf/3vuINlO/5bif6/9jweAK+0MHBbGSSt2ttbsbKnzL1Ctmq8n0UpdSrDQTdDVpTZR3cvePu7qWZ+/LZvIltdXcm6n/XfXJMcfp2GL8vrQuhrjFjcfj7LnBnve6kvDgKZk2jlZZIStjmzXPz6OZXHUNBZHTePPjTsJ1uy4pXMQBZX05bdotTB4ZC8Ox1YvzvWU1gh3zdaWVmrE6djdBNmoEX66GuFrZ41I3VNRM2B4GGc2Vj7uKOXclr349+5AXa/61PWqj3/vDpzbYnvFudH+vRbi1xH1t0xX198EDQ/jVCX9jdW8GVq9emiErVfzG86yFnrZUQt3fhzLkqhpLNHG+8G68X5lMdzsL4hho+p+VUTcFca6DT+gqirx+w/h7t4A38Y+9OwRyq87dpOZlU1mVja/7thNzx6Vv1eilCSLXG07NIxjFrYei93N7ZqtrXVjYK/mvmUvtfJs1gifIH+yzti+0PT7J7FER00jOmoahyzGwAXVGAMDNGphKtuvXWQoKZXU4G2fbOSNqCm8ETWFfRt30nWE+ffSbZ2DyM/Otal7m6bbdURv9m80/4bft3EnQWHm+u8b4IezSx2bk6twZd1vaaXun95VOj8sAAAgAElEQVRY3te0GNydRC2WnN3qUqeeKwD+vTpQUlRC5lH7xqMClKjqDfnvtYqiXsMnB6AoSo6qqu4W294CUlRVnaUoSgQwX1XVzpVsHwt0Bf4DnAJ6qKp6XjtWH+B5VVX7KoqyGZikqupORVHqAgeBh1RV/U1RFBegtaqqBxRFSQXaA+lADHBOVdWxldlhuYIV4LY+wfSa+U8UZycOrtzCroXr6D5xJBf2nuBk7G6cXV2IXDCOxh1aUJCRw/ePR5OlrQpofW9PQh8fCqic+jGeX19ZcYVmto3p88A+wfSfYdbd+8UWfo1eR68JI0nce4KETWbdofPHYbq9BXkZOax9IpoMrZN47Jf5uHrUw9mlDvlZuax46DUu6grcHfnWbw/26deZoFljUZydSFz+E6cXrKbF5AfIjj/Gxe93Evzl8zRodyuXtWcK5p9LZf/o1wEIWfsS9YOa4dzAjaL0bP58ZhHpFm8pP+rieoVm877B3DHznyhOThxeuYU9C9cROmkkKfEnOK35N+LNcTTS/Pvj+GiyT6dQp74r4fMewbtVM1AUjnzxM3sXf3vF8QttvGPm1j7B3KW1659au3abOJIUXbv2WzAO3w4tyM/IIVbXrv5h7Qib+gCrh8+0euyLTrbzdeCssQSGd6Io7zLrJr1L4j7zVdP/i3mF96KmAeDXMYBhbzxKHbe6HNscz4YZHwFQr6E7I995Ek//xmSeS2XV+LfIzyx/jpq1UArsE0zkjIdwcnYi/ostbIteS28tjo5qcTR8/mM0vf028jMu8fUTC8viqOcTwwm+P5ySomJiX/qUY9V46/zV6D7+y4IK8bv8oddI1Q2mnbDeqLWZMwCtLltvV1PfYIJfegjF2YmTK7bw55traf/sSNLjT5C4cTfewS2544NnqNuwPsX5heSnZBIb8d8Kx7jt/t54BwewZ/pHFbafcbFua4s+wUS8YLb1wMot7Ihexx0TRpK87wTHtfgduGAcTW43x2/ME9FkWqxWCntmBIWX8tm1JOaK419wsn5Lz7CXxtI6PJjCvAK+evZdzmnx+2TMKyzU4rdZxwD+NnccLm51ObI5nnUvfHjFcSb/8ibRQ58jN718kBdSYN1Wv77BdNb8e3zFFg69uZYOz44kLf4E5zfuxie4JT0t/Lsh4r807d2BkBf+AaoKisLRZRs5/ulPFY5t6+qlqW8wIZrmCa1Nb9c0S9v0TgvNjRH/pUnvDgTrNBOWbeSEhSZAhvOVtl6PtbD1vT3p8vhQVFRO/xjPbxZ93G2Xra8w9e0XQvtZo1GcnTi7fDMJC9bQevLfyIg/wYXvd+EV0pLQZRNwadiAkvxCCi5k8nP4swDUa96YO9e/yA+dn8DWWyLO1HW2auedmp2HV25h98J1dNXsPKXZ2VfXl8c+Hl22ws8/rB09pj7A1zZqPkCWjWBq2SeYvlpd2vfFFrZHr+OuCSNJ0tWlwfPH0VTL1XVPRJN5JoU7nhxOj/FDST+RXHasLx96nVzdCyrq2bjzrnTc4qSNW3YuXEcPbdxyQjdu8dVs3aC1aeCgbvSYOJKSomLUEpXf563i5KYrn7WeZ4CtnjZsre12TbLRn0fNGktQeCcK8y6zdtK7nNdq4biYV1is1UL/jgHco/XlCZvjidH68rZ3dyXqxTHU9/EgPyuXpIOn+FQbSwE0L7aerLf0DSZMqxFHVm4hfuE6ukwaSaquRoTrasRPuhrRe94jNNRqxNEvfmafRY1wtjFsadY3mO4vmjUTVm5h71vrCJk0kovxJzgTu5tGwS3pu/Rp6nrVp7igkLwLmaztOwWAoAd60+lJ8ysU9r61loQvfr7i+CfrON6/9W2MIWozft0rid/aqr9gu12b99XyRutv4hauo6vW35TmTZ83y/Nm0/jyvPG7w5w3a4bNtHpsG+Fb67Zac3FNf8MFDupGd10t3GGjFqZVMt4fNMs83i+0GO8/EvMKS3Tj/eG6GC4d77e5uyuDdDGcfPAUn2kx7F1i3cG1XffHxb10xbZnX3iNP+L2kpGRRSOfhoz/90MUFZnvbnzg3sGoqsrL897hl+07qefmxqxpz9ChXWsAVn/zPe99bF5U8MiYUdw7+Mpb5t/sMsOqrQF9gunzgtnWfSu38Hv0OnpOGEnSvhMc02yN0o2Bv9HGwO1H9KT7+KGUFJpt/e3Nr0nYWHFSO93G+Bdg6EtjaaWNgVfrxsBPxLxCtG4MPHLuOOq41eXo5njWa2PgBxc9jW9LP9QSlYxzqaydvrTC6tY8qxFsZsRL/6JteAiFeQUsf3YxZ/cdB2BizGu8EWWut7d0bMmDcx/Dxa0uf27ew+oXlgHg7OLMqDnj8G/fguLCIta9/CkJv5kXtXQstH6T9C26un9Uq/udtb7mjObfXm+No9Ht5ljaPD6anNMpuN/SmAGf/xe1pITcpHR+mfgel3TvNCjlX+c+te8NsDcZHZqGXdsTfjVkf/L2a7K9r9cJVh/Mz0RtCeQCj6iqureS7WMxT7B+CbyuqmqY7ljOwDmgM+Znsk5SVXWn9lkI5mexemF+nMICVVXfUxTlMWAykIL5cQUeNZlgrW1sTbDWJrYmWGsbaxOstY2tSYXapLIJ1trkeljq/ldga4K1trE1wVqb2JpgrW1sTbDWJrYmWGsTo3LG2gRrbWNELbQ1wVrbWJtgrW1sTbDWJrYmWGsbWxOstYmtCdbaxtYEa21ia4K1NrE1EVfb2JpgrU1sTbDWJrYmWGsbI9rVgPAFrE+w1jaVTbDWFrYmWGsbaxOstY2tCdbapLIJ1tqksgnW2sLWBGttIxOs1pEJVsdyzT+D1XJyVduWBtxTje0fYr6tHyDM4rNioHRtfYTFZ3uA3laOtwhYZMfpC4IgCIIgCIIgCIIgCIJwA3PNT7AKgiAIgiAIgiAIgiAIgmA/KjfkAtZrlpvlzl9BEARBEARBEARBEARBEIS/HJlgFQRBEARBEARBEARBEARBqCEywSoIgiAIgiAIgiAIgiAIglBDZIJVEARBEARBEARBEARBEAShhshLrgRBEARBEARBEARBEAThBqJElZdcORJZwSoIgiAIgiAIgiAIgiAIglBDZIJVEARBEARBEARBEARBEAShhsgjAhxEmtPNsTR7m1tdQ3TrG+DeVKcSh2s2LzbmmsgpZ8fbWk9VHK6ZqzjeToDDdR1vKxhTk5wN0DzgaoCoQRhRCwsNiKWLbsbUwgIDakRdI2qhQZffXQzQTHcyov5CkxLH66Yb0K4FijF9TaEBuhdxfH3IcjYmfo2oS0XGmEp9A2w1wtTLBvn3zS4zHK751O6XHK75aujzDtcEqG/AyPuEy80x7yEI1pAJVkEQBEEQBEEQBEEQBEG4gVANWlRzsyKPCBAEQRAEQRAEQRAEQRAEQaghMsEqCIIgCIIgCIIgCIIgCIJQQ2SCVRAEQRAEQRAEQRAEQRAEoYbIM1gFQRAEQRAEQRAEQRAE4QaiRJVnsDoSWcEqCIIgCIIgCIIgCIIgCIJQQ2SCVRAEQRAEQRAEQRAEQRAEoYbIBKsgCIIgCIIgCIIgCIIgCEINkWewCoIgCIIgCIIgCIIgCMINhIo8g9WRyASrwdw9czSt+gRTmHeZtZPeJWn/ySv28evQgmFvjMPFzYWjP8Xz/cyPAWgX1Z3wZ0biG+TP+8NmkLjvxDWr2zK8EwNeeAjF2Yk9Kzbz26L1FT53rluHYfMew9SxBXnpOXz9xEIyz6YCcOf4YQQ/EI5aXMLGmR9z/Od9dtl4W3gnImY+hJOzE/tXbOaPd67UvHv+OJp2DCAvPZuYx6PJ0jQBPPwbMfqH19k+fzW7lsTYpVnK4BdG06ZPCIV5l1k1aTHnD5y8Yh//DgGMnPsoLm51OfzTHr590ezf/hPuo11kKKpaQk5qFqsmLSb7Qkales0jOtFzptm/h5ZvZo+FrU5169B3wTh8OwaQn57NpvHRZJ9NpdU9dxI8bnDZfo3aNeerQc9x8eBpu20dqtl6Oe8yX1Vi6306W9drtkbqbL2UmsWXdtgKxuSNo9sUjMkbIzTB7N/WOv8m2vDvCM2/R3T+vXvq32nbvwvFl4tIO53M6mffJT8r1y7dqBfKY+nrSe9a1fXr0IIRc8dRR4ulGE13wNQHaaPTXfPsErt0Ha0ZEN6J/i+Ya2H8is1st9KmQ+aNw6TVwrVPRJN5NpUWd3UgYsoDOLnUoaSwiJ9eWc6pXw9WaZ+eu2eOJkizdZ2NXDV1aMHwN8y2Juhy1c2rASPffhKvW3zJPJvCqvFv2eVfIzTBmBg2ohYO0mmumfQuiTY079Fpfqdpto/qToSm+d6wGZy3U9OoWliaN3sqyRs/LW/WaHlTr6E79y7+D36dWrLvq5/ZOONju/TA3JffpY1bDi7fTJyVvry/ri/fqPXlAI3aNif8tYep614PVVX5asgMigsK7dJtEd6JvtoYYt+KzeywMl4apI2X8tOzWa+Nl27r1YFeUx7A2aUOxYVFbHl5OWfsrBFG9TVgTH8+7IUxZZpfTFpkVbNZhwDumzuuTHPdix9V+LzX/xvMkOf+yYudHyE3PdsuO2tak/pZjM/stROMqUs3S78aGN6Ju7W8iVuxmV+t6A6f9xh+Wt6s0uVNz/HDCNHyZkM18qZFeCf6aPVhfyX1oYlWH77R6oMpuCWRr/3bvJMCv83/moTvd9qtWZOaZApuyQCd5q/V0HzulXn8vG0HPt4NWfPp4is+V1WVVxcsZutvf+Dm5srL0yfSvk0QAGtjYnn3oxUAPDpmFMOjIu3SLMWInDGqBhsx7hYER3JdPyJAURRVUZRPdX/XURQlRVGUb7S/hymKMqWax3xBUZRXLbaFKIpyqJLvzFQUZVJ1zz+oTzCNAkxEh0/km6lLGTz7X1b3i3r5Yb6Z8j7R4RNpFGAiKCIYgJQjZ/ny0QWc+v3Pa1pXcVIYOGssK8bM4d3+k7l92B00btWswj4hD0SQn3mJReET2bH0O/pOeRCAxq2a0X5oGEsi/8vyMXMYOPtfKE6KXZp9Z49hzZg5fNRvMm2GheHTyr/CPrc/EEFB5iWW9Z7I7vc3cNfUURU+D5/xD05ujrfLRj2tI0JoHGBiXsQE1kx7n2EvP2x1v+GzH2bN1PeZFzGBxgEmWmv+3brkGxYOmkJ01DQO/xhH36dGVGnrXbPH8O3oOazsO5mg4WF4W9jablQEBRmXWN5rInvf30CPaWZbj675la8GTuergdP58elFZJ1JqdbkapuIEBoFmJgbMYGvp73PPTZsvWf2w6ye+j5zIybQSGfrz0u+4a1BU1gYNY0/f4yjXxW2gjF54+g2BePyxtGaYPZvowAT86vw7zDNv/O1OGql+ffYL/tYOGAy0YOmkHoikd7jh9ml2yrCHEtvRkxk3bSlDH3ZeiwNnf0wa6e+z5sREy109/P2gP/yzqCpXDyRRC87dB2tqTgpDJg1hi/GzOG9/pNpPyyMRhb1oZPWpu+GT+SPpRuImGKuD3np2Xz18Bt8cPdUvpnwLkPmj6vSPj1BfYLxCTDxdvhEvp26lKgqcvXt8In4BJgI1GztOX4YJ7Yd4J2IiZzYdoCedvjXCE0wJoaNqIWtNP++FT6R9ZVoDnn5YdZPeZ+3NP+Wal44cpaV1dQ0qhaW5s0SG3kTrGkuDp/IDl3eFBUU8vPcr/jx5c/ttrFUs7fWly/vO5lWlfTln/WaSPz7G7hD68sVZyf6v/UYW6YuY0X/Kay572VKCovs1u0/ewyrxsxhWb/JtLVia0fN1qW9J7Lz/Q301sZLeWnZfP3wG3w0YCobnnmXqAX21Qij+howpj9vo2n+L+IZVk97j3tf/rfV/e6d/TCrp77H/yKeoXGAiTaaJoCXnw+te3ck/WyK3XZeTU36Zck3RA+awtva+KyPHXaCQXXpJulXS/Pm8zFzWNR/Mh0qyZu3wyfy+9Lv6KfLm9uHhrE48r98PmYOg6pRC/vNHsPqMXP40MbvqQ6a5ge9J7JLVx9SD5/l0yHP88mg6awe/T8iX/0XinPVUw9XU5NSD5/lkyHP8/Gg6awa/T8G2KkJcE9UJIvnzbb5+dbf/uD02fPErFzKzMn/YdbcaAAys7JZtOxzlr+3gOXvLWDRss/JzKr6AkgpRuSMUTXYiHG3IDia63qCFbgEdFAUpZ72dyRwrvRDVVXXqar6WjWPuRx4wGLbKG37X0qbyFDiV20F4FxcAq6e9XFv0rDCPu5NGuLqXo9zcQkAxK/aSpsBoQCkJpzn4vHEa17XPySQtJPJZJxJoaSwmIPrt9M6MrTCPq0iQ9m76mcADsXsoEXP2wFoHRnKwfXbKb5cROaZFNJOJuMfElilpikkkIyTyWSeNmseXr+dwAEVNQMHdOHgV2Y/HI3Zwa2apvmzUDJPp3DxyDmqS7sBocStNh/3TFwCbh718fCt6F8P34a4etTjjObfuNVbaTegKwAFOXll+7nUd0WtYlV/k5BAsk4mk63ZemzddlpY2NpiQBeOaLYe/3YHzXS2lhI0/E6OrdvuEFvb19BWMCZvHN2mYEzeGKEJZv/u0fx7VvOvu4V/3TX/ntX8u0cXRwlb91FSXAKY28fL1Mgu3bY11G2rxdIxne7ZuAQ8TT7XnKZfSCDpJ5PJ1LVpqyvatAv7tJz6M2YHt2ltmnzgFDnaiqXUI2ep41YX57r23/jSOjKUvbpcdbMjV/fqcrVNZJey7+u3X2uaYEwMG1EL9Zpnq/DvWZ1m26vQNKoWpus0D1nV7MJ+Xd6UahbmFXB25xGK7Fw9WkqTkEAyTyaTpfXlCeu2E2ARfwEDuvCn1pcf0/XlzXt35OKhM1w8ZL5AWpCRg1pi3y2BptIaoen+aWO8dEDTPaIbL104cIpLydWvEUb1NWBMf377gFB2aZqn4xKoV4nmaU1z1+qt3K5pAgx9fjQxr35u942eV1uT9HbWtdNOMKYu3Sz9qmVdOrB+O20sdM3+N+fNwZgdBGi6bSJDOaDlTcaZFNKv4vdUkEV9CLJRH4ryL6NqfnV2dbE7hq6mJuk161RDE6BrSEe8PD1sfv7TL9sZNrAfiqIQ3KEd2dk5pKSmse33XdzRrTNenh54eXpwR7fObPt9l926RuSMUTXYiHG3IDia632CFSAGKL3H+UF0E6GKooxVFCVa+//7FEXZryhKvKIoP2vbnBVFmatt36soypOqqh4B0hVF6aHTuB9YrijK/ymK8od2jFWKotS/mhP3MPmQdf5i2d/ZSWl4NPWuuE9Tb7KS0sr3SUzD4yqLiaN1PUw+ZCeW62UlpuFhstAzeZN13qynFpdQkJ1LPW938/ZEi3O14zzcTd5kny8//5zENNwtbNTvU6rp5u2OS31Xuj42hO0LVlffWMCzqTeZOu2spDQ8Lez1NHmTmVi+T2ZiGp6684ucdD/P/rqQkOE92TTvy0r1Gpi8ybGwtYGFnn4ftbiEy5qtegKH9uDo2t/stNKMV1NvMnTamTZszbKw1Utn64BJ9/NfO20FY/LG0W0KxuSNEZpgbi97/GsZR5btDhB6XwRHNu+xS9ezqQ+ZuliyRzcrMQ3Pplfa1eW+cI7aseLd0ZoeJm+yEy1z4co2tayF9SzqQ5uobiTvP0nxZftWxZmPWzFXs+zI1SxdrjZo7FX2QzTnQgYNGntdk5qlx3R0DBtSC63419NC09OKf6/mR5BRY4gsO/LGmmZNuZq+vGFLE6qqMuTTydwXM5sQ3aN/qkKf/6W6V8SRRY24bMXW1lHduGBnjTCqrwFj+nPLum8eK1U8Z0+Tj4XmxbK63z4ylMzkNBIP2X+H0V9Rk/prdgYP78kPdtgJRo3Rbo5+1dPkUyH27cmbfBt5k2UlBq1h+Xsq287fU6W2mkICGbPpNcZsfJVN05aVTX5WxtXWJFNIIGM1zVg7Ne0hOeUipiaNy/5u2qQxySmpJKekYmriW77d17zdXozIGaNqsBHjbkFwNDfCBOsKYJSiKG5AJ+B3G/vNAO5WVTUYKF1P/gjQAghRVbUT8Jm2fTnmVasoihIGpKmqehRYrapqN+0YhwDr9/gI1zVhz4wgbukGCnMLDDuH2Llf8L87n2TP2m3cMWZAres1CQmkKO8y6YfP1rqWJRvnfsHrDrTVKBzdpjcj4Y8Pp6S4mPg12xyq2/vx4RQXF7PXgbqO1GzcqhkRU0axYeoHta5VGUY8ot/RmkbFsHB941THGb9urdn05Dt8PeIlWg7savVOldqiUetm9J46io0G1whH4cj+3MWtLn0ev4dYOyc4/0o2aXbGr91G2E0wbrkZ+9XaJmnPMT7qP4XPhs6g++NDcXZ1cYjmh/2n8OnQGfRwkKbgWIwYd1/PlKjqDfnvtcp1/5IrVVX3KorSAvPq1creRLQN+FBRlC+A0qWJ/YHFqqoWaccqvVyyEvhVUZSJVHw8QAdFUWYDDQF34PvKzk1RlEcwT+Iy1Kc7Xd2D6Do6ki6j+gBwfu9xPP3LbwP0MPmQnZxe4RjZyekVrjB6+PmQrbuCZS9G6YJ2ZcuvXM/Tz4fsJAu9pHQ8/c0airMTrh71yUvPMW/3szhXO84jJykdD//y83f38yHHwsbSfXJ0mvnpOfh1DqJVVHfumjoKV8/6oKoUFRQS/1GsTb0eD0XS7UGzf8/GH8dLp+1p8iHLwt6spHS8/Mr38fLzIcvi/ADi12xjzLLJ/DB/lU3tS0npuFvYeslCr3SfS5qtdTVbSwkaHkaCnatXwyxsbejvw6lSO2zY6mlha6YVW/es2cbYZZPZZMVWI+LXyDYFY/LGkZo9Hoqkq+bfc3b61zKO9O3e+W+9adOvC8v+/nKlNnZ/KJLQCro6e+3Q9fTzISu53K6Qv/WmTb/OfPj3V64pzVKyk9Lx8LPMhSvb1MNKm4K5HUcseZpvJiwm4/SFKvW6jo6ks41c9bQjVz11uXopNRP3Jg3JuZCBe5OG5KZmXjOaYEwMG1ELu42OJFTTPGfFv5Z1LsuKf7NqOH4A48YQnnbkjTXNmnI1fXlOYhrnfz9c1q+f+ike3w4tOLftQJW6pfmv170ijizGS3V1trqbfBi+5GlinllM5qmqa4T5eI5tUyP68zseiqT7g311muXnbB4rVTznrKQ0C81GZCWn0ei2pvjc4stT371e9t2nvnmFhfc8R05Kxfr0V9ckvZ2jl03mRxvjFiPq0s3Ur5bbkFYh9u3JGzcbeeNpJQatYfl7ysPO31OWtTAt4TyFl/Jp3OYWkvdW/hKmq61JNdG0h6a+jUi6UL4yNflCKk19G9PUtzF/xO0t356SSrfOnSo9lpG/y8GxNdjIXBUEI7gRVrACrAPmUslzUlVVHQc8BzQHdimKYvMBZ6qqngFOAOHASMwTrgAfAk+oqtoReBFwq+ykVFVdoqpqV1VVu3Z1N79lcOfHsSyJmsaSqGkc3riT4JG9AGjWOYiC7LyyWxNLybmQQUFOHs06m78fPLIXh2Ptf65LKUbpApyPP45PgAmv5r44uTjTfmgYRyyOdXTTbjqN7A2Y34Z48lfzj4IjsbtoPzQM57p18Grui0+AifN7jlWpmRR/HO8AE56aZpuhYRyP3V1hn+Oxu2n/N7MfWkV1L3vz7Rd/m8UHPZ/hg57PEPfB9+yIXlfp5CrA75/EEh01jeioaRzauJPOI8zHba75Nzulon+zUzIoyM6juebfziN6cWij2SeNWpjK9msXGUrKsfOVal+IP45XCxMemq2Bw8I4aWHrydjdtNZsbTm4O+e36d5YqigEDulBwjr7Jli3fxLLwqhpLIyaxkELW/Ovwtb2ldhqRPwa2aZgTN44UvP3T2J5O2oab2txFKL595bSNrXwb47m31s0/4bo/NsqvBO9Hh3Cp/9vLoX5lyu1cccnsSyKmsaiqGn8aaGbb6fun5puUHgn7np0CJ/9vzcq1TVCs5REK22aYFEfEjbtpqOWU22jupe90djVsz73LZvI5tdXcm7n0Sq1wJyr70VN4z0tVzvpcjXfjlztNLJXWcwd3rS77PudRvbisMV5G6kJxsSwEbXwj49jWRw1jcVa/JZq3lKF5i1/wfgBjKuF3jrNdkPDOGoRC0c37aaDlbypKZZ9edCwME5Y6cvban154ODunNP68jNb9tKobXPquNVFcXbCv0db0o/a9wz5JAtb2w4N45iF7rHY3dyu6bbWjZdcPesz4sOJbH1tJeftrBHg+DY1oj//7ZNY3oyayptRUzmwcSehmuatnYPIz861qXmrphk6ohcHNu4i6fAZZnUdx+t3/YfX7/oPmUlpvDlk2hWTq6V2/lU1qTrjFiPq0s3Ur5ZSmjcNNd3breTNkU27Cdbypr1F3tyu5U3Dav6eamjxe6qq+nBas9WzuW/ZC6Y8mjXCJ8ifrDNVv6TtamqSl07Tsxqa9hBxVxjrNvyAqqrE7z+Eu3sDfBv70LNHKL/u2E1mVjaZWdn8umM3PXtU/vx2I3+Xg2NrsJG5KghGoKjX8PLaqlAUJUdVVXdFUW4BRqiq+paiKBHAJFVVhyiKMhboqqrqE4qiBKqqekz73h/A/wFhmFexjlJVtUhRFJ/SVayKojwGPApkqqoarm1LBdoD6ZhXy55TVXWsoigzgRxVVefaOteXbvuHVUcPmjWWwPBOFOZdZt2kd0ncZ77C9kjMKyyJmgaAX8cAhr/xKHXc6pKwOZ4NMz4CoM3dXRn04hjq+3iQn5VL8sFTfDb6dbt8V1u6zjb0AvsEEznjIZycnYj/YgvbotfSe8JIEvee4Oim3Ti7ujB8/mM0vf028jMu8fUTC8nQOsSeTwwn+P5wSoqKiX3pU45Zed5KffXKtxe26BNMxAv/RHF24sDKLeyIXscdE0aSvO8Ex2PNmgMXjKPJ7S3Iz8gh5oloMk9X7ITDnhlB4aV8di25cnF0qpPtZ/oMfWksrcKDKcwrYPWz73JO8+8TMa8Qrfm3WccARs4dRydarMoAACAASURBVB23uhzdHM/6Fz4E4MFFT+Pb0g+1RCXjXCprpy8tWznRvNj6NZFb+wRz50yzrYdXbmH3wnV0nTiSlL0nOKXZ2nfBOBp3aEFBRg6xj0eTrdnqH9aOHlMf4OvhM23ac8rZtq3DXhpLa83Wr3S2PhnzCgt1tv5t7jhc3OpyZHM86zRb/7HoaRrrbF2js7WelTYtpbbit0CxXQ9rq03BevxC7eeNEZp5Nnw8RIujy5p/z2v+fTzmFd7W/Ouv+bc0jr7R/PvM5nnUqetCbob5ra1n4hJYN738tjsnbMfS4JfG0kqLpa91uo/FvMIine69cx/FRWvXb18wx9JTm9/QdM2rJs7GJbB+etW3+9WmprVYatknmP4zzPVh7xdb+C16Hb20Nk3Q2nTo/HE0vb0FeRk5rH0imswzKdz55HDCxg8l/URy2bFWPvQ6uRezKhy/sJIb6QfOMudqkUWu/l/MK7yny9VhWq4e0+VqvYbujHznSTz9G5N5LpVV498iP/NSlf6tTc3KakRtxXBdA2phZU+si5o1liBNc+2kcjvHxbzCYp2d9+g0YzTNtnd3JUqnmXTwFJ/qxi22buSszbpkqz4EWuTNrzbyxqTLm1LNx36Zj6tHPZxd6pCflcuKh17j4tGKE1ReVpx8a59g7tL68j9XbmHXwnV00/ryk1pf3m/BOHw7mMctsY9Hk6X15a3v7UmXx4eionL6x3h+e2XFFcfPtRFKAX2C6fPCP3FydmLfyi38Hr2OnhNGkrTvBMc03SjdeOkbbbwU9uRwejxesUZ89c+KNcJWztR2X5NrQH9eVEktHP7Sv2ij1Ycvn32Xc/uOA/BUzKu8GTVV02zJ/Vp9OLx5D2s1TT3//eUtFg6dTm66uVa4VNK/XU1NetBifLZ2+tIKq+qMqEtFlbyo/GbpV4P6BDNgxkMoWt78Er2WcE33iKZ7z/zHMN1+G3kZl1ity5u7tLxRi4r53kre2BqLBmi/p5ycndiv1Yc7td9TpfVhkK4+fKvVh3YjetJ9/FBKCotRS1S2v/k1CRuvnBS0ZmlNa1J7C83fbGg+tfulK7Y9+8Jr/BG3l4yMLBr5NGT8vx+iqMj8fNwH7h2Mqqq8PO8dftm+k3pubsya9gwd2rUGYPU33/Pex+b1WI+MGcW9g698pMaroc9b9S/U7nyAEb/NCwzK1ZdOflaJ8s1LYOMu1++EXyUcS919Tbb3DTHBarEtAusTrKuBVoAC/AA8jbnmzAEGAoXAe6qqlr4UqzGQCDypqupibdtjwGQgBfOzXj2udoL1RsNWEa9tbA0KapPKJlhrC1sTrLVNZROstUVlE6y1RWWTJ7WJEfFrFLYmWGuTyiZYbzSMiKXKJlhvNIyoEZVNZNQWjq/4Zox4Up5R9cHaBGttY2uCtTYxql+tbIK1tqhsgrW2qGyCtTYxoi5VNsFam9ws/apRY1EjKoS1CdbaprIJ1trEiN/mlU2w1iYywWqdlo0735AD9eOpcddke1/Xz2C1nFzVtm0GNmv//yHm2/pRVXWElUMUARO0fy2Pk4rFWF9V1UXAIiv7zqzemQuCIAiCIAiCIAiCIAiCcCNwozyDVRAEQRAEQRAEQRAEQRAEweHIBKsgCIIgCIIgCIIgCIIgCEINua4fESAIgiAIgiAIgiAIgiAIQkVU1agn69+cyApWQRAEQRAEQRAEQRAEQRCEGiITrIIgCIIgCIIgCIIgCIIgCDVEJlgFQRAEQRAEQRAEQRAEQRBqiDyDVRAEQRAEQRAEQRAEQRBuIEpQjT6FmwpZwSoIgiAIgiAIgiAIgiAIglBDZIJVEARBEARBEARBEARBEAShhsgjAhyEG4rDNXMNWA7uYoCdADmK421tXuz46xMpTsYs8fdUHW+rs8MVwag7KAqNkTUE7xLHx1KhAWXJ5Sa6GyfHgLrU1ID6C5Ds7HhbG6iOD2BXg+I3zYBYcjfI1lwD6pIR/aq7AfFrFPUNGCsVO1zRTIkBzeppkLFnnEscrmnEWKnYoFTNVBzv31dDn3e45tRdsxyuCTAmdKLDNXuUNHC4piBcK8gKVkEQBEEQBEEQBEEQBEEQhBoiK1gFQRAEQRAEQRAEQRAE4QZCVW+i2+quAWQFqyAIgiAIgiAIgiAIgiAIQg2RCVZBEARBEARBEARBEARBEIQaIhOsgiAIgiAIgiAIgiAIgiAINUSewSoIgiAIgiAIgiAIgiAINxAlyDNYHYmsYBUEQRAEQRAEQRAEQRAEQaghMsEqCIIgCIIgCIIgCIIgCIJQQ2SCVRAEQRAEQRAEQRAEQRAEoYbIM1gNJCC8E/1eeAjF2Ym9Kzbz+6L1FT53rluHwfPG0bRjAHnp2ax7Ipqss6ncdlcHwqc8gLNLHYoLi9j8ynJO/3qwWtqDZo6mVZ9gCvMus2bSuyTuP3nFPn4dWnDPG+NwcXPh6E/xfDfzYwDaR3Un4pmR+Ab5896wGZzfd6JKvZbhnej/wkM4OTuxZ8Vmtluxdci8cfhptq55IprMs6nUa+jOvYv/g1+nluz76mc2zvjYbhsDwztxt+bfuBWb+dWK5vB5j+HXsQV56TmsemIhmWdTAeg5fhghD4SjFpewYebHHP95n926zSM60XOmWffQ8s3seaeirlPdOvRdMA7fjgHkp2ezaXw02WdTaXXPnQSPG1y2X6N2zflq0HNcPHjaLt27Z44mSGvTdZPeJclKm5o6tGD4G+Oo4+ZCwk/xfK+1qZtXA0a+/SRet/iSeTaFVePfIj8rt1I9I9oUjMubu3U5s9aGf/06tGCYLmdK/dsuqjvhWs68P2wGiXbkTClXk6uR0x6kTb8uFBcWkXYqmbXPLqmyXY3QbBHeiT5azuxfsZkd71zZpoPmj6OJljPfPG5uU1NwSyJf+7d5JwV+m/81Cd/vrNK+UgJ0MRxfSQybtFhaq8Wwm0UMx1Yjho2wtaaapXj4N2LsD6/z2/zV7FwSY7etAINfGE3rPiEU5l1m1aTFJB44ecU+/h0CGDH3UVzc6nLkpz18+6LZn3dP/Ttt+3eh+HIRaaeTWf3su1XG0q0Rneit2Xpw+WZ2Wam/A3T1d4NWfz1uacw/f5pD+rFEAJJ2J7B52jKH2dpvwn20iwxFVUu4lJrFqkmLyb6QUameEbF0a0Qneun8u9uKfyN1/v1e8y9Ao7bN6fPaw7i41wNV5YshMyguKLRLFxxfg28L70S4ZuuBFZvZacW/A3T+jXm8PJZG/6iLpbgEfrQzllqEd6KvprmvkjZtqmmu17XpAF2b/lrNWnhbeCciZppr4f4Vm/nDiu7d88v71RgrNWL0D6+zff5qdtlZI4zwb8vwTgzQxg97VmzmNys1f9i8xzBp48KvtXFhvYbujFj8FP6dWrL3q5/5fsZHdunpbXW0f42KJSPGaEaNuwe/MJo2upp/3kbNH6nV/MO6mt9fV/Nz7Kz5YEy7GjXuNsK/4Pi+5rlX5vHzth34eDdkzaeLr/hcVVVeXbCYrb/9gZubKy9Pn0j7NkEArI2J5d2PVgDw6JhRDI+KtMtGgNEz/01In1Au5xWweNJCTu4/fsU+9z/7D3qNiKCBVwMebv/3su29/9aHv08bQ1pSGgAbP45h84pNVWoaUfcFcwwJjuO6X8GqKIqqKMqnur/rKIqSoijKN1V8r6miKN8oihKvKMpBRVEqHbEoitJCUZT9Nj7brChK12qdt5NC/1lj+HLMHJb2n0y7YWE0auVfYZ+OD0SQn3mJ98InsnPpBiKmjAIgLz2b1Q+/wbK7pxIz4V0Gzx9XHWla9QnGJ8DEW+ETWT91KYNn/8vqfkNefpj1U97nrfCJ+ASYCIoIBuDCkbOsfHQBp37/025bB8wawxdj5rCk/2TaW7E1WLN1cfhEduhsLSoo5Oe5X/Hjy59Xy0bFSWHgrLF8PmYOi/pPpsOwO2jcqlmFfUI0zbfDJ/L70u/oN+VBABq3asbtQ8NYHPlfPh8zh0Gz/4XipNite9fsMXw7eg4r+04maHgY3ha2thsVQUHGJZb3msje9zfQY5rZ1qNrfuWrgdP5auB0fnx6EVlnUuwe5AVpbfp2+ES+nbqUKBttGvXyw3wz5X3e1to0UGvTnuOHcWLbAd6JmMiJbQfoOX5YlXY6uk1LdY3Im6A+wTQKMBEdPpFvKsmZUv9Gh0+kkS5nUo6c5ctq5EwpV5urx7fu550B/2XRwKlcPJHEXVW0qxGaipNCv9ljWD1mDh/2m0ybYWH4WLRpB61NP+g9kV3vb6D3VHObph4+y6dDnueTQdNZPfp/RL76LxRn+7o1fQy/ZyOGO2m674ZP5A9dLBUXFLK1hnXJ0bZejWYpETP+wYnN8dWyFaB1RAiNAkzMj5jAmmnvM+zlh63uN2z2w6yZ+j7zIybQKMBEKy2Wjv2yj4UDJhM9aAqpJxLpbUcsRcwew7rRc/is72RaW6m/t4+KID/jEp/0msie9zfQc1q5rZmnklkxcDorBk6v9uTq1dr6y5JviB40hbejpvHnj3H0eWpElbYaEUvhs8ewfvQcPrfh3/Za//Zpr4nEv7+BOzX/Ks5ORL71GD9NXcby/lP4+r6XKSksqlKzFEfX4NJYWjNmDp/0m0xrK/69/YEICjIv8VHvicS9v4G7dHmTcSqZzwdN5/NB0+3+Eag4KfSfPYZVY+awrN9k2lbSvy3tPZGdFm36yZDn+XjQdFaN/h8DqlkL+2q2fmQjlkptXdZ7IrstbAUIn/EPTlajRhjl34GzxrJizBze7T+Z2ysZFy4Kn8iOpd/RVxsXFhUUsmXul/xQw3GLEf41KpYcPUYzatzdOiKExgEm5lVR84drNX9exAQaB5hordWkrUu+YeGgKURHTePwj3H0raLml9rq6HY1atxthH/BmPH+PVGRLJ432+bnW3/7g9NnzxOzcikzJ/+HWXOjAcjMymbRss9Z/t4Clr+3gEXLPiczK9suzZA+XTAF+DMhfDzvT13Ew7Mftbrf7k1/8PzwyVY/2/7NNqZFTWBa1AS7JleNqPuCYATX/QQrcAnooChKPe3vSOCcHd97CYhVVTVYVdX2wJTaOkFr+IUEknEymcwzKZQUFnNo/XaCIkMr7NMqsgv7V20F4HDMDm7teTsAFw6cIke7Cpd65Cx13OriXNf+xchtIkOJ1457Ni4BN8/6uDdpWGEf9yYNcXWvx9m4BADiV22l7QDz+aUmnOfi8US79fxDAkk/mUyGztbWldj6Z8wOWmi2FuYVcHbnEYqqscrFmuaB9dtpY6Fp9sPPAByM2UGAptkmMpQD67dTfLmIjDMppJ9Mxj8k0C7dJiGBZJ1MJvu0WffYuu20GFBRt8WALhz5ymzr8W930EzT1RM0/E6Ordtut72tI0PZq/nvXBVtek5r072rttJGO7c2kV3Kvq/fbgsj2hSMyxt9zpyLS8DVDv/G6/xY3ZyxpluTXD22dR8lxSVl3/f087nmNE2lbarlzOH12wmyiL+gAV04oOXMEV2bFuVfRtW0nF1dqM4FWj8thktj6eD67bSyEkv7dDF8m0UMV2f1nVG2Xo2m+bNQMk+ncPGIPd1qRdoNCGXPal0sedTH3dcilnwb4upRHkt7Vm+l/QDz9coEXSydiUvAy9SoUr2mmq1Zmq1H1m2npYWtAQO68Kdma8K3O7jFSv2tCVdra0FOXtl+deu7Vtm+RsRS05BAMnX+PWrFvy1t+PfW3h25eOgMFw+ZJy/yM3JQS+xPWEfXYEtbj6y3butBzdajMTtofpWxZCqtSZrmn+u3E2ihGWhHm9apZi20FkvWdPW26mtEYA1qhBH+9Q8JJE03bjloddwSyl5tXHjoLxq3GOFfo2LJiDGaUePudgNCidNq/hmt5ntY1HwPreaf0WpS3OqttLNS813sqPlgTLsaNe42wr9gzHi/a0hHvDw9bH7+0y/bGTawH4qiENyhHdnZOaSkprHt913c0a0zXp4eeHl6cEe3zmz7fZddmqGR3dm66icAEuKOUN+zAQ2beF+xX0LcETIupFfLHlsYUfcFwQhuhAlWgBig9B6PB4HlpR8oiuKjKMoaRVH2KoqyXVGUTtpHfsDZ0v1UVd2r7a8oivI/RVH2K4qyT1GUByzFFEWppyjKCkVRDimK8jVQz3KfqnA3eZOdmFb2d3ZiGh4m7yv2yTpv3kctLqEgO5d63u4V9mkd1Y3k/Scpvmz/ShBPkw9Z5y+W/Z2VlIZn04rank29yUoqP7+sxDQ8TVVPzljD3eRNVhW2ethha3XwNPmQlaiz0Q7NfE3Tw+Rd8btJ9tvewORNzvlyW3MS02hgoavfRy0u4XJ2Lm4WtgYO7cHRtb/ZpWm25co29bBoUw8rbeqh2dWgsVfZICjnQgYNGntVqmdEm5bqGpE3lv7NtsO/2Tr/1pS/Mlc73x9Ogh0rYByt6W7yJvt8Rb+5N72yTbNttKkpJJAxm15jzMZX2TRtWdkPiKrwsCOWPCrRrQlG2Ho1mi71Xen22BB+W7C6RvZ6NPUmU6dtrqUWsWRRSzITr8wtgND7IjiyeU+letbqr7uV+pBto/56Nvdl1HezGfHldPy7t7HTSjN/ha39J93Ps78uJHh4T36Y92WlekbEUgMLTVv9mzX/NmxpQlVVhn06mftjZtNZd1uuPTi6Blv6N8eKfy378gJdLHk19+XBmNmM/ML+WPKwonmFjVb8q2/TsVqbxlajFtpjq7VYctNqRNfHhrC9mjXCGP/6kF3NceFfNm5xsH8NjSUHj9GMGnd72lnzMy1qvn48FanV/JDhPdlURc0HY9rVqHG3Ef4F48b7lZGcchFTk8Zlfzdt0pjklFSSU1IxNfEt3+5r3m4P3qZGpOnsTEu6iHfT6tnQbVAYr22Yz1OLnsXHr/IL4GBM3RcEW2hzhLGKohzV/nvlj4/yfT0VRTmrKEq0Pce+USZYVwCjFEVxAzoBv+s+exGIU1W1EzANKH1Y3tvAUkVRflIUZbqiKKVr1EcAIUAw0B/4n6IofhZ6jwG5qqq2A14AKl/uV0s0atWM8Cmj2Dj1AyPkhVqiSUggRXmXST98tuqda4kb+UktN2Pe9HpiOCVFxez9etsNp5m05xgf9Z/CZ0Nn0P3xoTi7utSqnpE42tY7nxnBrqUbKMwtqFWdqgh/fDglxcXEr6m9WLp0IYMPezzNikHPsfWlzxiwcLz5WaEOZNPcL/jfnU8Sv3YbYWMG1KqWo2PJqY4z/t1as/HJd1g94iUCB3b9y1YPX2vkXsjgg7CnWR71HFtnfcbAt8ZT1wGxlLTnGB/2n8KnQ2fQw0G1MOyZEcQ5uEYY5V8jMMK/YEwslWLEGM2ocXesVvP3rN3GHbVc88G4djVq3O1o/95M7N60k6d6PsqUgc+wb2s8j817qlb1bqa6XxuUqOoN+e9VMgX4QVXVVsAPVH43+yzgZ3sPfEO85EpV1b2KorTAvHrV8lmqdwEjtf1+VBSlkaIonqqqfq8oSktgIDAIiFMUpYO2/3JVVYuBZEVRtgDdgL26Y/YG3tJp6z8rQ1GUR4BHAEb4dKeHe6uyz3KS0vHQ3Trr4edDdlLFJfg5Sel4+vuQk5SG4uyEq0d98tJzAHA3+XDvkqeJmbCYjNMXqvRRt9GRhI7qA8C5vcfx9C+/0uRp8iEruaJ2VnJ6hRVpnn4+Fa7WVYecpPQKtwlbszVbszXbiq01ISspDU/d1TRPOzTdNM3spPSK3zXZb/ulpHTc/cttdff7/+ydd3gUZdeH79lUQhqhBRAh9CYhhKaUJGpAQhUsKFKsFPFDqhQFpKmIgBIVQV/sggrSBCWoQUCKQAhVIPQQEgLppGfn+2MnyWazmywlu768574uL8nO7Pz2PM855zlzdnbGhxsmuoX73NB0nT3cyDaytVG/TsRY8S16u6GhBGhzGmdmTtNN5jTdzJyma3bduJaKew1vMq6m4F7Dm8xrqWVq22NOC3VtFTfthobS1sL4elgxvh5G43sz3OlYbfNYN5o8FMCXT83/V2kWkhGfjEftkuOWkVB6Tj0szGkhSTFx5N3IplrTe0g4XP5DBdKt8KV0TfdO+bA9bL0dTd+ARjQO60C3qYNw8XRDVVXyc/I49EWERb2OQ0Jp95TmS9Fn8TLSNuRSE18yySVetUrGVsBj3Wj6UFtWPj2vTDvBfP7NMJMfPCzk3+xcw/8Tj5wn9cJVqjTw5WoZ43unbS0ket0uhq6czO+L11jUtocv3TDRtLS+mRvfjCtJxO09WTTW5/+Ipnqr+sTuOmZRz145GEqPr7uZ8S30N+PxLbSvQPOlq5oveZfjS1Ccb4w1S9loMqfOdyAXWmOrOV/KTs6glpYjumg5Ai1HRJeRI6zVvPPjm4THTdaFd6xusfH42tWXbHhuA7atuzsOCaW9lvNjrcz5XiY537SeAkPOH7ZyMr+VkfPBPvNqyzm11/jac62xhprVqxJ/tfjK1ISr16hZvRo1q1fj76jiFkRC4jXaB7Q2dwgAQof2JGSQ4SFYZw/H4GNkp49vVZITrLchI6X4Xq9/rNrG01OHlv8eO+R9QSiDfkCw9u8vgEjgNdOdFEUJBGoCvwBWPXPpbrmCFWADsBCj2wOUh6qqSaqqfquq6hDgbwyN0zuGqqrLVVVtp6pqO+PmKsCV6LNU8fPFq251dE4ONO/TiZiIgyX2idl2kFYDuwLQNKxD0ZMXXTzdeGzlBLa/s5rL+09b9Vn+/jKCZWHTWBY2jX+27sdfO+49AY3ISc8q+nl4IRlXU8jJyOKeAMNTCv0HduVkhHX3dTElzoytp01sPW1ka7OwDly4iadMWtL08fPFW9Ns2acTp0w+/6ltB/EfaJjyFmEdOP+X4UTvVMQBWvbphIOzI951q+Pj50vcoTNW6V6NPotXfV88NN2GfTtx3sTW8xEHafKYwdYGvToQt8vIVkWhYe+OxGwov9Db/2UEK8KmsSJsGie37qe1Nn51AhqRXcac1tHmtPXArkVjcnLbwaL3tx7YlZMmn9kUe8wp2DZu9n8ZwfKwaSzXxtffaHzLipk6txkzdzJWGwW1pvPI3nz3/HvkZef+qzQLiY8+i7efL57anDbt04kzJnN6JuIgLbWYaWI0p551qxc9pMGjTlV8GtUm7VJiuZpg8CUfI19qYcGX7ruDPmwPW29Hc/Vjc/i08zg+7TyOg//5lX3hG8psrgLs/SqCD8Om8WHYNI5v3U+bASa+lGjiS4kp5KQX+1KbAV05sdXgS42DWtN1RG++fmGhVb6UEH0W7/rFtjbp24lzJraeizhIM83WRr06EKvlX1cfj6KHGXreWx1vv5qklnMyeCdtrVrft2i/5qGBJJ6JK1PbHr6UYLK+Nb6J8b24/TA+zeri6OqM4qCjTsdmJJ0u+56S9srBhbYaj2+TPp04a2Lr2YiDtNBsbRzWgUva+FYy50sXym8WxZusb82smNNCTS+jOfW8yVxYqGvsS9ba+v1jc/hP53H8p/M4orQcUV7zD+wzvnFmcr5pXXh620Faa3Vhc6O68Hawx/jay5dsfW4Dtq27934VQXjYNMLDpnFi634CtJxfV8tJ6SY5P13L+XW1nBRwGzkf7DOvtpxTe42vPdcaawju0okNv/yGqqpEHz2Bu3tlqlfzoXPHQP7ad5DUtHRS09L5a99BOne0/KPaiC+3FD2Uav/WvXQdaGgqNwpoQlZ65k3da9X4fq2Boe25HFP+1d/2yPuCUAY1VVUtvGFyPIYmagkURdEB7wETb+bAinr7l9faFUVRMlRVdVcU5R5ggKqqHyiKEgxMVFW1t6IoHwCJqqrO0V5frKpqgKIoDwJ7VFXNVBTFA9gHDAXqAiOAMMAH2A90BFyBTaqqtlIUZTzQQlXVF7SrXg8BnVRV3W/pcy6o90ypgW4Q4s+DM55BcdBx5Pvt7AnfQJfxA4k/fI6YbQdxcHGi1+KR1GxZn+yUDDaMCSf1UiL3v9KPjqP7kHwuoehYPwx5h8zraSWOn1nGD73D5gynUVBr8rJyWT/xE+KOGL4BGrl5PsvCpgFQ+z4/+r83AkdXZ2Iio9k84wsAmvVoR9ibw3Dz8SA7LZP44xf4eug7ALigmNVrGOLPw5qth7/fzl/hG+g6fiBXjGzts3gkvi3rk5WSwfox4aRoC/+onYtx8aiEg5Mj2WmZrBryNtdPl1wo883Y2ijEn+4zhqA46Ij+fjs7w9cTpGme0jT7Lx6Fb8t6ZKXcYO2YpUWaXcb0w/+JINT8An6d/TVnzNxHsrrevK33hvjzwCyDrSdXb+fg0g20mzCQxMPnuBBh0H1wyUiqtapPTkoGES+Hk37RoFu7U3M6Tn2Sn/rNMnvsRJ3lOX1kznAaBrUmPyuXDRM/4Yo2py9uns8KbU5r3edHX21Oz0RG84s2p5W83Rn40St41q5G6uVrrBn9AdmpN4qO7WhmXit6Th0s2FmRcZNdRsz01MY3z2R8X9o8n+VG49vPKGYKx7dpj3b0NIqZhOMX+EaLGYCy7oJ1O7H6f9vfw8HZqehKgtioGDZNL/8nWhWp6aGW9iW/EH+CZz6DzkHH0dXb2Ru+gQfGDyThyDnOaDHTc8lIamhz+vOYcFIvJtJ8QGc6jO6DPq8AVa+y5/2fiNlausjNMx+qNDDx4d0WfLimkQ+nGvmws5EPrzbxYScLrlTRtt5JTWPuHzeAvBvZ7F9u+iMRSNZZ9uDes4fTJMif3Kwc1k4q9qWXN8/nQyNfGrhwJE6uzpyKjGbTzM8BGBe5CEdnJzK1KyUuRcWwQfOlmgXmvx+uF+JP11kGW4+v3s7+pRvoOGEgVw+f45xma+iSkVTX8u8vL4eTdjGRhj3b03HCQPT5hvHdu2gN57dFlTp+gkPF2PrUx69SrUEtVL1KyuVrrJ/+WdFVM1X05m2tSF9yseC/heOraON7YOkGOmjje95ofAvXt1+18QVo8mhnAl/uA6hc+D2aovvTbgAAIABJREFUv+avKnX8pDLWuIrKwV5mchJA/RB/us0stvXv8A100sa30Jd6LBlJdW18t4wx2NqoZ3s6TRhYPL6L13DOjC+Ze1ySX4g/IdqcHtHmtPP4gcQbzWmY0Zxu0ua0hcmc7raQHyytq/U1X1IcdBxbvZ194Ru4X7P1rKb7iJHuZjM5opOWIw6Y5AhLV3JU9PhmKKV9qWGIP6EzhqDT6sJd4evppuX801rO77d4FDVb1iM75QY/GdWFL+9cUqJu+W7I21wz+ZLArQxfqqjxLbAwvhXtSxZK4Aqt0TwtpN+KrLsBLlnI+31mD6dxkD95Ws6/rOWkMZvnE67lpDpaznd0deZ0ZDQbjXJ+dZOcb3z1ZVl5v6Lm1R5zCpCq2H58XSzEKlTcWjP1wByzepNmvs3fUYdJSUmjqo83o58fQn6+4V61Tz7aC1VVmbfoI3bu2U8lV1fmTBtHq+ZNAFi76VdWfLna8PmGDeLRXqVvhTAscIJZ3eFzXsI/KICcrBw+mbiUc0cMFxPN37yIaWHjDeM4dSgP9OtKlZo+JCckEblqG2uWrObJyc8QGNqegvwCMlIzWDn9E+LOFOfDjmpls5oVnffHXvza8sT+D1PLu8V/d8PPAvGpJ0ag/VpcY7mqqssL/1AUZRvgW+qNMB34QlVVb6N9k1VVLXEfVkVRxgBuqqouUBRlONBOVdUx5X2uu6bBavJaMMUNVh/gP0ADIBN4SftZ/yTgWSAfQ/23UlXV9xRFUYAFGG4boAJzVVVdrd2CoLDBWglYieE+rSeAOsDLN9tgrWjKarBWFJYarBWNuQZrRWOpwVqRlNVgrUjMNVgrGksnghVJWQ3WisS6x0fcHZhrsFY0lhqsFYmlBuvdSFkN1orCUoO1oimrwVpRWDrRrkgsNVgrmrIarBWFpQZrRXPzz6O/feyxrtrrp3LmGqwVjaUGa0ViqcFa0dihBLbYYK1oLDVYKxJ75H17zClYbrBWJGU1WCsKSw3WisZSg7UisdRgrWikwWqeu7XBeiXl+C3Pt6IoJ4FgVVWvaM9bilRVtanJPt8AXTGcqrsDzsBHqqqWdb/W//57sJo2V7XXIjHcRwFVVZOA/mb2eRd418zrKjBJ+8/49fNAK+3fWcCg2/3sgiAIgiAIgiAIgiAIgnCnUe/qx1ffMhuAYcDb2v/Xm+6gqurgwn8bXcFaZnMV7q57sAqCIAiCIAiCIAiCIAiCIJjjbSBUUZTTwMPa3yiK0k5RlE9v58D/9VewCoIgCIIgCIIgCIIgCIIglIWqqteBh8y8vh94wczrnwOfW3NsuYJVEARBEARBEARBEARBEAThFpErWAVBEARBEARBEARBEAThLuK//aH2/23IFayCIAiCIAiCIAiCIAiCIAi3iDRYBUEQBEEQBEEQBEEQBEEQbhFpsAqCIAiCIAiCIAiCIAiCINwicg9WQRAEQRAEQRAEQRAEQbiL0CP3YLUl0mC1ETl2cGy9YnNJ7BW/BXbQjHXQ21yzut4+F50nK7afWA/VDg5sj5gBXO0g7GSnWL2qs320VlJtHzfZdvKlPDvEqj2Is0P+BahXYHtfOutg+5hxtdMPnBzt4L7xOvv4UjU7rOdX7WCrg80VDbjYoYb4XxpfTzusq6cc8m2uCeCt2n6U8+1QQ9iresjC9nHjZofIGRY4weaaAF8ceM/mmrPavW5zTUH4tyC3CBAEQRAEQRAEQRAEQRAEQbhFpMEqCIIgCIIgCIIgCIIgCIJwi8gtAgRBEARBEARBEARBEAThLkJV/zduH/ZvQa5gFQRBEARBEARBEARBEARBuEWkwSoIgiAIgiAIgiAIgiAIgnCLSINVEARBEARBEARBEARBEAThFpEGqyAIgiAIgiAIgiAIgiAIwi0iD7kSBEEQBEEQBEEQBEEQhLsIvTzkyqbIFayCIAiCIAiCIAiCIAiCIAi3iFzBakcaBrWmx8whKA46olZF8tfHG0tsd3B2pN+iUdS6rz5ZyRmsGbOU1NhrAHQe3Zc2TwahFuj5ZdaXnP3zyE1ph80cSuMQf/Kycvlp4idcOXa+1D61WtVnwMKROLo6cfqPaDa/+SUA3ac+RdOH21KQm0/SxQTWTVpOdlpmmXoNglrz8Mwh6Bx0HFoVyR4ztvZeNJJa9/mRlZzOujHhpMZeo5K3O48u+z9qtW7AkR//ZOuML2/Kzp6ziu1cN/ETrhw1b2f/90bipNm5ZZZBo0VYB4LHDaR6o9qs6DuDuCPnrNbtNXMoTULakJeVy5qJy8yOb+1WfgxYOAInV2dO/XGIn7XxfWj84zQPDURV9dy4lsaaictIv5pSpl69oNYEzTL40rFVkez/qPT4dl88khr3+ZGdnM7ml8NJ13wJwKN2VZ757R32Ll7LweWbrbbTHuNbP6g1IZqtR1dFss+MrT2NbN30cjhpJrYO/+0ddi9ey/6bsLWHka3rJ35CvAVb+xrZ+qtma/OwDgRptn7adwZXrLTVzyhuosuIG18tbtZrceNqEjcRNxE3tzq+vv4NCH37ecNOCuxe/BMxv+63WrfvzGE01WLm+4kfE2cmZuq08uPxhSNxcnXm5B+H2PDmFyW2d32hF71ff4Y3A14iMzndKl17+LA9NHvNHFo0vmsmLjM7vrVb+TFQy0knjXLSw0Y5KcPKnGRP3T6aZm5WLj+Wofm4kebGN0vGSJcXwuj1+jPMCRhRri/VDW5NZy1mTnwXySGTmNE5O/LgkpFU12Jm22hD/m3c/wH8R/Yq2q9q87r82PN1rh+/WK6NhfSdOYxmRnFz2ULcPKHFzT9GcRP66kA6DHqQG0lpAPyyYDX/RB4qV9PW9UMh9sjBtvYle+Xf27U11KRu+cHKWL2dWqnH1KdpZuRLayd9clO+1EjzpQ0WfMm3VX36vWfw4RgjX3L1qszAD1/B657qpMYmsmb0B1bp2tqXwPa1KBjqloe0c5vDqyLZa6Zu6bVoJDW1umXDGIMP1+vSiqApT+Lg5EhBXj6R87/j4l/Hy9Ur5NGZw2geEkBuVg7fWciF97Ty46mFo3BydebEH1H8ZFRDdBnWg85Du6MW6Dn+exSb3v62XM3/prqwfpdWBE95Ep2TI/q8fP6Y/x0XrBxfe53D2WNOGwS1prvmv4dWRbLbjK19F43CVzs3/8no3PyB0X3x187Nt97kufnQWc/TJiSQ3Kwclk1cyvmjZ0vt88SkwXQdEExlr8o81+Lpote7PRbC09OGkRSfBMDWLzcTuWpbmXqvz1/En7v24VPFm3VfLyu1XVVV3lqyjB27/8bV1YV50yfQomkjANZvjuCTL1YBMGLYIPqFhVptJ9ivHhUEW3FXXcGqGNipKEpPo9ceVxTlFzP7PqcoyhFFUQ4rinJUUZR+5Rz7c0VRHjPzerCiKJtu+rPqFB6ZM5xvhy3g44cn06rv/VRrXKfEPm2eDCY79QYfBk1g72dbeGjKUwBUa1yHln06sSz0Nb4dtoCec59F0SlWazcO9qeqny/vB09gw7TP6DPvWbP79Zn7HOunfsr7wROo6udL42B/AM7sPMqH3V/jo55TuX4unq6j+5Zra/c5w/h+2AKWPzyZFn07UbVx7RL7+Gu2LguawL7PfiF4yiAA8nPy+HPhj/w+r/xFsZSdIf74+PnyQdAENk79jF5zzdvZe95zbJzyKR8ETcDHz5dGmp1XT8WyesQSLuz956Z0mwS3oaqfL4uDx7Nu2qf0nfec2f36zn2OdVM/ZXHw+BLju3P5JsJ7TuHDsGn883sUIWMHlKmn6BSC5w5j3bAFfPXQZJr07YSPyfi2fDKYnNQbfNFtAlGf/kKXqYNKbO86YzAXIqNvyk57jK+iU3ho7jDWDlvA5w9NpqkZW1tpvvSfbhM48OkvdDOxNXjGYM7dpK2NQgwxEx40gU1l2Bo27zk2TfmU8CBDzBTamngqlh9uwdbCuFlhIW5aa7Z+EjSBv43ipiAnjx23EDe3M77XTsbyde83+KrndNYOfZfQt55FcbBuiWka3IZqfr68GzyOtdNW8Oi8583u9+jc51g7dQXvBo+jmp8vTbXxBfCq5UOTbveRHJtotb328GF7aDbRxndROTmpn5aTFgWPp5qfL000zR3LN7G05xTCw6Zx8vcoHiwnJ9lTt6mWfxcGj+enaZ/S34Jm/7nPsXbqpyzU8m8TE19q3K21Vb6k6BS6zB3Gz0MXsPrByTTq14kqJjHTfFAwOSk3+K7rBA5/+gsdpxli5vS6v/jxken8+Mh0fn/1Y9IuJd5Uc7WZNr4Lgsexppy4WTN1BQvMxM2OzzazJGwqS8KmWtVctXX9UIg9crA9fMke+fdO2Prn8k180HMKS7W65SErYvV2a6UzO4+wtPtkwntO4dq5K3S7CV/y8fPlw6AJ/Dz1M8LK8aUPtRzcUNPtPLov53Yd46PgCZzbdYzOVuja2pfA9rUoGHz44TnD+GHYAj57eDLNzdQt92k+vCJoAvuN6pas5HTWPvceK3tMZfP4T+i1eKRVdgI0D25DNb9azA9+lR+mreCxeS+Y3e+xuc/z/dTlzA9+lWp+tWgW3AaARve3oFVoOxb2fI0F3ScRuaL807r/trowKzmdH597j//0mMqm8Z/Q28rxtdc5nD3mtPDcfNWwBXzy8GRalnFu/nHQBPZ9toUHjc7NW/TpxPLQ1/hu2AIeuYlz8zYhbfH1q834oNF8OvVjnps7wux+B7f9zRv9JpvdtmfTLqaFjWda2Phym6sA/cNCWbZorsXtO3b/zcXYODav/oxZk/+POQvDAUhNS+fjld/y3YolfLdiCR+v/JbUNOsuaAD71aOCYEvuqgarqqoqMBJYpCiKq6Io7sB84OXCfbQm7L3AdKCLqqqtgU7AYVt+1tptGpJ8PoGUS4no8wo4tnEPTUMDS+zTNDSQ6DV/AnB88z78Orcsev3Yxj0U5OaTcimR5PMJ1G7T0GrtZt0DObR2BwCxUTG4erjhXt27xD7u1b1x8ahEbFQMAIfW7qBZd8PnO7PjCPoCfdH7PX19bsrWExv30MTE1sahbTm6xvCZ/tm8j/qarXlZOcTuP0V+Tp7V9hViGD8jOz3dcK9hYmcNb1zci+2MXlNs57WYOK6fvXLTus1vcXxbdG8HQE5GVtF+zm4ulHfblJptGpJ6PoG0i4bxPbVxDw26lxzfBt3bcvxHw2c6vXkfdbXxNWwLJO1iItdPXb4pO+0xvr5tGpJyPoFUzdaTG/fQyMTWRt3bckyz9dTmfdxrZGuj7oGk3qatl6NicCnD1stGtja9DVtraXGTqsXN8Y17aGwmbo4YxU09k7gpuMm4uZ3xzc/ORdXygoOLU7l+a0zL7oEc0GLmYlQMlTzc8DCJGQ8tZi5q43tg7Q5aajED0OeNoWx+61tu5i5D9vBhe2g27x5IlDa+l7ScZGl8L2maUWt30NxMTnKyIifZU/dWNVsY+VKvN4aw5S3rTghrtGlI2vkE0rWYObNhD/VNYqZ+97ac0mLm7M/7qGOUkwpp1O8BzmzYY5VmIS26B3LQirhxNYqbgyZxc7PYun4oxB452Na+ZK/8eydsvdVYvZ1aKcbIly5FxeDlW9UqW5uEBnLYyJfKysGFvnTYyJeahrYter/x6+XZaktfKtS0ZS0KhrolxahuObFxD43KqPdPGvnw1WMXyNCuRLt2KhZHV2ccnK37oWWr7u3Yv9ZwvnShnBrigmbr/rV/cp9m6wODQ/nt4/UU5OYDkHE9rVzN/7a6MOEWx9de53D2mNPabRqSZGTrcbO2BnJYOzc/YWRrk9BAjmvn5qmXEkm6iXPzwNAO7FjzBwAxUadw86yMd40qpfaLiTpFytVkq45ZHu3a3IeXp4fF7X/s3EPfRx5CURT8WzUnPT2DxGtJ7Np7gPvbB+Dl6YGXpwf3tw9g194DVuvaqx79X0dV1bvyv38rd1WDFUBV1aPARuA1YAbwJVCgKMpJRVG+BI4CfkA6kKG9J0NV1XMAiqK0URRlj3Zl60+KopTKcIqiPKIoyj+KohwEbumrE09fH9KuXC/6O+1KEh6+JaU8fKuQFme43F8t0JOdnkmlKu6G143fG59k9UkKgGdNH1LjTN9fUtvTtwppV5JKfD7PmqU12j4exOlyrgZ0NzlWuhW25mi23g6evj6kmdpZ08TOmlVIizex8ybG0hweNauQGmd0TCvGN/VKEh5Gn+3hiU8w6a+l+PfrzG+LfihTz923CulGehlXknA3sbOybxUyTMbXtYo7Tm4utBvVm71L1t60nfYYX1Nb083YaryPsS85ubnQflRvdt+CrR4mtqbHl5wvMMy7sa0GP791Wz18q5BuRdyYs/VWuZ3xBUODYNi2txm29S22TVtZdMJfHqY5KdVMTvP09SG1RMxcL8pJLUIDSU1I4soJ66/+KzymrX3YLppW5qRUk5xk/LlCtZzUpl9ntpWTk+yp61WzCilGmqlW5l8vTbN5aCBpCcnEW+lLxrkVDPm3sm/Z+TdXy7/GNOzTkdPrd1ulWYhXTR9SjHwpJT4JLxM/8TKJm5Qr1/EyWssfGNaDcVve4fEFI6jkWblcTVvXD4XYIwfb2pfslX/vhK0A3Sc+wWs3Eat3olYqJPDxYE5ZcQU2lPalNCt8Kc3IlypX8ypqVGVcTaFyNa9yNW3tS4U22LIWBc0/y6lb3K2o95uEtSfh6Pmi5lh5eN5SLizOS9Ub1KJBh2aMXTeXl1fPoG7rBuVq/jfXhU1vYnztdg5npzlNv8lz8xwL5+bp8dbPdRXfqiQZ2ZoUf50qZtbMsmjfsxNv/7KYsR9PwqeWdV82lUVC4nV8a1Qr+rtmjWokJF4jIfEavjWqF79e3fC6tdirHhUEW3LXNVg13gSeBnoCC7TXGgMfqaraEtgJJADnFEVZqShKH6P3fgm8pl3ZegSYaXxgRVFcgRVAHyAQ8K1IQ/7NdHu5HwUFBRxet8veH+WuY9vC73n3gVeIXr+LTsO6V5hOx3EDiPrsF/IycypM49/CA+MGcOB/xFZ7EX/oDF88PIVv+sygw8t9cHBxqnBNJ1dnQl7uT4QUWRVKhJaTDq3fxf0VmJPsqWvwpX4296UabRqSn5VL8slYm+ru/nob73Qby5KwKaRdTab368/YTPturx/s4Uv2yL/GbF34Pe/YIUcEvdwPfUEB0XbypYq+hsZeeQlsV4saU7VxHYKmDGLr1P/YRA9A5+CAm5c77/d/nY3zv2Hoh6/aTNvWVGtch+Apg/jFhuNrD/6X5vTgtv2M7TyCKY+M48iOaEYtGmvvj1Sh2KseFQRruSsfcqWq6g1FUVYDGaqq5iiKAnBBVdU92vYCRVEeAdoDDwGLFUUJBBYD3qqqbtcO9QVgWtE0A86pqnoaQFGUr4GXzH0ORVFeKtzW16cD7dwbFW1Li0/C0+gbJs9aPqTHl7zsPz0+Gc/aPqTHJ6E46HD1cCMrOcPwuvF7fX1KfENqjg5DQgl8KgSAy9Fn8apt+v6S2mnxyXjWKv72zLOWD2kJxRptHutG04cC+Pzp+WXqAmSYHMvDCltdNFtvlvZDQwkcpNl5+CyepnYmmNiZkFziyjDPWuWPpTk6DgmlXYnxNTqmFePrVcuH9ITSP/uIXreLoSsn8/viNRa1M+KT8TDSc6/lQ4bJsW7EJ+Ne24cMo/HNTs7AN6ARjcM60GXqIFw83VBVlfycPA5/EWFWy17ja8lWDzO2Fu6TYeJLhbZ2M7H1kAVb2w0Npa1ma5yJrR6+pecr3cRWg5/fuq3p8cl4WBE3Hncgbgq5nfE1Jikmjrwb2VRreg8Jh80/uOH+IaF0eOpBAGJNcpKXmZyWFp+EV4mYqUpaQhJV69XE557qjN3yTtF7x26az9L+r5ORmFpK1x4+bA/NjkNCaa/lpFgrc5KXSU4y/VxgyEnDVk7mNws5yR66nUw0vWv7cKHweFbm39SEZHzq1aTKPdUZu+Xtos/7yqZ5fNj/DbO+BMW5tRD3Wj7ciDeff29oMeOs5d9CGvXrRIyVV6/ePySUjlrcXIo+i7eRL3n7+pBq4iepJnHjXasqqdpannGt2KZ9q37n2c/M39vNXvWDPXKwPX3Jlvn3TtpqyqF1uxi+cjLbzMTqna6VAh7rRtOH2rLy6XkW7QSDLwVY8CVPK3zJ08iXblxLxb2GNxlXU3Cv4U3mNfPzaQ9fsmctCpp/llO3ZGj1vjkfdvf14dHlr7J5/DJSLl4tU6vzkO50KsqFZ24hFxbnpdT46xz5dR8AF6PPoOpVKvt4cCOp5L0l/9vrQg9fHwYsf5VNVoxvIbY8h7PHnJa0IwmPmzw3d7Fwbu7hW/Zchw7tScggw8Ohzh6OwcfIVh/fqiQnWO8nGSnFNv2xahtPTx1q9XstUbN6VeKvFl+ZmnD1GjWrV6Nm9Wr8HVV8V8WExGu0D2hd5rHsVY8Kgr24W69gBdBr/xVyw3ijamCfqqpvAYOAgXf6A6iqulxV1XaqqrYzbq4CxEWfxcfPF++61dE5OdCyTydORZS8h8mpbQfxH9gNMDw5+vxfxwyvRxygZZ9OODg74l23Oj5+vsQdOlPmZ9n3VQQfh03j47Bp/LN1P20GdAXgnoBGZKdnkZFY8gl8GYkp5KRncU+A4XO3GdCVf7YaPl+joNZ0GdGbb154j7zs3HLHIS76LFX8fPHSbG3epxOnIw6W2Of0toO0Gmj4TM3COlj9ZEtT/v4ygmVh01im2ek/sNjOnPSsop91Fdl5NYWcjGI7/Qd25WSE9feSKWTvVxF8GDaND8OmcdxkfHOsHN8T2vhWrV98UXTz0EASz8SVqZ0QfRZvP188tfFt0qcTZ03G92zEQVo8ZvhMjcM6cEkb3x8fm8PKzuNY2XkcUf/5lb/DN1hsroL9xreQeBNbm/bpxBkTW89EHKSlZmuTsA5FT6Fd/dgcPu08jk87j+Pgf35lX/gGi81VgP1fRrA8bBrLw6Zx0sjWOuXYWucO2XpFyxGFcdOiTydiTGyN2XaQ++5A3BRyO+PrWbd60UNVPOpUxadRbdIuWX4Yx+6vIng/bCrvh03l2Nb9BGoxc29AI7LTM0k3iZl0LWbu1cY3cEBXjm09QPzJS8xpN5J3uvwf73T5P1Ljk3i/9zSLTQx7+LA9NPd+FUF42DTCw6ZxYut+ArTxratpWhrfuppmwC3mJHvo7vkqgqVh01iq5V9jzeyb0Ew4eYl57UaxoMtYFnQZS1p8Ekt7T7foSwBXo8/iVd8XDy1mGvbtxHmTmDkfcZAmWsw06NWBuF1GcaooNOzdkZgN1jVYd38VUfRQqmNb99PWKG6yLMRNtlHctB3QlePa+Brf96xVj/bEn7pkVtNe9YM9crA9fcmW+fdO2golY7VFGbF6J2ulxkGt6TqiN1+/sNAqX1oRNo0Vmi+1NvKlbCt8qfXArkU1+sltB4ve33pgV06azFEh9vAle9aiYKhbTOt9c3VLYb3f1MiHXTzdeGzlBLa/s5rL+0+Xq7Xrq628FzaF98KmcGTrftoNMJwv1Sunhqin2dpuQDeObt0PwJGt+2nUyXAvzep+tXBwcjTbiPtvrgtdPN14fOUEIq0c30JseQ5njzk1tdV0fE3PzU9vO0hr7dy8ucm5eQvt3NzLinPziC+3FD2Uav/WvXQdaGhANgpoQlZ65k3da9X4fq2Boe25HHP7v4YJ7tKJDb/8hqqqRB89gbt7ZapX86Fzx0D+2neQ1LR0UtPS+WvfQTp3LPs+1PaqR4Vi9Kh35X//VpR/8w1ibwdFUWZhuIJ1oaIo9YFNqqq20rbVBnxVVT2o/f0C0F9V1d6KokQDY1RV3aEdw0tV1XGKonwObNL+OwWEqKp6RlGU7wAPVVV7l/V55tQbXGqgG4X4033GEBQHHdHfb2dn+HqCxg/kyuFznNp2EAcXJ/ovHoVvy3pkpdxg7ZilpGgFc5cx/fB/Igg1v4BfZ3/NGTP3Mcsr4+GFvWYPp3FQa/Kycvlp0ifEHTFc5TBq83w+DpsGQO37/Hh04QicXJ05HRnNzzO/AGBs5Hs4OjuRmWL4djI2KoaN0w0/NamkmhdtGOLPwzOeQXHQcfj77fwVvoGumq0xmq19Fo/Et2V9slIyWD8mvMjWUTsX4+JRCQcnR7LTMlk15G2uny6ZUHMsBFnYnOE00uxcP7HYzpGb57PMyM7+743A0dWZmMhoNs8w2NmsRzvC3hyGm48H2WmZxB+/wNdD3yk6dr5iOXZ6zx5OkyB/crNyWGs0vi9vns+HRroDF47EydWZU5HRbJr5OQBPffwq1RrUQtWrpFy+xvrpnxV9K15db/47kfoh/nSbaRjf46u383f4BjqNH0jCkXOcizCMb48lI6nesj7ZKRlsGRNO2sWSJ18dxw0g70Y2B5dvLnX8ZAu2VuT4eljwJb8Qf4JnPoPOQcfR1dvZG76BBzRbz2i29lwykhqarT+PCSfVxNb7NVv3m9h6o4w57TlnOA01WzdM/IQrmq0vbZ7Pcs3WWvf50c/I1l80W5v2aEdPI1sTjl/gGyNbnTFvawOTuNltIW5qGsVNqlHcOBvFzWqTuHGyYOqtjm/zAZ3pMLoP+rwCVL3Knvd/ImZr6ROJq7oCs7r9Zj9LUy1mfpj0CZePnAVg7Oa3eD9sKgB17mvAE1rMnIw8xHotZox5becHLO0znczk4kK6kmr5u8SK9GF7aOZZ8OE+s4fTOMifPC0nXdY0x2yeT7imWUfLSY5azt9olJOqm+Qkc1cT2FK3rLtL9tXyb15WDj8aab6yeT5LjTQfM8q/G8z40uSd7xPe5/USvlSvoLQv3RvizwOzDHF6cvV2Di7dQLsJA0k8fI4LWsw8uGQk1VrVJyclg4iXw0nXclLtTs3pOPVJfuo3y6I9Zx3MxwxAf5O4idXi5tXNb7FEi5t7jOLmH6O4eXLRaGq3qAcqJMcmsmbap0UnOq5lfP9eUfW171tQAAAgAElEQVQDgGMZJWlF5eCsMvJ+RfpSNTPreUXn32s6y5FzO7YONqlb1hnFqoNFxdurlcZFLtJ8yTCml6Ji2GDkSy4WagiAR+YYfCnfxJde3DyfFUa+1FfzpTNGvlTJ252BH72CZ+1qpF6+xprRH5CdariGI9MOvlRR41tWLQrgaWFdbRDiz4Na3XLk++3sCd9Al/EDiTeqW3ppdUt2SgYbtLrl/lf60XF0H5LPJRQd64ch75Bp9HCieMXyPUMHzH6WZkFtyMvK4btJy4py4YTNb/Ne2BTAkAufWjiqKBeunbnSMIZODgxaMJLaLepTkJfPhnlfE7P7WNGxvVXzo/zfVBc+8Eo/OpmM72qT8bXkvRV9DpdoYV4rck6rWpjThiH+hM4Ygk47N98Vvp5umq2nNVv7LR5FzZb1yE65wU9G5+adtXNzfX4BEWbOzY+RaWGEYficl/APCiAnK4dPJi7l3BFDc3b+5kVMCxsPwFNTh/JAv65UqelDckISkau2sWbJap6c/AyBoe0pyC8gIzWDldM/Ie5M8cN8vzjwXim9STPf5u+ow6SkpFHVx5vRzw8hP98wD08+2gtVVZm36CN27tlPJVdX5kwbR6vmTQBYu+lXVny5GoCXhg3i0V6lf6Y/q93rFm2tyHp03vlvy+h+/O/i5d7wrmz4pWac+VfO9/9qg7UesBKoDWQDicBIrWHaBlgGuAFngWdVVU0ubLCqqvqjdnuBJUAmsANoeCsN1oqmrAZrRWGpwVrRWGqwViRlNVgrCksN1orGUoO1IrHUYK1IymqwViSWCumKxFKDtaKx1GCtSMpqsN5tWGqw3m1Y//ieO4u5BmtFU1aDtaIoq8FakZTVYK0oymqwViTmGqwVTVkN1oqirAZgRVJWg7WiKKvBWlHYa3wtNVgrkrIarBWJpQZrRWKPutBe1YOlBmtFYqnBWpGU1WCtSMw1WCuashqsFYk0WM0jDVbbclfegxVAVdVZRv8+D7Qy+vsC8KCF9x0COpl5fbjRv3/BcC9WQRAEQRAEQRAEQRAEQRD+h7lrG6yCIAiCIAiCIAiCIAiC8L/I3fqL9X8r/zu/mxQEQRAEQRAEQRAEQRAEQbjDSINVEARBEARBEARBEARBEAThFpEGqyAIgiAIgiAIgiAIgiAIwi0iDVZBEARBEARBEARBEARBEIRbRB5yJQiCIAiCIAiCIAiCIAh3EXp5yJVNkStYBUEQBEEQBEEQBEEQBEEQbhFpsAqCIAiCIAiCIAiCIAiCINwi0mAVBEEQBEEQBEEQBEEQBEG4ReQerDYiT7G9ZhL5NtecVPW6zTUBridWtrlm8+UP2VzztVG7bK4JMO+RVJtrqnkFNtfUZ9o+ZgAyL9hec/nl2rYXBXpl236MA8e42FwTvX3ud3T5uySba36Z5WNzzRlv3mtzTYCDr8XYXDPOwfb+O/mxDJtrApxbo7e55sVMd5trAqxyzbS55ke9s22umZ9gezsBdK4ONtd08vezuaaal2dzTYArX8XbXLNAb5/rguZnu9lcs62+ks01q9qnBMZXsX074pyT7Wu0jnrbn6sCzGr3uu0198+1uaZgGRW5B6stkStYBUEQBEEQBEEQBEEQBEEQbhFpsAqCIAiCIAiCIAiCIAiCINwi0mAVBEEQBEEQBEEQBEEQBEG4ReQerIIgCIIgCIIgCIIgCIJwF6FX5R6stkSuYBUEQRAEQRAEQRAEQRAEQbhFpMEqCIIgCIIgCIIgCIIgCIJwi0iDVRAEQRAEQRAEQRAEQRAE4RaRe7AKgiAIgiAIgiAIgiAIwl2EKvdgtSlyBasgCIIgCIIgCIIgCIIgCMItIlew2pmwmUNpHOJPXlYuP038hCvHzpfap1ar+gxYOBJHVydO/xHN5je/BKD71Kdo+nBbCnLzSbqYwLpJy8lOy7RK97GZw2kZEkBuVg5fTfyY2GPnSu1Tt5UfQxaOxsnVmWN/RPHjm58DUKdFPQbNexEnFyf0+QWsfuMzLkSfKVPP9YH2+EwcDQ46Mn7aQtrnq0psdx/YG48n+oG+AH1mNklzF5F37iIOtWpSe81/yL9wCYCcIydImv++VTZ6Bgdwz6wXwUHH9e8iSPhoTYntNV7sS9VB3aGggLzrqVycuJTcy4kAONWuRr13x+BcqxqqCmeGzSY39qpVurtOXGDB2p3oVT2PdmrBcw8Hltj+7k87+ft0LADZefkkpWex8+0XAViy4S92HL8AwEvd29GjbWOrNAEGzhxOC21OvyljTgdrc3r8jyjWGM3pk/NexFGb0+/f+IyL5cypQ4tAXJ8YBTodebt+IffX70tsd7w/FJcBz6OmXAcgL3Ijebt+QXdPA1yffgVc3UCvJ3fLd+Qf+NNqOx1atcP1qdEoio7cHVvI3bK6xHanzt1xefxF1GSDbu7v68nbsQUAt1fn49CwOfmnj5L1wRtWazr6t6fS0DGgcyD3j5/J2fCd2f2cOnSj8rg3SZ8+goKzp8DBAbeXJuFQvzE4OJC7Yys567+1WtelY3u8Xh0DDg5kbvyZjK9K6rr170Plgf2hQI8+K4vUd94j//wFcHTE+7XxODVrCnqV1CVLyY2Ktlq356zivLRu4idcOXq+1D61WtWn/3sjcdLy0pZZhrzUIqwDweMGUr1RbVb0nUHckdJ+aEqVkDY0nPMsioOO+G9+41L4uhLb64zoje/gh1DzC8i7nsapcR+RE3sNgFbfTsczsDGp+/7h2JC3rbYRwKFBa5x7DAFFR/6hSPL+2lh6n+Ydce42AFDRJ1wkZ91HALg8NRmHOg0puHSKnNXvWa/ZUNPU6ciPiiRvlxnNFh1xDhoIqqb504cGzacn43BPIwouniJn1UKrNd26BFJjmiFWU3/8heRPS8aq15NheD/dB7VAj5qZTcLM98k9cxG3BwKoNv45FCdH1Lx8Et/9lKy91vsRQK+ZQ2kS0oa8rFzWTFxmdo2r3cqPAQtH4OTqzKk/DvGztsY9NP5xmocGoqp6blxLY83EZaRfTSlTb9eZBBZEHEavqjzqX4/nHmhaYvu7EYf5+4LBd7Lz80m6kcvOCb0BGL1qF4cvJxNQ14elTzxgtY3eIW1oMOdZcNCR8M1vXDbx39ojelNz8EOo+XryrqcRM+5DcmKv4XJPNZr9ZzLoFHROjlz5bAvxX261WhdsX0M4NA3Apd+Lhry/N4K8P0quq47tHsSl93D0qVre37WZ/H0RACje1XB5fAw672oAZH06GzXZunXVvVtbas806CavjiBx2Y8ltld7vh9VnuyOWlBAwfU0Yl97nzxtPfedMhyPkPagU8jYeYgrby63SrN6iD8t5g5FcdBx6Zs/OLN0Q4ntPp2a0WLOUDxa3EvUiA+I37QPgKqdW9B89pDiz96oNlEjl5KwZb9VukNmPY9/SFtysnJYPjGcC0fPltrnsUlP02VAMJW9KvNii8Gltrfr2YmxyyYzo/ckzh0pey0HcGgeiOtjIwzz+tev5Eb8UGK7Y8eHcen/PGqqIXbytm8ib/evKFVqUOml10FRwMGRvO0bydu52So7Hdt0wO1Zw7qa89vP5KwzvzY6deyG+8TZpL02goKzJ3Hu8jAu/QYVf/Z7G5D+2ksUnI8pX/O+9rgOedlgZ+RmcjatMr9fu65UHjuLjBmjKDh3ChwcqfTcOBz8moCqkvXVhxT8Y30u1NVvifODTxnWmiM7yN+3pdQ+Dk3b4fRAX0PeT4wl9+cVxRudXXF9djYFMYfI+826GsKhwX04PzzYsNYc2k7enp9L79OsA85d+4MK+qsXydmwDF2Ne3F+ZBiKcyVQ9eT+tYGCE/usttWtSzuqTR0JDg6k/biFFJP1xvPJXng91Qf0evQ3srg6633yzlyk0v1tqWq03lxfuMLq9catSyA1p48sWuOSVpT0X68nw6gyuDdqgR59ZjYJMz4oWuOqT3i2eI1b8BmZN7HGDZ75HP4hbcnNymXFxKVcMFN3D5z4NJ0HBFHZqzIjWj5T9HrI4O48NOQR9Ho9OTeyWTl1GXExseVq1gtqTdCsISgOOo6timT/RyVrCAdnR7ovHkmN+/zITk5n88vhpGv1EoBH7ao889s77F28loPLrYvVWsGtaT9nCIpOR8x3kRwLL6lZo2NT2s0egnfzuuwcFc7Fn/8u2vbgN5Op1rYhV/edInKY9bVSneDWdJxt0Dz1XSRHPiypqXN2pNv7I6l6nx85yelEjgonI/YaOicHHnjneaq19kNV9eyd8TXxu09YrQu2X1dvdU497qnG0N8XkHzmCgDxUTH8Pm3lTdnaa+ZQmhrVaHEWarSBWo120qhGe9ioRsuwokZ7ff4i/ty1D58q3qz7elmp7aqq8taSZezY/Teuri7Mmz6BFk0bAbB+cwSffGHI1yOGDaJfWOhN2SkItuRf3WBVFGU68DRQAOiBEaqq7rWw7+fAJlVVfzS33WifICBVO97LqqruNrPfbOBPVVW33a4NZdE42J+qfr68HzyBewIa0WfesyzvP7PUfn3mPsf6qZ8SGxXDkM8n0zjYn9OR0ZzZeZRtC1ajL9ATOmUQXUf3JeJt88WiMS2C21Ddz5c3g8dSP6Axg+Y9z8L+r5fa78m5L/Dt1OWcjzrNqM+n0CK4DccjD9F/ymC2vP8jxyMP0SK4Df2nDub9QbMtC+p0+Lz2CldHv0Z+QiK1vv6QrO1/kXfuYtEuN375nYw1mwCo1O1+qkwYxdUxUwHIj43jylMjy7XLVLPu3BGcfnomeVeu03TTQlIj9pF9+lLRLplHz5HYazxqdi7VhjxCnenDOTf6XQDqL3mV+KU/kL4jGp2bK6peb5VsgV7PWz/+ybJRfanp7c7gRT8Q1MqPhr4+RftMerRL0b+/+/Mw/8QaTgL/PHaeE7GJrJ70JHn5BTwfvo7OLerh7upcrm7hnM7R5vSJec+zyMycPjH3BVZpczry8yk0D27DichD9NPm9IQ2p/2mDmZpWXOq6HB96mUy35+GmnwNt6kfkH94D/orF0vsln/gT3JWfVTiNTU3h6zP30W9Gofi5YPbtHDyjx+ArBvl2omio9LgV7jx3muoydeo/EY4+Yd2l9bdt53sb8NLvT3n1x9QnF1wCupVvpax5rNjuTF/EvrriXjMW0begb/QX75Qcj/XSrg8MoD808eLXnLqGAyOTqS/9jw4u+C58HPydv2G/lpC+bo6HV4Tx3J97CQKriZS/bNlZO/4y9BA1cja+huZ6wyFmEuXB/D8v9EkjX8Nt76GhlHikOfRVfHG5713uPb8SLDiJyKNQ/zx8fPlgyBDXuo191k+NZOXes97jo1TDHlp8BeTaRTsT0xkNFdPxbJ6xBL6zH+ufBs1Oxu99TxHnphDzpUkAn55i+tb95N5qvhEI+PoOaJ6vIY+K5daw7rj98YQ/hmxGIDYj9ajq+RCraE3WWwpCs49h5H9zduoaUm4Pj+b/FMHUK/FFe9SpSZOnfuQ9cWbkJ0Jbp5F2/J2/0y+kzOObR+8Sc3hZH/9lkHzhTnknzyIeu1y8S4+NXHq3JeslbPK0HzIek2djhpvvMzl56eRl3CNet9/wI0/9pB7pjhm0jdFkrracKJVOaQT1V97icsvvU5BchqXR82kIDEJ58b1uGfFPM4GP2NJqRRNgttQ1c+XxcHjuSegEX3nPccn/WeU2q/v3OdYp61xQ43WuJ3LN/HbIsOJcqfhPQgZO4AN0/9jUa9Ar/LWr9Ese6ozNT0rMXjlHwQ1rkXD6sVjOCm0ddG/v/v7DP8kFJ8MDOvYmOz8An6MKv9LgSJ0Ohq89QLHnphN7pUk/H95m6St+8ky8t8bR88Rrfmv77Du1H9jCCdHLCY3IYXDvaeh5uajc3MlYPsikn79m9yEZKukbV5DKDpcHh1B1vKZqKnXqTR2IfnH96EmXCqxW170TnJ/Kt3EdH3qVXK3/UDB6WhwdgXVunUVnY7as0dybsgb5Mdfp+H6RaRt20tOTLFu1rGzXO87HjU7B5/BPfGd8iyXXlmAW9tmuAU253TPVwBo+MM7VO7Yiht7j5ajqdDy7WfZ+8R8suOu0+XXeST8eoCMU8WxmnX5GtFjl9FgVMn15Pqu4+x8yFC/OHlXJnjPEhIjD1tlqn9IW2r61WJi0Ms0DGjCs3NfYlb/KaX2i9q2n4gvtrAwsvQ651rZlR7P9iLm4CmrNFF0uD4xmszw6agp13CbtIT8I3vQx5ec1/yDf5Lzw8clXlPTksh8bzzk54OzK5Wnf0z+kT2oqUlla+p0uD0/low5E9EnJeLx1jLy9u9CH2tmXQ0bSP6p4nU1d+c2cncaynPdvX64T5prVXMVRYfrsP/jxjuTUZMScZ/9EXkHd6OPM6PZYwD5McWaziGGOc6Y9iKKpzeVJ75FxszRVq2pKArODw8m54dFqOnJuD7zOgVnDqFev1K8i3cNnDqEkf3t25CTCW4eJQ7h1Lk/+tjT5WsZa3YfSvaqBYa1Zvgs8k9HoV43Wd/u703WV3O1tcagqebnkLNxOWpyAoq7N67PvknW2aOGz1UeOh3VX3+Zyy9MJT/hGnVXL+XGH3vIK7He/EHaakOz1y2kE9Umj+DKiOkUpKRyZfQMw3rTqB61V8znfEjpLw/Madac8TKxz2lr3A/vk/H73jLWuI7UmPIisS++QUFyGrGjZlFwVVvjPp3L2aAhlpRK0Dq4Lb5+tZgcPIaGAY0ZNu8lZvefWmq/Q7/9zbYvNrPAJFZ3r9/BH98YvlALeLgdT70xnPeGzS1TU9EpBM8dxk+D3ybjShKDNs7mbMQBkk4Xz2vLJ4PJSb3BF90m0KRPJ7pMHcSWl4u1u84YzIVI65vIik6hw/xh/DbobTKvJNFz82xifz1AqpHmjcvX+evVT2gxMqzU+49//DMOlZxp/Iz1tZKiU+g0bxi/PmXQ7LN5Nhe3ltRs8pTBzjVdJuDXtxPtpg8iclQ4TZ4OAWDdw1NxrepJ6NeT2Bg2w7pYxfbr6u3OacqFBL7tOd0q20xpEtyGan6+LAoeT12tRltmpkbrp9Vol6JiGPb5ZJoE+3MqMpodyzexTavR7h/egwfHDmB9GTVa/7BQnh7Yl2lzzF8gsGP331yMjWPz6s84fOwf5iwM57sVS0hNS+fjld+y+rMPAHjy+f8juEsnvDw9zB5HEOzNv/YWAYqi3A/0BtqqqtoaeBi4VPa7rGKSqqptgCnAJ2Z0HVRVnVHRzVWAZt0DObR2BwCxUTG4erjhXt27xD7u1b1x8ahEbJSheDy0dgfNuhuuiDyz4wj6An3R+z2Nmnhl0bp7e/atNVwxeD7qNJU8KuNpoutZ3RtXj0qcjzIUdPvW/knr7u2Ltru6VwKgkqcbqeWcDDq3akp+bBz5l69Afj43fo2kUnDnEvuoN4oLN6WSq9ULoSUqt2lMzvl4ci8moOblk7xhB17dO5TYJ2P3EdTsXABuHDyJk29Vg22N66I4OJC+w1CA6DOzi/Yrj6MXrlK3mhf3VPPCydGBHgGNiSzjCr4tB0/zSGATAM4mJBHYsDaODjoquTjRpHZVdp24YPG9xtx3m3OqUjynrlbMqa5+U/RXr6Bei4eCfPL/3o5j6/ut+qzq1cuoVw2Fg5qahJqeguLhZdV7HRo0RX81rkg3b18kjgHWX2lWcCIKNdu6q7yLNBs1Qx8fh/7qFSjIJ3f37zi161xqv0pPPEf2xlWQZ+wrKoqLK+h0KM4uqPl5qFnW6Tu1aEZ+bBwFcYa4ydr2O65dTeIms/hYOqO4cfKrR86BKAD0ySmoGRmGq1mtoGloINFrjPKSpxvuNUzyUg1vXNyL81L0muK8dC0mjutnr2AtHgGNyDoXT/bFq4YrSNbtomqPdiX2Sd11DH2WYVzTDpzCpVZxrkvZeZSCG1lW6xWiq90QfVICakoi6AsoOLYHxyYlrzZ3DAghf/82w8knQGZa0Tb9+WOoudk3p1mnIfpkE82mJpptHyR/f4R5zXPHUHNuTtO1dVPyLl4hLzYe8vJJ27ydyg+WjFX9DfN+lHPiDAWJhkZJ7ukLKC4uKE5OVms3v8U1rkV3w/znZBTPq7ObS7nLwtG4JOpWqcw9VSrj5KCjR4t7iDxt2Re3HI/lkZZ1i/7u6FcDN+eb+97ZI6AR2efiyTHyX58e7UvsY+y/6QdO41zLsNaoefmoufkA6FwcURTlprRtXUPo7m2M/no8alKCIe8f2oFjyw5lvqcQpWZd0DkYmqsAudkmudIybv6Nyb1whbxLhvU8deOfeIZ2LLHPjT1HULNzAMiMKl7PUVV0Ls4oTo4ozk7g6ED+tbKvggbwbtuIzHPxZF24ippXQNy63dR8pGReyrp0jfTjF1H1lh3Tt09HEn8/VDT/5dE2tAM710QCcCbqFG6elfGqUaXUfmeiTpF61fw6PXDC02xato68HOs0dfWboL8Wh3pdW88P/mn1ek5BvqG5CuDkZLiS1QoM6+plw7qan0/ert9xNreuDnqe7PXfoVrwFefOD5H71+/WaTZshj7hMmqiYS3P2/MHToGl6wfXgc8armw10tTVqUf+ccOaqqaloGZmGK5mtQKdrx9q8lXD1b/6AvL/2YdDwzYl9nFs3Y28Q38UNzEz04u2KTXroVT2pOD8Mav0AHS1G5Rca07sxbFJ25KabYLIP/ib0Vpj0FSTElCTDV8CqxkpqDfSUNysa2S43teUvItx5GvrTcaWSNxN1hvVdL3BED+5xutNzAUUVxeDT5Wn2boJeRfjita49M3bcX+oU4l9Sqxxbq5F9yPMOXGGgqvFa5zuJta4tt3bs2vtdgDORJ3GzaMyXib5t3BbamLpnJNttL65uFl33lOzTUNSzyeQdjERfV4BpzbuoUH3kjVEg+5tOf6jYV04vXkfdTu3NNoWSNrFRK4bfVFUHlUDGpJ+PoEMTfP8+j3c06Ok5o3Ya6ScuGQ2F8bvPEZ+xs3VLdVMNM+u38O9Jpr3dm9LzA8GO8//vI9aXQx2ejepw5VdhljJvp5Gblom1fz9rNa29bp6u3N6OzTvHkiUZuslzVYPE1s9NFsvabZGrd1BczM1mpMVNVq7NveV2RT9Y+ce+j7yEIqi4N+qOenpGSReS2LX3gPc3z4AL08PvDw9uL99ALv2HrgVkwXBJvxrG6xALeCaqqo5AKqqXlNVNU5RlBmKovytKMpRRVGWK2bOSBRFCVQUZbuiKAcURflVUZRaZo7/J9BI2/+8oijvKIpyEHhcUZTPFUV5TNvWXlGUvxRFiVYUZZ+iKB6KojgoivKu9jkOK4oy4lYM9KzpQ2rc9aK/0+KT8PQtWUh7+lYh7UrxlQBpV5LwrFk6Wbd9PIjTVn4j6V2zCslGuinx1/E2WQC8fX1IMdJNuZKEd03DZ/vxzS/oP/UZ5vz1IY9OG8L6BeZ/Ll2IY/Vq5McX/wyw4GoiDjWqltrP/Ym+1F7/JVXGvkjSgg+L31/Hl1rfLqPmivdwCWhllY1OvlXJjSv+SUzelevFJ1xmqDoolLRIQ7J2aVCbgrQbNFg+hWZbFlNn+nDQWRcqV1Mz8K3iXvR3TW93rqaavzIzLimNuKQ0OjSuA0CT2tXY9c9FsnLzSM7I4u+YyySkZFil61WzCikmc+plMqdeZubUS5vTtW9+Qb+pz/DmXx/Sf9oQNpYzp7oqVdEnJxb9rU+59v/snXeYU9XWh9+V6fSZocwg0hS7VEWqYL9iF9QLqNjrZ69g791r78pVr713BBv2SlWULkrvMDBMzfr+2DszJ5mKZCeI++WZh5yT5PxyknN2WXsVJLvq95varR8NrnyYzNOuQLKbVz1O++0gJdVMeOqBNGtOeGWlrq5aXhFuGqXbox8Nr32UrDOvQrJb1OvYNRHKbk54ReX1G16xjFDMuaS074TktKRs4rdR+0u/G48WF9Hk4ddocv+LFL/7Mrq+gPqQ0qI55UsC982yZaS0qHquDY48nJav/I8mZ53Omv/cb3RnzSazXx9ICZGSn0fa9tuR0qplvXSb5OWwNrZdahXTLrXKZu3imHapngs8sWTk51Ac0CtetLLCAFUdecP2YdUnE/+SVhBpnI2urTwHLViJNI4+z1BuHpKTR+aIq8k84VpSOnaOPcxGauagayrPVddWo5mTh+Tmk3niNWSedB0p22yaZmrLXMoWV94zZUuWk9aq6vfbdNghtP/wKZpffDJLb364yvON9u9H0a+z0NLSems3bpXNmoWB66QefdyaRStpHLje9r34aC75+n66HNa3wpu1JpYWFJHXJKtiu1XjLJYWVD+xW7imkIWr19Oz3aa1D+n5OVF9TcmiFVELALG0GrZ31PWb3jqXrp/cxW4/Pcr8B9+qt/cqJH4MIU1z0dWV56qrVyBNq2n3d+1N1oX3knn8ZUhT02aFmrdGN6wnc8TlZF3wH9IPPgGkfv1qal4upYsC/fni2vvznGP2o2C86c8LJ05n3bdT2fH7p9nxu6dZ98VEimfXHYabmZfNhsB3W7RwBZl5VQ2dddH68D4sfOPrer8+Oy+HlYHraeXiFeRU83vVRLtdOpLbOpfJn9R/8hlqmkt4VaVmeNXy6n/Xrn1pMPJBMk8ehQT6XWnWnAYjH6TRDU9T8tGrdXuvAqGcFoRXBMYQK5chudH3YkqHToRyW1A24dvYt1eQ3mcvSr6sn4FVspujK2M0Y/ryUDurOTk6WK78j9mkde9jFktb5JHSfjskp359qjTORgsq72tdt6pKuy/ZrQhltyJj6OVkDBtJqH3EgCKkDzya0s9qb/uqaDaqR/+Wk4fktCLzuCvJPP4qUjruWuU4ofyOSEpqvVN5pLTKpTTY3yxeTkrLquOWpkMPod2Y0eRedArLb36oyvMN9+9H8bRZUI/+JrVVc0oXRWumVtPHNRt2MB3GPkWLi09m6U1Vw5MbHdCPomn17+OyW+WwIuZeza6lXaqOfY77F3eMf5CjL3672hcAACAASURBVD+O/11bs+dfxWfMy6Yg0KeuW7SSRjHjs4Z52ayzr9HyMMUFhWRmNyKtQQa7nXkw393z+kZ9xgZ52RQGNAsXraRB/sa3hRuruT5Gs2FM+xt8jZaHKVlbSEZ2I1ZO+4Ot9++OpIRotHULcndtT8PW9f9dEt2vbspvCtB06xYMff9GBr98Ba171s+RouI86jlGWxMzRgvOCfazY7Suh/Wt8Gb9qyxZtoK8QHvRqmVzlixbzpJly8lrWdk/tGph9nvqj26h/zZXNmcD61hgaxGZISIPicgAu/8BVd1dVXcBsjBerhWISBpwPzBEVXsATwE3VXP8Q4Cpge0VqtpdVSv8+EUkHXgJOE9Vu2C8aDcAJwNrVHV3YHfgVBGp//JYnNnz7MMoLy9nyptfJUSv/7H78foNT3NVn7N57YanGX7bRobv18C6l99m4WHHs+q+J2h6igkLKl++kgWDhrNo2BmsuvsRmt80CmnYIC56EXKOGEDDztuy5JE3AJCUFBr13In5N47mt4MvIr1tK3KP2ogw4Hry4YRZ7NtlG1Ks8bbPDm3pt2M7RtzzGpc/M5bO7VsRqucEdFPpd+x+vHHD01zT52zeuOFphsXhNy2b8i3rrxhB4Y1nUv7rRDJHXBz1vDTJIeuESyl65u5N9liO0p30DesuO471155O2bQJZJ18SdyOXS0iZB13FkX/qzpJSNlmRwiHWXvWENaeN4yMg44i1LK69Z6/TuHrb7L0qGNZ+9BjND7BhLYVvvu+TSvwKE3O/z9Kpv4M4fK46iaDloP707hLR/586O26XxwPQimEcvIoevYmit98kPSDT4aM+LY/1Wu2oujpGyl+/QHSDz7FvSaw5vl3+P2Ak1h+15PknDE06rn0bdvR/KKTWHrNfc4/Rywf3fkyd/Q5h8lvfUWvEfvH7bgfTpvPvjtsRUpo47xGN4UWg/vTqMs2LHjorYp9JQtXMGnvi5jQ+/9oefQA0prXz5s/nsRzDFE27QcKbzqVDXefR9mMSWQMPc88kZJCSoedKH5nNBvuvYhQTitSd49/v9rs8IFk7botyx8zRoT0dvlkbNOG33qfyG+9T6BR78402H2nuOtWR0bLZjTeYWuWfVq/9ACbiogw/MoTeP7G/8b92GU/f8f6a06g8JazKf9tIpnHXVTxnK5eTuEtZ7P+ulNI67kP0riqF99GI0LWiLPZ8EzVxZ4IKdvuCCXFhP/ciJQedWkOP4MNz1c1vpWO/4DwymU0uv5hsoafRdmsX+qf4qI+0qEQkt2S4pfuoOS9x0nffwRkZJHabSDlc6ai6+q/8FJvQimEsvMoeu4Wit96mPQDT4zqa6RhUzIOOY3i956AOE9k17zwDvP+dSIr7n6S7NOHRT2Xvm07ml94MkuvrV+9hfqy+vl3mbv/SSy76ylyz4zt49rS4qKTWHLN/XHVrIuPnx3DJQPO5uVbn+XQcwY71drjgiOZ+OQYSguLneokm5kvjjdpBT64gT2uO5ZlP85Ey+N3r9aXRMzNC5eu5qle5/PCoCv54obn+Nd9Z5HeKKvuN8aRcXaMNumtr+gdxzGax/N3ZrPNwaqq60SkB9Af2At4SUQuBwpE5FKgAZAD/AIEs0FvD+wCjLPOrSlA0D3uDhG5EliGMZRGiK6UU3msRar6g/1MawFEZH+gc8TLFWgKdAKiRnkichpwGsBBOT3p3nhbeh63Hz2GmvwwCybPoWlgVa1JXg5rF0cPotYuXkWTgDdMk/wc1i6pXEnqOmRPtt+nG/8ddnM1H7+SPY/bnz5DTd6+eZNnkx3QbZaXy+rF0R4HqxevpFlAt1l+DqutZ80egwdUFLya+N63DLu1dgfesmXLSc2rXOlPadmC8qUranx94YefkjvyPFYAlJYSXmNWk0t+nUnZ/EWktW1Dya+15xYrXbyC9NaVq2Bp+bmULq6q2bhfF/LOOYoZR11REapZsmg5hdPmUvKHCZFa8+F3NOy+PSteqjtrRMumjVi8qtLrdMnqdbRs2rDa146ZOJORQ/aM2nfq/rtxqg29uPyZsbRrWfNku/9x+9Pb/qZ/TJ5Ns5jfdE3Mb7qmmt80kgqg5+ABFQWvJr73LUPr+E3Dq1aQFvAMDTVrXlFUqoKAp2bpl2PIODJwu2U2IOv/rqf47f8SnvtbrVpBdPVyQjmVupLdnPDq6FXMoIdo6ecfkDnk1HofvzrCq5YTyq28fkO5LaK8fchsQGjrDjS6+h7zmZrm0PDim1h/5xWk992H0snfQ3k5unY1ZTN+sWkO6vbYLV+2PMrrNKVFC8prWbHd8NEnNL3kfPvmMGvvqzT4Nn/0fsr+qNlra/fj96PHv227NGUOTWLbpRivurVLVkV5rDbJz4nyaN0YihetJCOgl5GfQ8miqvdqs/670va8I5l85DUV9+qmoAWrkCaV5yCNc6K8jMB4mIYXzoZwObp6GbpiMaGcPMKLqhadqZ/myijPMGlSg+aCWZWaKxcRys0jvPCvaZYtXUFqXuU9k9qqOaVLam5/C94fT8trzmEJd1W8vvX9V7H48jsp/bPu63aP4/Zjt6g+LnCd1KOPa5qfQ0E1XpyT3/yK40dfyif/ea3KcxFaNs5k8drKkLUlBRto2Tiz2teOmTafkQd0qfN86qJk0cqoviY9P5fiRVXvhab9d6XNeYP5+cirq71+S5asovC3P2nSa0dWvFuzx16yxhAAumZFjOdibpRHNhAV2lz23TgyDhph3rt6OeGFc016AYzBLtRue6DufrVs8QrS8gP9eV71/XnDvl1ocfbRzPn3yIrvuMkBvdgwaTrhQuPJXPDZTzTovgOFP0yr8v4gRYtXkRX4bjNb51K0eOOMXPmH9WLJBz+gZbUvbu17/L8Y+G+TQ3rOlFnkBK6nnLxcVi6pX9ua2SiLNtu3ZdSLNwDQtEUzLnhyJP85+ZZaC12F16wgLeDJGcpuXvV3DfarX39IxuFVc2zrmpWEF80jZZudKZtUu1EhvHIZoYDHaiinBRrwaCWrASlbd6DRtaZfDTXLodFlN7HutisonzMdgPS+e1Py5ce16kR9vlXLkZwYzdi+vE0HGo26GzB9eYMLbqDwP1dRPncGRc9VGnsbXn0f4UV1e0KD7WsC3qPSKLtKux8uWEV48VzT7q9Zjq5aQii7FaH8bQi16URq14FIWgakpEJJMaVf1NwOgvWSrVf/NqdSc+ViQjmtCC+aC+mZZBx9ISXjXzV9YD0pX7KCtGB/k9ec8qU1j1vWvf8ZLa4+p2I7pVVz8u67miUj76CsHv0N2KiM/GjNstr6uPfG0+qa/6t8favmbPXAVSy+rO4+bp/j/sWAofsCMHfyLHJbNyeSGTcnL5dV1bRL9eG7d75ixI2n1fm6dYtX0TjQpzbKz2FdTH+5fvEqGrXOYd3ilUhKiIzGDShatY68btvSaVBP+o38NxlNGqCqlBWXMuXpcbVqFi5eRYOAZoP8HAoXOTD4x2g2jNFcH9P+Rl5TuMicZ3qTBhTb+df31z5X8bqD3rqaNXWkrUpmv7opvylAeYn5f+nU31kzbynNOuaxdErNi057HLcfu9tznV/PMVrTmDFa7JwAzBhtxOhL+biWMVpdtGqRy+JAe7Fk6XJatWhOqxbN+WFi5ULlkmXL2b3bpkV3eTwu2Zw9WFHVclX9TFWvAf4PGA48hPFO3RV4HIidPQnwi6p2tX+7qmpwSeUSu38/VQ1WOahHhZ0ojXMCGh1UtUrpX1V9TFV3U9Xdujc2VfC+f3YcDw8axcODRvHb2B/pemR/ANp025aigg2si8nTs27ZaooLNtCmm3l/1yP789tYE/q17YDO9Dv9YJ475S5K68gR+vmzY7l10GXcOugypoz9gZ5HGsNe+26d2FBQyNoY3bXLVlNUsIH23UwV+55H7smUsaYq5Jqlq+jUy3iAbNdnF5b9vrhW7ZJfppO69Vakts6D1FQaHjCQDeOjQ+ZSt96q4nFW/z0o/dMMXEPNmlaE56dulU9q261MLtc6WD95Jhnt80nfuiWSlkr2of1ZMy66CmrWzh1oe+uZzD7pJspWrKnYXzh5FilNGpKaYwqjNO7bmQ0z65f+d+e2Lflj+RoWrFhLaVk5H06cyYBd2ld53dwlq1hbWEyX9nkV+8rDYVavN5PAGQuXM3PhCnpv37ZGrS+eHcvtgy7j9mp+06J6/qZTA7/pthvxm4bnTSfUsjWS2wpSUkndfQBlU6KNAsHBfWqXXpWFqFJSyTrjKkq//YiyCV/WqhNL+dzphFpthTTPg5RU0noOpGxSdJ06aRrQ7dqb8pgCWBtL+ezfCOVtRaiF0UzvvTelPwWu3w3rWXva4aw9dyhrzx1K+axprL/zCsrnzCC8fAmpO3czr8vIJHXbHSlfWL/PU/rrb6S22YqUfHPfZO27N0VfRt83KW0q75uMPr0o+9Pk1ZKMDCTTNI0Zu/dAy8ujimPF8sMz43hk0Cgese1Sl8GV7VJxwQbWxVQFXbd0NcXrKtulLoP7M33cX8uHVDBpFlkd88lsa+7VFof3ZcXY6GrbDXdpT6c7TuPnEbdRunxtDUfaOMIL55gQyWYtIJRCys69KJsxIeo15dN/ItRuR7OR1QjJzSO8un6hktVqLqhOM/p7K5/+I6H2Ac2cfML1DM+sjqKp00lr15rUrVpBWipNBg1g/afR92pau9YVjxsO6EnpPHMdhRo3ZKtHrmf53aMpmli7QSrCd8+O48FBo3hw0CimxfRxxfXs4361fVxuoH3ccb8eLJu9kNrYuXU2f6xax4LV6yktD/PhtPkM6FTVY3zu8gLWFpXSZau/ltYiSOT6zQhcvyvH/hD1moa7dGCbO07n1xG3Rl2/6fk5hGwRw5SmDWnScwc2zKr9HJM1hgAI/zmTUPN8Exqdkkpq1/6U/xLdrwYNSSk79yS8dL597yzIaggNTb+a0qlzleJYNVE4ZSYZ7VuT1qYVkpZK00P2ZO1H0bqZO3Vkq5vOZt6pN1Ae6M9LFyyjYc9dICUEqSk03GOXqOJYNbFm4mwadswjq20LJC2F1of3ZsmHG9fGtT6ifukBPnpmDFcOuogrB13ET2O/p9/ggQBs0207CgsKa8y1GsuGgkLO6nYCF/Y7gwv7ncHsiTPqNK4ChOfNINQi0J9337Oa/rzyd03ddY+KAljSLBfSbCHOrEakbLMz4aV153csnzWdUH4bQi1N/5bWd29Kfgx8V4XrWXPyYaw9+9+sPfvflM2cFmVcRYT0PgMp+ap+6QEAyuf8RkreVojty9N67UXphOi+vOCsIym4cDgFFw6nfPa0CuMq6RmQYfrU1F16QHl51eJYNRBe/DuS3cqkywilkLpDT8pnR4cNl8+aSMrWNrw3qxGS3Yrw6mWUvP8ERY9dRtHjl1My/hXKpn1Tp3EVILxwLqGAZsqOe1A2Mzq1TvnMCYTa7VCpmWP7t1AKmYPPpeznryif/mM1R6+Zop+nk9Zuq4r+ptGBA2vtbxrE9DetH76BFXc/Ve/+BqBo6gzS2rUmzWo2HjSAdZ/U0scNjOnjHr2OZXeNZkM9ND9+dgxXD7qYqwddzISx39P3SBNcuY2dS1WXa7UmWrWv7Ju67N2DJb/XPbdZMnkOzTrk0WTrFoTSUtjukF7MGRc9bpkzbgI7DTH9QqdBPfnza3Nerw65gdF9L2B03wuY+NSH/PDA23UaVwFWTJpD4w55NLSa7Q/rxfyxE+p836awfNIcmnTIo5HV7HhYL/6M0fxj7AS2PcqcZ/uDerLoK3OeKZnppGZlANC6/y6Ey8JRxbGqI5n96qb8plk5jREbhdOkbQuadWjFmnm1jxe/e3YcDwwaxQODRvHr2B/pZs91aztGK4g51wJ7rlvbc+22CWO0uhjYrxdvj/kYVWXyz7/SqFFDWjTPoe8ePfj6+wmsWVvAmrUFfP39BPru0aPuA3o8SWKz9WAVke2BsKpGFge7AtOBzsByEWkEDAFejXnrdKCFiPRW1W9syoDtVLX+2eGjj5UvIrur6g8i0hiTIuBD4EwR+URVS0VkO2CBqm6MkZYZn06i015dOX/83ZRuKOGNSyprbp35/s08PGgUAO9eNZoj7jydtMx0Zn42uSKfy0HXjSA1PY0R/zNVK+dPnMU7tVTvi/DLpxPZea9uXDP+Xko3lPC/SypX5S9//zZuHXQZAC9f9STH3nkWaZlpTPtsEtM+mwTA85c/ypBrTiCUmkJZcQkvjKxaLTiK8jArb7uflg/eCqEQ694eQ+mceTQ9YwQl02aw4fNvaHzMYWTu0R3KygivXceKq28HILN7Z5qeOQLKytCwsvLmewivrUcOy/Iwf171GNv+71okJcSKlz6maMaf5F80jMIps1gz7nu2uuJEQg2y6PDIpQCULFzOnJNugnCYBTeOptOLN4BA4dTZrHi+iv28WlJTQlw+uD9nPvI24bBy2B47sm1+Lg+9/x07tW3JwF1MJokxE2byr+6dooqalJWHOek+E9bYMDOdm47dl9SU+q2BTLO/6dXj76VkQwnPBX7TS9+/jdsDv+nwO88iPeY3ffHyRxlsf9PS4hJerOs3DYcpeukhGpx7E4RClH49lvCieaQfchzl82ZSPuVb0vY+jNTOvYx3xPoCip62HnE99iSl065Iwyak9TZeO0VP30V4fj089MJhip57gAYX3IKEQpR8+SHhhfPIOGwE5b/PoGzyN6TvczipXXtX6j51R8XbG1x2N6H8rZGMLBrd8Twb/ns35b/UMYEIh9nw3/toOPJ2CIUo+ewDwvN/J3PIiZTNnU7ZTzVPoIvHvkmDMy6j8R2jASgZP4bwH/X0RCwPs+bu+8j9z+2QEqLw3Q8om/s7jU85kZLfplP85dc0HHIEGbv1MPdNQQGrb7wVgFB2M3L/czuqSnjZclZff0v9NIGZn5h26dzPTbv01sWV7dIZ79/MI7Zdeu/K0Rx+1+mkZqYz67PJzPzUtEs7HLAbg64bQYOcxgwbfQmLp83jf8ffVut5zhr1JLu8cAWSEmLxC59SOH0+7S49hoJJs1k59kc6Xn0cKQ0z2elxE5ZavGA5v4wwx+zy5vVkddqKlAaZ7DHhEWZc+DCr6pOPWsOUjHmazKGXQihE2aTx6PIFpA0YTHjhXMpnTqB8zhRSOu5K1um3mdd/9AJsMN4CmcdfRSg3H9IzyTr3PkrefZzyOVPr1vzgv2QOvwzEai5bQNpAqzljAuWzp5Cyza5knXk7hMOUfPR8peYJVxHKbW00z7+fknceo3x2HZrlYZbd+BBtnjD36trXx1Iyax655xxH0c8zWf/ptzQbdigN+nRDS037u3ikuVebDT+UtLatyTlzGDlnmjDOBaeMonzlmtoUK5jx6SS226srF47/DyUbink90Med/f7NPGivpbeveorBd55BWmY6Mz6bzAzbLu1/2b9p3jEfDSurFyznrSuerFUvNRTi8v27cOaLXxEOw2Fd2rFtiyY8NH4aO+VnM3A7M6EdM20+/9ppqypFpU585nN+X1FAYWkZ+9//Adce1J0+HVvV+f3OGfUEO79wJaSEWPrCJ2yYPp+2lx7DOnv9trfX7/b2+i1ZsJxfR9xGVqc2dLh2hEmRIsKCh9+m8Lf6LwglfAwRDlP8xmNknXotSIjSHz4mvORP0g8YRvmfsyif9j1p/Q4mZeeepv0tXEfRizbMV8OUvDOarNNNvxqeP5vS7+rXr1IeZuE1j9DhmesgFGLVKx9RPPMPWl4wnA1TZ1Lw0ffkjzyRUMNM2j54OQClC5cx79QbWfPB1zTs04VOYx4AVdaNn0DBxz/UIWjy3P088r/0fHEkkhJi/gufsW76fLa7dAirJ89l6Yc/0bRrR3qMvpC0Zg1ptX93trvkKD4fYFLSZG3dnKzWuaz4+tf6naNl8ic/0XWv7tz5+UOUbCjm8Ysrq3/f+P5dXDnIXEP/HnkcvQ/bk/SsDO799nE+e/Ej3rinukCsehAOU/TywzQ4+0bzu347lvDiP0g/6FjK/5hJ+dTvSBt4GKm77mGiMQoLKPqf8fIM5bUl44hTKq7hko9fI7zw93pollP45L00uuIO069+avvVY06kfPZ0Sn+s3TCdumMXwsuX1SsaJHieG565n4aX3GbGLZ9/QHjBPDKOPIHyudMpm/hNjW+VJs1oeOltEA6jq5ZT+Ej9+1Q0TMnHz5Mx+HzT10z9Cl2xkLS+hxFe/DvlsyeboontdybzxOshHKZ0/CtQtFFTiqqa454l89+XmL5myuemf+t/BOFFv1M+ayLlc6aS0mEXsk692fQ1n7wEG9aTsnMfQltvT2pWI1J37QdAybtPEF5aj7apPMyymx6k9eM3I6EQa98w/U3O/x1P0S8zKPz0W5oOO5Ss3ma8X75mHUtHmYriTYfZ/uas4eScZdKELTxlZN39TXmYpTc8TJsnb4RQCmteG0vJrD9sHzeD9Z9+R/bwQ2jQuxtq5xiLLo/0cYeQ3rY1uWcNI/cs08fNP/mKevVxkz+dQOe9unPH+Acp3lDME5dU1o64/v07uXqQSYt19OXH0fuw/qRnZfCfbx5j/Esf8eY9L7PviAPZuW9nysrKKFyznscveqAmqQq0PMxnVz3N4c9eiqSEmPbSeFbOWECvCwezZOpc5o6bwC8vjeeAe85gxOd3UbR6HR/8X93HrUvzhyueZp/njebsF8ezZsYCOl8ymJWT5zJ/7ARyu3RkzyfPJ6NZA9rs143OFw/m3b1MW7z/G1fRZNt8UhtkcsSP9/HtRY+zaHzt4xYtD/PtlU+z//OXIqEQM18az+oZC+h28WCWT57Ln+MmMPPF8fS/7wwGf3kXxavX8dlZ5jyzmjdh/+cvQ8NhChev4vNza04zUh2J7lc35Tfdao8d6HXRYMKl5WhY+WTUaIprqPtRHdMDY7TSmDHa/71/Mw/EjNFS7bkGx2gtNmKMdsk1t/LDxCmsXr2WfQ4/lrNOPo4yWyTxmCMOYs/eu/PFNz9w4NEnkZWZyQ2jLgCgaZPGnH7CUP59ikk5dMaJw2otluWpisYxFZ+nbmRz/cJteoD7gWZAGTALE25/PjAUWAzMAOap6rUi8l/gXVV9VUS6AvdhQvdTgXtU9fHga2K0fgd2U9Xldjt4rN3t58jCGFf3BQqBGzF5XAWTbuBwVa2xR766/fCEf9Er2fQw2o3lkpy/Fh6zqaxYVn0Yvkt2fGyfhGtedmZi8uzGctO/6mdQiSdamvicoeHCxN8zAIX1c4SJK48taF33ixywdz0rW8eTHv+XkXBNaqks7pIFLyS+DX5mw6Z7gm4sV1xXs3e/SyZcNivhmh9mJv76vXRI/Qosxpu5ryU+V94fhY3qfpEDXsxMfC7Ehw7ZuGre8aBsSWHdL3JAKDMl4ZppG1GtPF5sTOHBeLLo2dojnVxQHk5O4OXNRe7zoMfSPZzYXJoAuckZAlOauFToFcxNS/wYLTechBMFloYS369e++ONCdcESGveMTlf8mZOekabzdPgt4mUFM/fLH/vzdaDVVV/AvpU89SV9i/29ScEHk8C9qztNTH729dyrB+AXtW8bZT983g8Ho/H4/F4PB6Px+PxeDz/UDbrHKwej8fj8Xg8Ho/H4/F4PB6Px7M5s9l6sHo8Ho/H4/F4PB6Px+PxeDyejWdzTQm6peI9WD0ej8fj8Xg8Ho/H4/F4PB6P5y/iDawej8fj8Xg8Ho/H4/F4PB6Px/MX8QZWj8fj8Xg8Ho/H4/F4PB6Px+P5i/gcrB6Px+PxeDwej8fj8Xg8Hs8WhM/Amli8B6vH4/F4PB6Px+PxeDwej8fj8fxFvIHV4/F4PB6Px+PxeDwej8fj8Xj+It7A6vF4PB6Px+PxeDwej8fj8Xg8fxVV9X+b+R9wmtfcsnT/KZr+XL3m3133n6Lpz9Vr/t11/yma/6Rz9d/vlqn7T9H8J52r/363TN1/iqb/83/x/PMerH8PTvOaW5zuP0UzWbr+XLc8zWTp/lM0k6Xrz3XL00yW7j9FM1m6/xTNZOn6c93yNJOl+0/RTJauP9ctT9PjiRvewOrxeDwej8fj8Xg8Ho/H4/F4PH8Rb2D1eDwej8fj8Xg8Ho/H4/F4PJ6/iDew/j14zGtucbr/FM1k6fpz3fI0k6X7T9FMlq4/1y1PM1m6/xTNZOn+UzSTpevPdcvTTJbuP0UzWbr+XLc8TY8nboiqJvszeDwej8fj8Xg8Ho/H4/F4PB7P3xLvwerxeDwej8fj8Xg8Ho/H4/F4PH8Rb2D1eDwej8fj8Xg8Ho/H4/F4PJ6/iDewejyeuCIit9VnX5y0cmr7c6Hp2TIRkbbJ/gwej8eTbHy/6vF4PB6Px/PX8AZWT9IRkX4icqJ93EJEOiT7M3k2if2q2XegI62fgB/t/8uAGcBM+/gnR5qeBCAiRwYeZydA8s2A3msJ0EsqItLrn6D5T0VEUkSktYi0jfwl+zNtCdjv9bkk6V6QILmk9qsiso2IZNjHA0XkXBFp5lizyrgzEWPRZJxrIklWu+P7Go9n4xCRd0Tk7Zr+EvQZ2onIvvZxlog0ToSuxxNvfJGrzYygUaE6VPV1h9p9gUmqul5EjgW6A/eq6jyHmtcAuwHbq+p2ItIaeEVV+7rSDGjvAuwEZEb2qeozDnQKgOpuNDGS2sSB5oW1Pa+qdzvQPBM4C+gIzA481Rj4SlWPjbdmQPtx4A1Vfd9uHwgcrqqnu9KM0T8I2Jnoa+n6RGgHPsN+qjrO0bGbAC1UdXbM/s6qOsWR5gRV7R772BUiMlFVu8U+3lKJ+X6/UdXeW6JmjH420Ino+/TzBOj2AdoDqQHduPc1Ab1zgGuAJUC4UlI7u9K0utsBlwDtiD7XvR1qZgCDqfr9Omt/ReRLYG9VLXGlUYPu96raM4F6SelXRWQSZlzYHngfeAvYWVUHOdSs0seIyE+q2sOVptVIxrm2AC6j6vg37vdp763zngAAIABJREFUTJv/mqoOjrdGPXQT3tdY3a2o2hY662/s73oqVdvCkxxqJrzNt7qZwMlUHXfH/VyTMZ+yurWOeVV1Qpz1BtiHRwJ5wP/s9lBgiao6XeATkVOB04AcVd1GRDoBj6jqPi51PR4XpNb9Ek+COcT+3xLoA3xit/cCvgacGViBh4EuItIFuAh4AngGGFDruzaNI4BuwAQAVV2YiBUra9gdiBlgvo/xsPwSc75xRVWTsQIX0dwe2B2IrD4eAnzvSPN54APgFuDywP4CVV3pSDNCL1U9NbKhqh+IyO2ONQEQkUeABph79AlgCO6+49p4Eoi7t4iIHA3cAywVkTTgBFX9wT79X8xCjAukhseu0BoeO0dEblbVUfaxM0N5rGzgcWaNr/r7axphkVOA84A2wCSgF/AN4Hoi+CywjdUst7sVB31NgPMwi5YrHGpUxyvAI8DjVJ6ra94C1mA8K4sTpDkH+Mp69ayP7HQ10Q7wlYg8ALwUoxvXiXaAZPWrYVUtE5EjgPtV9X4RmehCSER2wBhpmsY4ODQhMW1Uws41wHOYa+gg4AxgBMY72QXBNr+jI426dBPa10BFWqxjgGlEt/suF/TeAr4APiJx7W8y2nyAZ4HfgAOA64HhwK+OtJLlRXmX/T8TswgzGXNdd8ZEGMR10UBVxwOIyF2qulvgqXdE5Md4atXA2UBP4Dv7eWaKSMsE6Ho8cccbWDczVDUSKj8W2ElVF9ntfIwxwyVlqqoichjwgKo+KSInO9YssZoKICINHetFGAJ0ASaq6oki0orK1Tqn2A4juOL6R7w1VPU6q/U50F1VC+z2tcB78dazpABrMZ1kFCKS49jIulBErqTyNxwOLHSoF6SPqnYWkSmqep2I3IUxNMedWsJ0BMh1oQmMAnqo6iIR6Qk8KyIjVfUN3Bo+s0SkGyaVTaZ9XKHnwKjQRUTWWo2swGMrF39P8wD/wnzPALcBiTCwhqxHZyjwOPj9urhfk6EZ4TzMYtO3qrqXNazc7FAvwm6YvjyRRvs/MUbHRFOmqg8nWLONqv4rwZqz7V+IxE6+u9r/g965irtFgmT1q6UiMhRj+Is4HaQ50toeOBhoFtACKMB4A7omkecaIdeO78+zRpXxIvJDne/6ayRr4TKZfQ3A4ZhFrkQt+gA0UNXLEqgHyWnzAbZV1aNE5DBVfVpEnscYl+NOZD6VaFR1LwAReR0zj5tqt3cBrnUo3VBEOqrqHKvXAUjE3LxYVUtEzG0qIqkk2NnB44kX3sC6+bJ1xLhqWYID77QYCkRkJHAssKeIhHA/0HtZRB4FmtnwgJMwK6Gu2aCqYREps+HPS4GtXQqKyKGYFcnWVq8dZsV1Z4eyrYBgGGOJ3eeCn6jsDGMNb4pb74WhmJDYN+z253ZfIthg/y+0KS5WAPmOtPpj7s91MfsFs/LrgpRIW6Sq34vIXsC7IrI1bgc/i4G7q3kMDowKqpoSz+P9DWiKuWcj92rQYO3qfk2GZoQiVS0SEUQkQ1V/E5HtHepF+BkTbreorhduKoFQxjnAZyLyHgGvToehjJHCR++IyFmYdjio69KY8bWI7BqZfCaCZE+4E0iwX4143yWiXz0R41l5k6rOtRP8Z10IqepbwFsi0ltVv3GhUQcJO9cApfb/RWLSGy0EXBUvS9bCZTL7GjBtcBqJ86oHMy4bFEnp4ZIkt/lQeQ2vtgbHxZjIT2ckMi1BDNsH+zdV/VlEdnSodwFm/DAHc/+0AxKRbm28iIzCtBP7YVLOvZMAXY8n7ngD6+bLxyLyIfCC3T4GE/bhkmOAYcDJqrpYTHL6O1wKquqdtiFdi/EkuDpB4bE/iikk8DhmELYOEy7qkhswYakfqWo3a6hylpfU8gzwvYhEDI+HA0+7EFLVpBUns4O585Ik/669lu7ADOIVkyrABd8ChZFQniAiMt2RZoGIbBPJv2o9WQdiikI5WxxQ1YGujl0dItIAKFXVUru9PTAI+N1667qkpTWOSeBxBS4MY6raPt7H3Bw1A8y39+mbwDgRWQW4zC/+DqYtaAxME5HviZ6AHupANuJN+Yf9S7d/4HYxJLK4FjFmXBJ4zokxQ0Sm2mOnAifayWAxlbnN455vVkT6AR0j+XNF5FUqDVM3quonNb5503TbAO1V9Uu7fSHQyD79vKrOcqCZgglZHx7vY9eFqk4TkcuwTgWqOhfj2R93ROR+7L1hPUljP8u5LnStXgpwRfA7dnmuAW4UkaaYVGD3Y9IhOMmvmKyFy2T1NYHrqRCYJCIfE93ux/16kso6DwKMEpFijAHSWZ0HktDmx/CY9Uq+CpMCrRFwtWPNRKYlCDJFRJ4gOpLASe0DAFUdIyb/6Q52128J8sS+HGPAnoox6L6Pu7mUx+MUX+RqM8bmg+pvNz93Pcm34flFqlouJnH5DsAHEYPDloqItAeaqKNiPQGdH1V1NxGZDHSzHrSTVbWLY90eQD+7+bmqOstlZr3Cqs3J6SJPXMCIUS2OjBg1IqbgSqaqJiM81wlicjKvj53Ei8nHerSqOqmoLSK7A3+q6mK7fTymmM084Np4e0jYdBon27xP22Ly6D6HydP8g6peXusBNk37mtqed+ExJyLtgNWRa9Uu+BwO/A48qA4K+CRDs4bPMQDj4TTGlaZUFoyoluoWSeKofZSqvlLXPge6mapaVNe+OGm1q+15dVCc0xpLzlHVaXZ7KnACJnxylKtUBSLyAvCcqr5rt6cDj2Fyf+/gyggqySvmdQhwJ5Cuqh1EpCtwvYv+XERG1Pa8qjpZkA7oJ+U7ThTJWrhMVl+T7OvJ4w6xxU/FpAPrbMfAX6hqL8e6mcCZwJ521+fAw/HuVyWJRbatfoUNwm6nABmqWuhS1+NxgTeweioQkZ8wBt1s4CvgB0yOVGceDIGV1yBrMAm8L4rkgHGgK5hVwI6qer311s1TVWfFiUTkI8wA7xagOSZNwO6q2seVptVNwaQFCFb4jHveVxF5TFVPE5FPq3la1U2F2qRWvbSfoQHGE6Stqp5qV363j0yG46zVS1W/jfdxNzdNqzsB2FdVV4rInsCLwDmYPIQ7quqQOOtNVdVd7eMbMJVMzxaRdOCnyHNbCiLyHXCEmsKCXTERErdgCiiUquopW4JmjH4/oJOqjhZTcbmR9RhzqXmbxuTFq25fnDWrq4heZd+WoCsiz6rqcXXti5PWD6q6e2D7dVU90j7+SlX7xlvTHjvqO4xM9O3jL1S1f83v3iTdZ4AdMR5iCSvmZceiewOfBc7zZ1XdxaVuMkjGd2wdKB4GWqnqLiLSGThUVW90oJWUhcvNoK9JuLFITKG0TwJG5WbAQFV906Hm2ZjFn9V2OxsYqqoPudK0Oq0wOdRbq+qBIrIT0FtVn3So+b2q9rTX9FmYtATfq2oii7c5Q0RG1/K0quNUCCLyLWbMv85uNwLGup4jezwu8CkCNjNqMDiC21CPCg1VLRRT2OohVb3delu65B5gPqYCvQD/xlRcngA8BQx0pPsQEMYM4q/HFDR4DVMExRWHAUWYUKzhGA+q62t9xyYiIudgcqgtwVT4FMz1FffwSVU9zf6fsDxxmvyqlwCjMeFSkYqeCzCVVeNuYMVct90BROQbVY1rFdHNSBNM7teIl+oxwGOq+hrwmohMcqAXbHf3xqZHUZN0P+xArwIx+ac/s5NQAZ6k0lt3hCOv8yxVjRSsORZ4SlXvEpN728X3myxNoMJLeDdMKprRmPx4/wOcGMUC7AfEGlMPrGbfJiMiB2K8w7YSkfsCTzUByuKtF9DNA7aisjBdJGy0CcbL0iVRaUqsIaOHI61mwY2IcdXiKrc5VK2Cvk/gcXOHuskq5lWqqmtEolK5O2mDRaQ5pjDnKsyY8w6Mo8FszCJ/3NMvxJCM7/hxTEj3owCqOkVMkaC4G1iBbFWdaR+PAF5Q1XMiC5eYsGAXJK2vsXwM7EtlvvwsYCzg0lh0TdArWFVX237PmYEVOFVVHwxorrLjGacGVkzR59HAFXZ7BvASZuzkiurSElzlSkwq0+BUi8Y5DY7aIttJJDNiXAVQ1XXWgcXj+dvhDaybGaqayEFsLCIivTHGv5PtvpBjzUM1OkT+MRGZpKqXiUl27Yo9VLW7iEyEikFBel1v2hRUdX1gM1FhQudhvClXJEgvEspdBbV56xyRrKqXANuo6jFi87fZRYrYIl/xInjc2Em3K5KhCZAiIqmqWoYxKJwWeM5F3zVFRO7EFPzYFjMZiniBuOY8zIQBjPd1F0wOs27AfVSmioknwd91b2AkgJrUJQ7kkqYZ4QjM9znBai4UEWf9rYicifFy6SgiwfQzjYGvHckuxER/HIoxXkQowFGORcsBmFD5NkQXoysAnPTjYgpyRgpirI3sxhRyfMyFJvCbiBykqu/FfJaDAVc5sMHkwd5OVWdAZQEZEdkB8x07QZNUzAv4RUSGYfqATsC5uLtnnsfcM50w3pWjgXsxbe4TuFvkB5L2HTdQU7AyuM/VAkyyFi6T2ddAcoxF1c3XXM/zU0RE1IbD2gUup3MpS3NVfdn2A6hqmYiUuxASkWmYduIFVV0FjMd9jlmAgxOgUQUx+ZmvoTIlwXhMihbXqc/Wi0h3tenkxKS321DHezyezRJvYPUEOQ8zCHlDVX8RkY5AdeHe8aRQRI4GXrXbQzBenuC2KEepHQhEBgUtcOQhESHGOzkd40G13rFX8p+YlAuJJOgFnIkxjk3AFNxyRbKqXgKUiEgWldfSNrirHBuyK+ihwOOK2YK6qdyaDE0wBf7Gi8hyzCDrCwAbZujimj4V0wa2BfYPhPLthMkH6JIyrcx1fTDwjF0U+UhEbnek+YmIvIwJc8sGPgEQkXyMkcql5qIEakYoUVUVkch96noB5nngA0xYatBLq8DVPaOqk4HJIvK8JjB3upq8gk+LyGDrZZ4IzVuAW0TkFlUdmQhNTD/znogMobIqeQ+MV5rLyfA1mGKKN8XojsJBcUdJUjGvAOdgPNOKMffRh7jxrgQTJj/KLorOU9VIYdffbPizU+zY81KqViaPe0qlAMvtOCXSFg7BtMkuiCxcLiCxC5fJ7GsgOcaiH0XkbiDiUXo20QttLvgQeElEHrXbpwNjHGuC+X5zqbyGe+FurjMUE105VkRWYMamL6qqq3sGiM4jblMiROZW36vqUofSTwE/A0fb7eMwC0+15miNA+cDr4jIQswcIw8Tvebx/O3wOVg9ScUace/FhFcrpkr6BZjBWA+1VXMd6A7HNNzdMd6kQ4Ar1XERkIC+YFIG9HKVg8rqPIkJiX2P6EqmTnOoxXyGZpjBiJMCIAGdDAJVL4FmqrrEpabV3Q+4EmOIG4sJOT5BVT9zoPU7ZiGgOhcMdZELKhmaVrcDJuw2H5OHab3dvx0md2bci6bZ45+nqvfWtS/OmhOAgzBhqvMwRU9+sc/9qqo7OtAUTBuYB7yiqgvs/m5AS1X90KFmPvByIjQD2hdjvNT2wxg9T8JUYL/flWaMfkuiDShxz4Md0OqEOcedYjSde92IyEFUNRa5ToWTjfltg5qfO9LKwET5RFIT/IK5juJeyCtGdxcqDXFgJsB3qOrPDrSSUswrGUggv61UzXWbiLzFYzGhzRcDZ2DC6Jep2xzNHTFe3n0wfc5cYLi6KQyXhVkEyMeE6U+2+/tgon+ejbemPX7S+hqrsxvmd40yFqmqM4OnXTS8CpOaQIFxwE0x0XPx1hSMUXVfu2sc8ITa3LMOdbsD9wO7YNrCFsAQdV+suBfmuhqMSe3xvKo+7ljzaIzn92eYa6k/cImqvlrb+zZBb5Kqdq1rnyPtNMycFWB6IheKPZ544g2sngqStJKecMTkYOoFrMR4Vwrwsar+moTPUlGswtHxq61OnsiwNNth/qyq29f54k3XaoYZ+AzDFEJq7VgvhDHOf4y5pgT4VlWXu9T9JyAiP6lqDxH5WFX3qfsdcdOtrlCP6/v0YEw+vBTgHVU91e4fAFyqqgc50k0BPtIE5k1OBnYS2AazALM/5j79UFXHJUD7EEzYfGtMYcN2wK+qunOtb9w0zS8xXo//AQ4BTgRCqnq1K02r+wgm5+pemPDqIRhvm5NrfeOmaZ6CMeC0weRW7AV843LcIiIXAi9FjDaJIugR51gnKcW8AnrjgKM0unDOi6p6gAOt1Ziq3BHDRcQwL0A/Vc2Ot2aMfqSfm6I2p2Ls9x9nvRTgNlW92BrkQqrqLM1EQLdHrHFRRA5WB8VAk439js8FHiBBxqJk9OVW8xdV3aHOF8df91yMgXV7zL2aUGOciAzE9K87qWqGY63JwH4Rr1U7V/9Io9PrxVPvG4wB90u73Re4Ux3VXxCRvVX1ExGp1kNWVV93oevxuMSnCPAEeQ6z4nowgZV0l4IikonJ9xpr1HVWrVBNDqYHrcHkN1c6scR0HiFMwRWnXi8RQ6qYaoxoICeUK0TkHSpTIYQwXlQvO9TLwngDD8PkWGwMHE7lRMkZ9lq6VFVfxngJO0VE2gGrtbJK7F6Yc/0deFBV4x76lgxNS0hMHubtrEEjinh7YYvJoTsM6CAibweeaoxZjHGGqr5rPXb3UNUvAk/9iMMQKVUtF5GwiDRV9/m1KrBt4W1AS8zkyGkRR1VVEXlfVXfFeNgkkhsxRr+PVLWbvX+OdayZpaofi4hYr7RrxVRmd2pgBfqoamdrLLpORO7CpElwyXmY0MlvVXUvMXlJb3as2RgTLroSM2Z6JRHREsBdYgqKvYox8Mbde9WSrGJeEZpHjKtWf5X1AHfBYYHHsalgXKeGAYgYhRZZ7++FVKZjiDu2ze9nHzvzbKyGx0Xk+Mg1a/vb83FTDLSCRPc1UPEdD1XV/2C8K52TjL7cak4XkbYuIzJq0I18v78kSldEdsekCxiM8fp+FFPQ1jUhjU4JsAK39VHOAJ4Rk4tVMOPfExzqDcCk8DikmucU8AZWz98Ob2D1BMlV1SfFhMOOx+Q//MGx5rMYI+cBwPWY0LtEeJJ+LCKDgdc1cW7cwc6jDGOgOqz6l8YHG1b4LHbALiaf5fFqw48dEZyUlGHyms13ISSm8m1/TGj+/ZhOepY6CM+vhY/EhB+/BFRMWNRNnsWXMcV61ohIV8zg7hagK6Zq6ylbiCaYnFeHY/qpRBT/+xqTr605cFdgfwHgNOwMKop+3IdZJIjsS8QEeB0w1XqNBa/fcx1q3g4ckuCogQkisruquu7TYilV1RUiEhKRkKp+KiL3ONYstt71M0Xk/zApdxo51oTKHIOFItIaMxHMd6xZpKpFIoKIZKjqbyLiNFrCLlxeJyKdMQsg40VkvqruW8dbN1V3L2tgPRp4VESaYAyt8c5PmqxiXhHCQaONXeRzMk5T1fHWI+4ZVR3uQqMObrSGjIswY5gmuC1IBzDRLiK+QnSb79KQMQR4VUzxsv7A8ZhoAtcko68B+EpEHqDquNClB3oy+vJsTFG672M0D3WoCQn8fkXkZkw7vxJ4Eejrak5TA2NE5ENM7lfsZ3nflZiaNB5dbP+Cqq6t4y2bqneNHa98YJ1VPJ6/PT5FgKcCEflWVXvZhvw+zEr6q6q6jUPNidarZ4r1fEkDvlDVXq40rW4BJp9YGcaL1PmqdjIQka+BK1T1U7s9ELhZVfskSL85sMKVEVtEJmFWcp/BhBDOF5E5moBcg4HPMLea3eriM8SEEd4JhFX1Ujs4mRR57u+uGaN/oKq69oKrTrcJgUVIRwbzWM07gW9I4MKPiIyobr+awkWuNJ2HGVej+RumyMo8zIQs0ua7vn4/wiwU3IIx3i8FdnfZBltPm18xnog3AE2B21X1W1eaVvcqjJFoH0yhFQUeV4epCUTkDUwKhPMx1cJXAWmqOsiVZkA7DzgKsxjU2PW1FKO9Kyal0zGqGteq3WIKCb6HWXSqUsxLVWfEU68a/X9hcoSOpzJ0/zR1m6P5S0zu60QUQEoqIjK6mt3qMnLM6m4HvAn8ARyhqs4rhCejr7G61RUIVnWbuiQZffmAGjTHu9K0ugn7fkXkauAFVZ0Z72NvxGc4EuhnN79Q1TccaBwCTLFRL5HzHowZM52nqtXNdeKp/6Oq7uZSw+NJFN7A6qnAeid8AWxN5Ur6dar6dq1v3DTN71W1p4h8DpyFqWj9fSINZIlARA7DTIYixWp+BK5X1S9dhvSIyGSNydNT3b44afUCbsWs8t6A8ZxtjjGAHq+qTiqL2pDQoZhV3eWYnEy7JChks6bPlO5ioiYiU22YM2IKI42MTDqDhtC/u2aMfgZmkNeeaIOnk8I5InIaxpu+iMriXk4M5tVo/1MWfu7FFP14k+jie848qKwXXBXUQWGXGN2GGM/OECZCoynwnKqucKmbbOx9m5mocFWrOQDz/Y5xaSgTkbMwXqQtMF6AL6stCOUSEdkR088NwfR1LwGvqYOK0pKkYl4B/eaY1BqQgLzmIvIMZnz2NtEecU4KgorIHZhom0dj9p8OdFCHxU9r+DxOvPvFFEgLTjRbYqq9FwO4Gj9IZUquASS4r0kmIpIObGc3E5KXVBJb4b7Wz+Fy3C8iZ2P67mBu6KGq+pArzRj95pjFpj/UQbE0EZmCKbxcaO0Bd2PmVt0wObHjngM7Rv9WKvs119GAHo9TvIHVk1TEFKh4DdgV+C8mjPGq2EGn48+wDaYTGaoOCo+IyJmYPLOXYgyrYPKv3gjci6nK6ypZ+RsYD5RIpdZjgR6qeoQDrR+BUZgJ7mPAgar6rTWAvqAOiwQFPkMPTB7No4D5ifLUtdqC8aAahvHyiXuuOmuYyseEsh8KbKeqpSKSjymOFPfV32RoxuiPwUzIfgIqKtOq6l01vmnT9GYCvV1P6JNNNRPfKFwazpPlQRXQb4hJezFUHRUQq0HXtUd/c+BsjBfnU5jKw/0x1Y4vUtVZLnStdjtgvaout4tt/TAGpDddacboN8Dk+56nqq5zx9+CCc2f5FKnGt1vMCGqr6jqwgToJaWYl9XOBjoRnZvfWV51SXBBUDE5kXeLbQtsZMgUVd3FhW6M1k7YsS8mz7qL8UO1C1sRXC1w1dDHBGSde+s2xRQa3NPuGo9xqnC24GQj1J7GpB8TjLPMCMf3TUIr3Fejn7DCtiIySVW7xuxzVgBVRN4FLlfVn+14ewJmDtkRExkS11RDQecbEXkKY6C/zW5XKf4abxIZDejxuMYbWD2IyP3UPtF2lr9HRDrEhh1Ut8+BbmtMWN9QjHH3FkxY7lQHWr9icvasjNmfC8wHLlDVR+KtazWygeswk13FeChfp6qrHGhVDD5E5FdV3THwnNMq7NV8FgH6uxxYBrR6YQZ3h2Ny3Z4NvO3oOxaMB1M+xmtqgd3fDWjpIoQyGZox+j8nYrIZ0BsDHKmqhQnUrHXgqm7yiiVl4pssrGfPQZh79QDMwt7rqvqOI72Ee/SLyFjMBKwxJkx/NPAOZtI7XFUHxlvT6l6FKYKhGAPgvpgJ9x7AZFU934HmoZhURiuBKzEpCZZgPN0vU4dhsVa/O5X96lcu7tEadNOBHazudMeeutdgPHUTWszLLryfB7QBJmE8Wb9RN+G/x6jqS/E+bj10a+zXROQXF4v99tjtqTSqlgLtMIbe313oBXR7YSrOF9jtJhiD2HcudZOFiLyGKXAVaYeOA7podMG4eGv+BAxT1el2ezuMc0MPh5oJrXBvNWosbKuqYYe6U4HOkUURMbmbpzi8VyvaATEFX3dQ1eNFpDGmz4nrIrj1YO0DFGKKeA1W1R/tc9NUdad46nk8WzK+yJUHKr0qk8FrQKxx4VVMvq+4Y8N/hwJbYYr3nAy85cpLIUJ1IQ5qCp/Mc2FcFZFMTE64ZcC5gf0tqSxEEm+CA5tYDVceW7UuDgAuV+5vxnjK/oFJPn8d8KPLib0d2L1Yzf6JW5JmDF+LyK4uFj9qYKTV/I7okEKXhSJq88ZVjGd0vMlXxzk5YxGRS1X19pruWxffsYjsj2nz9wc+xeRr3l1VT4y3VgwPUOnR/wkxHv2Ai5QprVR1lF0Umaeqd9j9v9nwRlcMxYRXN8C0h3k2zDAVYyBzwQ2Y37Qp5nftrKpzbB/3MZWGjbhjDcpHU1ndeLSIvKLxLzYVqzsIU7l6NsZbrIOInK6OclRrkop5YYyru2NSA+xl75mbHWkdJyInAmep6hxHGtWxQUQ6aUxeRxHphKMxmvWAboLpzwer6kwRmevauGp5mOix/rpq9sUdEXkakz8yGNZ9VwKiJbZR1cGB7evE1AxwSVrEuAqgqjPE1LVwSUIr3EtyC9uOAV4SkUiE5em46ccjBNM77AM8DqCqBSLiwpB8D6a/Xgv8GjCudsNEsDlBRPbARD1uA0wFTtLEF6XzeOKKN7B6wHgmRIxxFdiVyAIXgnbAvDPQVCpzJYEZ/GVW/6648ACmiMywQOfh2o17rYh0UVOZsQIR6YIJfXbBfZiOPzbPVF/MpPRMB5pdRGQtZuKXZR9jt139ppHFgb6Y8NCIJ8pRgOuceKcAMzCThHdUtTgB1xJQkV/sNkw+M7F/qg5zdSZD09IPOMGGDxUHdF2FsD+KGbRPJXrRwBmqulcidGJ4CDu5FZFvVLV3AjQj92QiF/XGYDz3+0UiI8SkvXBNqqqOtXrXR4zZaqrcu9IstxoqIrEpLlxey0XWk7JERGZHvL9VtUxEXHlYhtUWW7JGojlWc6mIlDnSjHAsxhutyOrfipmYOjWwYnLi7aU21YOY9EbvAa6LAC7F5MdfgWn/XVOkqkUigohk2HtmexdCqnqwiBwOvGeNNw8TuFeqWxyPE1cDH4jIjZj0N2BSR43EFGxzwRKMc0ErTP7gmTha/K4GiXj+Aahq2C7AuKZzxLhqdVdZg5FrNohIP1X9EkBE+uLOuSHCjyLyBPA/uz0c931tQivcY8b5qzBFHH9V1fJEjbuBy4DTqJw/jQOecKj3p4icg4l07I415loP3rgvKq+eAAAgAElEQVQbzlX1KREZB3QAvgw8tRhTSNIVDwIXYxxiDsUYep3me/V4XOMNrB6o2RjXD3fGuO2BgzFVjg8J7C8ATnWgFyEfY3y7S0wF4Jdx0FHFcBHwtpicUMGB9AjMRM0FPVT1tNidqvqGHdDHHVVNcXHcOjSfhoo8t/1UtcxuP4IxqrgkH9gP4711j5iqplkikhr5HA65HTgkwau8ydAEODDBemmqemEiBUXkZlUdZR/vp6rjEiEbeOxyUSvIEOBdVX1aREa4DuO2dMekg/lIROZgvLcS0VYl3KMf6Cgib2N+28hj7HYHR5oAzewCjABNAoumgvEwdUHIeqOFgLB9HLmmnXlQWRZi7plIwacMIBF5Sgs0Oo/uHBwtggNI1WJep2oCinkB88XkVnwTGCciqzCVrJ2gqm/aBbzPMVFNkftTMfkOXWh+YA27lwDn2N0/YzxLnURrqOrhYnKDHglca71lm4lIT1X93oVmgDkici7GgA2mqG0iPIZDIpKtNmWTiOSQmLnvGcAz9vsGYxQc4VjzTEyKqkgkyBeYhVRnqOolEl3h/jF1UOE+oNdVKgvbfmQXEhuL4wJXVjsMPAI8Yq+jNqpaXsfbNoWTMQVX9wWOCSwU9MKk/4k7qvqniLyvtrCt3efMe9USCox5XxGRkY71PB7n+BysHkTkp5py9IjDXFD2+L1V9RtXx69Duw1mtXUopnL3GxEjhwOtPMyAMvJdTgMeVNXFjvSicqDW97k46KZg8mzt4OL4tehOxxQmWmm3szHhhU68XqrRz8AsGAzFhC99rKrDHOp9pap9XR1/c9C0A9ggiinE4bTTEpP64XdM7spgigBnlUwlUEBAElBMwOpMBgZijFGf2McVRlcX55uM84zR74O5RwcDkzFt/mOOtMoxlXAFyMLkNcNuZ6pq3Bf2RGRAbc+r6vh4a1rdWid7LtIxWIOYEr1QEJCMf2EMqUxt0RYTwj7Obu+HqZ7tJL9iwGC9HyZn5stW9yhMRemzHOkmpZhXzGcYgDHSj1EH+WZt330lZvHnElV9N94a9fwcDVV1fd2vjKtmS4wBfSjQVlW3dqx1HybdjWLSeJyvjivOi8jxmFQtr9hdRwE3qeqzNb9rkzW7AtsCv2AXXlR1ba1v2jS9lphz3BYTeXOLSz2r2Qm4k8qw7os1OcXwElbYVkQ+w3hYpmKcZZYCX6vqBa40Y/QbAajqOsc6TwMPqOoPLnUCenMwHqwR7gxuq2qs85fHs9njDayepBnj7PFbYDxW2xNYVVb3FT4zVLU4sL0dZoXwBpe6iUJExmMmC9/H7N8dk39qz+rfGRftt4BzVPUPVxrVaJ4IXIvJxSeYyq3XuvaQE1Pxd4iqvhzY1wQ4XFWfcah7L5CH8fAJGgGdDUQSrVmDAaURxjB2ijrKGydJqGSaJAPr7xgvy0QaqJJqYA18jhDGK+TfrvuaRCIiH6vqPiJym6peluzP45JI+K2IZEZC9ROgWZsHmrpq8+swYKvLa1gSWMyrmkW1KBwt+kzH1AK4QVVdh3BXp98beBJopKptxaSOOt2V0TxGu4HadB4i0k63vMKGIYy332oq85h/4tILW0SuxkSm/YQp8neLqj7uSs9qjvn/9s47TLKy2t7vGnIWhCtIEEQlqAxRSYKAAQwIKiImxIiXi4SrKBhIRlREQRGQi6JeriKgiAgIkiXDADOEH4gBEEEBcQgS1++P/VX36ZruHoXa58x0f+/z9DNVp7p6nerpOnXO/vZeq+hdQCz0L5qxqNWneSHhZ34BMYW4cdYC07+4P+nBtiphvYoQvhVt7y/pOufZVfV0X0KEZC5FnK/9lQjKnJGkdxNRrP8jw4vEznqdXX6+VSpZ1AJrpeti3G+JMZarKP5xALZPytIsurNc3Gdd8CuSJ0d7o6V9aEl6GdHl8j1G2hK8hygqpCW3SrqASPa8nPhwBsD2tlmaRXdZ4oTWRDdRSnfwKLpX2l6/Da2G5mgnJNkX2q1rjrEfbwY+ZHvrNnUzkXQH4a8oYK9yewjbh472vLkNSfcQI/oipgdGhKc5MUhM0i8In7ift9Ep1lGx6AbCG/pYoqtnRPE8qzgmaVxLjYy/397kTZeF+sa+rEh8rn5ltt88eO0NsjqNNGuY13ZAWphXR13JazYLbs2iYxsowhTfCpxqe52ybbrtlyRqbkx4R7ZW1C1NDEcSQXwvUQSnbZv1t9TQvab3e20DSTOIEMWHJT2b6LzeIFnzWttTG/fTj4mSptleu03NojNusG3yOcT1hG3e94FP2b6ipQLrb4veueX+K4EvDLpbV9LpxKTlqL/fibYAU6lkUj1YKxAeUD+R9D1GKcYlay/cZqdNKcItT3hlrsPwifziRAJyBm9I+rljYvtyRTLjfwLvLZtnAC/PHskCPpP888fiZcR4PsQJwi9a0j1b0seIgK1mQTltpDy7O2FO0RwN2ydL+nTWz5e0A3FRNLPorEt0N12TpUmkwy42ym1I8ussnWljklSM+3jjdptBVxBjZzsCX5R0BVHcPS2x+/EqxikWkePt+Fni+LsCfUX6ornlLM8YDIvN/lsGzuOSjgZWkPTN/gczL7RhaPpmB2K8+rlAmu/gKNprFt2diO68rAW+VsO8bGf6BI+leQOMLDoCrXaSOnwPm5syfR0Bvk6EyJxa9K+VlNZIUTiGOP4fVTSvU4SKZQfDnSPpLcDJbqej6FEPh/zdW7po09FID+p5mveTzkUX7LuGGnFNldjp3vZ5Q5ODgDOBi0px9flEUFw2i/SKqwC2z5O0SILOccBZRAH5ENuPJ2iMiaTnAF8Anmt7m/I5t5HtY9vcj0plENQO1gow5OGzG9BbNZ9OeIRm+yN9jvCwyUydbOrtTBQc12fkB/VM4HuZI9aVPMqF3wbAj8qmnYArnOSp26fd2ki5pH1sHzLWKn5GUaELzdnsz6LECe7as/3mp/fzr7O9lqRNiYu/rwCftf3yDL0+7U1sXzy7bQPS6p2wL0gcD68lLo7WAq60vdGgNecEFD7RWxLWNFvbXrzjXRo4kj7jCWJ3MxaSliZsHr5MFJZH4AR7GEmLEQFB7wBeRHR27mh7hUFrjaK9MsNF1ccJL9b1nWSVUjTPBbZ3CVdRBE+dbDurUN/U7gXnGLjQ9s+S9VrvJC0aPyUWQ44gJnD2IP5f05obJF1m++XN7s7+LsgEzStsb9CnOS3rc7yhO5PIWHiS4VA6Zx33Jf2dGJuH+Dx9ReN+yiSXurH7OXech93GMaLsRyu+pF0i6RTgasImAGLhaz3b2ydoLUos0m5d9IbCOrMnqST9iijyfsr2VEnzAte4EbhVqcwt1A7WCgClkLq/pPmBNYiD6t/Hf9ZA2APYT9JjxEVD2Z2ck59y0fV9SW9xsg1Bj3KCN55FwMBfaxe2BA3tDYHDib+j+YnE7oeSCxmvA9Z2pHyiMGm/hjD+T6XlrpveKGObq/hdaI41drwkETJwRKJ0r3vo9UQi7i/LQlAbHE50zM5u2zPG9hYAkk4G1nVJrlb4fR0waL3ys3/B+ON92TYiCxF+cTsSv9M0j+YuOoQbmr8cTT/RImCWDtI+3YEvwtj+G/B/Cp/4awf988fgHsL65tPEIo8lDfwitx9JlxBTNv9HpMzfIun3WcXVxmLaA8AMSSPCvDI0+/S/TXgAnlA27Srp1bZ3y9TtoJMUIm3+G8Rk1Z1EB1nq6wRuLx27ljQfcR5+Y7Lm3yStSjn+S3orkJ1Oju22u+vf1Hf/q9mCtlfO1hhFc4u2NZuoz5dUUpov6RzQZPA+4ECGrVouLNsyeIyYxFuAmEx5avxvHyhL2/6JpH0BbD+hCAutVOY6aoG1MoSk1xHjO78jCnGrSPqw7V9laXZw8tPjHEmHEmFIAOcDB9l+YNBCHb3G1m0JGhxBWEucyLDVxIta0H0W0BuFWqIFvSHKxcrKjAxqywg8eSsx1vx9STtndGnNIZow69ixgb8A7+oVA5O4U9JRRDHhy4qU6dQxP0XQycbAMn2F5cWJBYpMVmv+Pm1Pl5QVbJh+sTkWkn5C2IicQRyjzu8tyCTxtXEeyxrX70IThq2FWqN5sdtXFAPSLnr3JT7bvg2cIOnHCRqjcTdRgHsOsAwxlpo5ftZbTLuKkdYH5yXr9tgSWKM30l0WTFMCXRp0UXTsLRS8M1unjy6KursBRwOrS7oT+D0tvW5J2zJ8rn+e7dOytGyfn/Wz/xUkLU90tzfPRdOCn4pmW+e/TY4G9vZIX9JjiPOoQdM7DnRiT2D7fiB9UkzS1kQ3/anEontrXtSFhxS+xb3j/obEIl+lMtdRLQIqQyiSA99g+9Zyf1Xgl7ZXT9Zt7eSnoXkSYYPQKxa9m/AaS0/BLHYMC/bu2/5TtmabqIQ+qWH+ruSgAUk7AV8CziUWBzYDPmk7/QJY0g+AVQlvut5qq5PG9btIm+80+V3SDrZPnN22AeotTIxHXV86xZYDXmr7rAy9ork58Eriwvc7jYdmAr+wnebzJekEomPhh2XTO4nwk52yNLtA0muBs23XjogJQLH7GZPMhSCF997biXH9FwL7A6fY/n+JmksQ9gQ9zWcBr3VfOGkmainMS9JpwG4uoSqSngccYfuNiZpLE0XHVxHnEGcBe9i+N0uz6I7W/f0AYdPy80ztLlB4R06xPbMlvdHso660vW+S3ljTYwAkT499mZjOuIGR56JpkyFtnv/26c5iaZFtc9E2kk4d7/FB/79KuhDYNaML+F/UX5eY2HoJcX2+DPBW29d1sT+VyjOhFlgrQ/Q8khr3RaSxpyVgtn3y09Cdxfsp2w+qFJK/RgRi3EOsMt9o+8UJWq3bEjS0LyAuUr5LdBzeBbw3+8SnFMJ6f6uX2/5Lpl5D90ZgTbdwMJ2kBdZZNNvYj1JoXRP4o+2/Zmo1NJ/XKCpMIQqd/0jWXBD4CMOLXBcARzov/AlJLwS+SPx+m4tNGV5xW9r+jcLTcRac7Lst6T1j6KZ2+JQRyv7fb7bmuYw+QtmKH18XlN/zToQX6wta0nwO8DaiyLuS7RUTtWYJ87L9sSy9onk+8Vl+OfH39DKie+wByLcSaRNFUNvqxMQPwFuI7s5nA7fZ3jNBs9WirqTVgA8RrxOiI/DozAWJhvZ1jLSPmofwdUwpdJbFABjuCG76Ztr2JzN0i/bNwFq2H83SGEWztfPfPt02fUlbLXQ2dP8K3E5YpVxGn8du193SGSh8V1cjXuvNbjloq1IZFNUioELjwvNKSacDPyFOancArkiWH8s7M7XACjwiaVPbFxXdTYBHkjUPBjYkuqjWkbQFcVIwcDq0XoDoBp4C/BewF7AicdGQzTLl33mBjSWlF08K04FlacFPjOHEbDFKenZS10AXmkjahjg+LN+nuTjwRILetsA3CZuJTwPfIkZzV5b0iZasEb4oaVeiE+QKYHFJ38jsGCuF1K+Xr7Y4juj6+zqwBbALeTYMmwO/IbxX+zHDvmZZNBcoFwS2Ii4M04qdkvYnOqLXBE4HtgEuytQsNAtvCxLH/YG/V5uUAuAnmLWY3EYQ0+LAn4mF0/HsGQaK7buJTp/DGwWdgaHRw7xWcQthXoVZQsuy6bCTdC1gk15nvaQjCY/FTYEsK5wFGb2oO1XSFoMs6hb7m5MJ+7GjifOIdYDzJL3Z9qWD0hqH1uyjGgukr+6b2vqEpKuBtAIrcBswH9BagZV2z3+btOlLuhHjFDoTWZawqtqJOBb/Ejihqw7TLMZa/AZe1OJ1XKUyUGqBtQIjLzzvJi5IAf4KLNSCfhfembsCx5exO4D7gXFHDgfA47bvlTRF0hTb50o6LFkTaNeWwPYfFWEyy9k+MEuniaT/IS5UZjBsyt5G8QRgaeAGSZfTOLFNWtX+eON2W35QXWhCFC6uJEKtmh6PM4nC/aA5GHgNcQw6l+gEua28d84hMRCpwZq2/yHpncCviIuxq4C0AmtZXDqAWX3bBt5N2mAh2+dIUrkgPUDSVSQUVmzvX/7dpf8xSekLP7Z379N8FhFWlMlbgalEp9YupePxh7N5zjPGdr8X68XluJjJj4AfE6F0uxKf46kd55I+TFzc/5Phjl0Dme8ZJL2IOB6PeK8yeG/dTsK8etg+vxSOX2j77HI+MW/yWHlrRcc+lgQWZdhrcBFgKdtPSsoqlLVZ1P0ssJPt8xrbfibpN8Qi2zYD1uvni8A1pbt+yD4qWRNiCHAT2xeXOxuT7OUOPAxMk3QOI89FM8f12zz/HcLFl7QsBtn2g4lynRQ6y/vzDOAMRRbATsTCxIG2M4Ne22Y865e2ruMqlYFSC6yVUS88W+QLdHDy40gdnlo6UChFjT2BTK+Xv0talBjB/ZGkewjvwzTGsiUABm5L0NB8IxFmMz8RlLY2ESCWecK1oe01E3/+eBzQllCvi1Jj+JJOFM2iey1wraT/bWlM6KneyKIiofu2sh/3SErtwmswnyJgZTvCc/BxjRLgM2COJQrWV9FOajbAo8UC4RZJ/0UErSzaknaTrwMntaz5ELBKssYjtp+S9ET5jLuHmCRIRdJSjbtTgPXIXzR9tu1jJe1RRibPl5Q9efMx4CWOgKI2OZHwaD6G3PdqV2FeAEj6IDFSvhTh77gC8bq3SpTtopMU4BCiKHYew+fAX1B4lZ6dpNlmUXfVvuIqMFREP3rAWqPxayLEdv1y/xMt2Ue9H/ifRhPH38nrsOxxavlqkwNa1gNA0kuJiYylyv2/ATvbnj5orS4LnUXv9UVzZWLK6pTxnjO30XENolJJoRZYK0NIOo7R/dNSTgrKBfZTxNh8b4yyrZMfIAqrjbt7A5kdpW8ibAj2IoJklgAOStSDFm0JGhxAeKadB2B7mqTsgsIlkta0fUOyzhCSvgX8b0c+SPsy3Gkz3ra5XRPgtZIOZrhrK8tHeIqkJYnC0FPldq+6md150uMo4A/AtcAFpYsrO0X1Adu/StboZw9gYSIZ92CiAy97gmA00qvXkn7B8OfqFGKU/SfJsleWTtljiML5g8AlyZowstP8CaID8P3Jmr3Fl7skvZ7ofF9qnO8fBL8jusXa5gnbR2aL2D4MOEzDYV4/A54r6RMkh3kVdiPOIS4r+3NLmSTIpItOUsriwOnE6wXYz/afy+2Pj/G0Z0qbRd3xuo7TGgzKQv//EMehJwmP5Iuz9Pop3fxTewVW2+lp6E0bo3L+sqKTA4JG6TZfGJgnU7NwFLC37XMBJL2SsKDYOEOsi0KnpOOJwKfTgQMzisdzGuUz/MWMnLjMvk6uVAZODbmqDNE3LrkgsD3w58zxEpXE+ayf/+8g6XYnhUUojPXPtr1Fxs8fR/dK2+tLuhZYp3Q1pSZtSrrU9oaSrul5UEm6zrnpqZsTK/d/IcaUekW4TM09iIvP5YiCyQm2r8nSK5o9X9K3EWOxPRYnxstfNuoT5zLNPv1bCT/A6534gSXpD8SCz2hFNyePzI+Kon31A7aPSdT4EnFBdDIjR/yuztKcU5D0J9srJWts3rj7BBGadkemZp/+ysDimRfaklbKtJ2ZjfYbiE7DFQlf0sWJi9G0Ti5J6xA+wpfR3igukg4gupFP6dO9b6znDFC7tTAvSZfZfnnvHEIRfHJ18uf5+wlLhPNoFB0J38UDbGcVO3vFsBcysqhwQZZe0VyO4aLuFY2i7qB17mF0SxQBb7P9nCTd68rPv0nSy4FDbG8+u+cNUP85xN/Pc21vI2lNYCPbxyZqnkdYKs1LLHbdA1xse+9EzaFuc9urKgIsv2M7s9uc0a5jsq5t+gqd/9dWoVPSUwwvQjTPfdPDirtA0neIhfctiJDktxKBxdmLtJXKwKkF1sqYlA7Ti2ynrAgWjS8BfyMKN0Or2W1cMIyyL6kX28UX6c1trGQ3NM8mxo2/SHgl3QNskPF/WrowdiMuUs4hrB7eQnSpzWd710FrNrRvJTqQr2fYg3UocCCTsnr/9vK1EHFBdkJGl4+kqcDaROdz069yJnBu8aWa6zX79M8FtnIJwptstHBcOneUzXZiSJBaTJuXdP1oWsRFyotsLzBozaL7PdvvLbd3dgshaZLWHe/xrKK5pKttr1tun2S7jVDDzlD4DV7ErJ83qf/Hkn4/yua0xZ/S0dizm3gR4VF6hu3HMvQauocQI9XvAXYH/hO4wfanknVbKTr2aX6A6OhfAZhGTBxdknn8LbqtFHUljTuZkPWeaR6TRrufjaRfEYswn7I9tSwSXGP7pYmavQWJDxDdq/u30NwwjdJt3miouD7zdRaNU4iwyB+UTe8C1rM9cK/oyVbo7Ire32rj30WBX9l+Rdf7Vqn8u9QCa2VMJK0G/DKzW6GDC4aZjH2xvZDtNNsMST8n0lN/zchicmaH8CKELcEUhm0JfmT73gStHYDPEyc8CxGm8ABnAgfbThuzk3SJ7Y2yfv6/sR/rEGNpa9lOG5OSNJ/b8SXtVLPobkCMkZ/PyK6tQwes00lxqmiP1V2YXQRcHVieuDh6sLF9GyfaBkhar3F3KG3e9j4JWuOmrGctwvR18Ldycd9XLF+PkSP7aUXzvtc6dDsTSYcz+mc5kP652spr7BpF8NwriPH5i4ErgEdtp9oM9Tr3idBBEecQ382cYCi6XXSSXk9YZF1qe+1yTP6C7bGStQeh2UlRt00k3QE0zxH2bt4f9PnDKPpX2N6g79g4zfbaiZrXE++Z7xOF3StaKLC23m1edJckggY3JT4HLiQmF1IX/Ct5NP6WLiWm1u4DpmdPTFQqGVQP1soQjeKjyr9/AT6RpPVm2yfbXkXSUm11rNperA2dMTiZFtMQFbYEpzlsCZ4iOQXd9oll1f4zwNZEobV3QbQbI092B801kv4X+AUji3Dpv+9yQrkN0cG6FTFieECybFu+pF1rQhTtHyQueudP1PnaOI+ZwSd1N3kO8Fqg/+JAwG8zBCV9lHhf3gj0QoJ+Xh7+PJBWYHWLafO2/6huLFpaX71uvr5ywdvW6/UYtzO5snH7QCKRvC1+JelDzPp5k3oeo/A33BtYyfaHyjjuarZPy5K0/XAZn/+27UMUdkNplPfqDNurEx7CrTBW0ZHc4z7AP23/UxKSFnCMtK+WrLkHw0XdLXpF3QwhjfSgngXnhZ8eAyw2zv1sHpL0bMprl7Qh+X7qBxGLEReV4urzgVuSNc+XtB+wkKRXE93mv8gSk7QgsCvwAmKC4L+7WPivpHCawjv+EIYXh7/b4f5UKk+bWmCtDNFy8fHTDBcbzwZaG93pCtvfl7QQcXF0cwt6T0p6StISLdoSPEZ05y5ABEa0dbG9EHGh+5rGNpNY0C4nkzsRxveXET5jH7KdFtzQ4DBa8CWdAzQhPMxeki3ScvGtn9OARW1P639A4auWwQeJkboHFT6dP5W0su1vMLoP7cBQy2nzHR0LV5D0TeJ32bvd3KdUv07aLfBOlfQPyiRIuQ2JizAeGeiyZxsWDA12Kv/u29wlINun+TjiwrNn8XMnETKYVmCVtBEx/dLzwUsN/Cvv1ZvVvq9va0XHPu4oRYWfAb+WdD+QbW3UZlH3q+XfNwPLAj8s93cC7k7SxPaBWT/7X2RvIhdgVUkXA8sQnpJp2D6RRuio7duI6ZBMPkkcG64HPkz4lGYWxb5PBBteSDQ2rAHsmahXSaZMqd1u++Byf1Hi7+km4Otd7lul8nSpBdZKb4Ty770LT0XS/HZEmvW3kvy2NMbtCYsi1fSrRBfeKpLWBg5KXMGH6Py7XlK6LYGkrYku1VOBdW23lrJse5e2tBrsC/wvsYLe9ljS7cToTJtFlC40AU6X9BrbZ7UlqAh0WZORo6LHZ+l5HBN/2+9Ikp3SswWw/QdFCu9Py+dB9jG5i7T51o6FhWYozpVjftcEINMO5V/dhVbF7FXa1Guwqu0dJe1U9uPhMk6fxZ7E59wptmeUjrjRPJsHzZLAjNLV3nyvZp4rddFJioc9Iw8oFh9LAGcky7ZW1LV9PoCkr3lkoO0vJKUfFyUtQywmrkzjmtf2+zJ1bV+tCDhcjfg8vTmr01IRNHWe7VvK8eBYopj7B2BnJ4avOvyZfwhc0EbjCBGs+lIASccCKZMvlVY5CngVgKTNgC8R3ttrA0eTvDBRqWRQC6wViAT07YEHStHvRCIUaW3g24QX1qBZSOFXOQVYsNweulDwxEywPoAwgz8PwPa0csGSSZu2BJ8CdrA9oyW9IRQBHEcCz7H9EklrAdva/lyWZs+vTNKqkh62/WgpUq0FHG/771nawD5E4THVl3QO0AT4CPAxSY8SnQup1gSS9gdeSRRYTye6JC4C0gqsHXG3pLV7XbOlk/UNhIdwakBFRwWq5rGwV5BLK071Oiol7VA6i4ZQ+FUPHA37knbVNTspkDQfcVzarGw6DziqhVHVx8oUTG/seFUax+JBU4pj5zfu30aEVmbzmRY0+mm9k7TPDmGoGJlNR0XdRSQ9v/wNIWkVYJFkTYCfE92OZwNPtqAHDB3jzygLE58G1pX0uaRrmz2A75XbOwFTgVWIzIdvEj7KKUjaFvgK7TWODB1jbT+Ru75UaYl5GvY6OwJH2z4JOEkRolapzHXUkKvKUHJfuf1V4Cnb+0iaAkxzglm5Rk+u7mFPILP9HpIutb2hRprepxrQF43WbAm6ohT9Pk5c5PZ+t9PbGC0vJwDrEx0SpxMn9C+2/bpEzbMoHXmMTLFOG4vrQrMLFEERU4nE36mSngP80ParZ/PUuQpJKxDBUn8Z5bFNbF+cpLsc4f26Ztl0JfG+HXjwXtF7E7CC7W+V+5cT45oGPtFf/EzQnyXgarRtA9LqJLG7CzQysHJhoDcxke4NLem7wHwM+5q/G3jSdsZidFP31YS90prAWcAmwHttn5ektz6wH7N2/6Wes3RN6TxcgiiQZUxwNbV+Duzelh1Cf1G3LcqE09HAbcR79HmEpVLqZIqSg6XG0e0loW9KhHR+Ffis7V7TcXoAABiSSURBVJcnaA29RkUWwWXF6ic9YFERhLcl0UHbO/e+vtdlmqD3JMNd7SLswR6mvUyAyoCRNB1YuxTMbyKOCxf0HmvjOq5SGTS1g7UCI7t4tqT4ipXRjxRBF79DSQva/ueInQkT84nIDEnvAOZRhFN8lKQAmx4d2RJ0wcK2L+/7e32iJe2nyonB9sDhtg+XlDaSVWjFl3QO0ETSJsRCz0OS3kX4NR+WeEH6SDn2PSFpceAeYMUkrc6wfcc4j2UVVzcnPPiOY7jjZj3gN5K2I45N7x6w7D5EAF2P+YvmomU/UgqskrYBXgcs39dJujhJx6Yuuma7wt0GVm5ge2rj/m+UHP4EYPvXkq4mApgE7GH7b4mSPyIWLkcsqmUh6SLbm/YVzyF/aqGTTtJCq3YI7sjj1vYZ5by3V9i9yXZa93WD0yS9zvbpLWg16XXLvh44xvYvJWVNVD1VFi7vJ4JWP994bKEkzR6P236g79w7rXPL3dvRVAbPCURY2t+AR4iOcyS9gPxguEolhVpgrUBcHPwEuIs42fsNDHUapa7eEwXG/tXV0bZNBHYnxugfJbw7zwTSRtgLB9C+LUEX/K2MS/ZGJ99K/D23weMKT7ydgTeWbfMla7buS9qRJoT1w1RJU4H/JgIUfgBsnqR3ZRkVPYbwCn2QSJOuPHO+Qlh3NBcgTpV0CnAtcEqC5vy2b2/cv6iMo90nKXNE9c9Ed+62jPScnQnslagLsUjaXzgebVvl6fGkpFVt/w6gfKa2NX68IFFImRdYUxK9bp8E/mr71KSfPRrvhPaL510VHQtd2CG07nFbbDU+TMNWQ1Ibthp7APtJeoy4nmmr0/FOSUcBrwa+LGkB8gLiPkt81swDnNqz6SoLmrclafZovXGkMrGw/XlJ5wDLAWd5eLR6CnHdXKnMdVSLgAqKpccdiYPbT2zfWbavA/yH7TMTNJcFlie6md7BcBft4sB32h5fagNJ6yb5L42n2YktQduUC9yjiXTl+4nQnHfazk7jRdKawK7AJbZPKN5ib7P95UTNmYR/WSu+pF1pFt2rba8r6bPAnbaPzR57a2ivDCxu+7psrcmApBtsrznGY7cAq9keaKecpFttv2CMx35ne9VB6o2iMV8LRYSeVq9r9m3AjxsPLU6Eg7ysjf2Y6Ejaiuh+bo4772I7NQBK0peJc7UZDHeUOqswVl7nTsA5jPTdTvF1bx7XJZ1kOzsBval9AeFZ2WawVieUwtssZHbudmWr0RWSFga2Bq53hE8tB7w0a4G6WBE8avuKck66NZHCfoFLmGWS7sJE48hryqYzgc/1TyZWKpXKZKIWWCuzIOnZxCrzn2xfNbvvf5oaOwPvJbwrm0miM4HvZZ3Ad4nCd3ZZ4KfAj21Pb0HzWOLi6JPAW4jV5fls75qt3QWlI20K4cn0dts/6niXKs8Qhb/uGcAuxHHpHuDaRI+vc2xvNbttlX8fSTcCG9u+v2/7UsDFttdI0PwR4Q93TN/2DwOvtL3ToDX7dN5AePA9j+g6TFuYKF3eawMHEV1NPWYC5/b/3itPn9KR1kuZv7mNcWdJNwNrtTRajSIdfHVmLeimJLD3LQQP3W6DLoqORXdD4HBgDcK+ZB7goYnmJSnp2j5bjVG3JeiK6IxexfbBklYElrOdnj5fjse9gKkLbafYiCiCObchPl9+DbwcOJfonj3T9ufHefoz0Z0HOLtn+VapVCqVoBZYK0g6Dfik7elllfVqoui5KpHmd1ii9lscaYGTgtK5+zaiC2VxotCaZhMw0VeXi0fmbkQ39M+JpNjdiFHy62y/qYV9eCHwRSJ4ZMg/2HaaFUMHvqSdaBbdZYku9ytsXyhpJaIwdvyAdRYkwnLOBV7JyK76MyZiV33bSPoQ8EHgY8TnDIQf6peBY20fnaD5H0Qy+KN9mgsA29m+e9Caffq3Am8mOplaOeFqs2t2MlLGnT9CY9yZCGpL/Z1L+hWwQ2ZHWp/ezbZXm/13Dkyv2cHaypRC10i6kvCIPpFoOHgP8CLb+yZqtl7UVXgH79Bnq/HT7P9jSUcSiwNb2l5D0pLEGPIGybp7EJ91vWaR7YnrqcMTtK4nFtYWAP5ChDr+QxFwe1nmxFoZ7X6z7eqVWalUKoVaYK0gaYbtF5fb+wGr236PpMWIrqLMD+dnEZ02vQuV84mgkwn9YS3ppUT4yo6250/Uad2WoE0UCbz3Ex6ZWwH/wXD4x7SW9uEiYH/g64QH6y7AFNufHfeJz0zzOiLpfi0iLOi7hC1Bli9pJ5qj7MPSwL0ZhapyQbQn8FzCP7PHP4iQiiMGrTkZKR2d+wAvLptmAF+x/Ytk3S2bmrZ/k6nX0D0X2GrQ1gez0Wyta3Yy0va4s6TDCX/x5YljcP/I/keTdI8j3ps3ZPz8UfR6CeHNdHBoxwKnk05SSVfaXr9p3ZTdvdtRUbcrW42exVCzO7qNztnrgI1sP1TuL0LYSA38emq8zm9J02yvPWjNxs//OWGt8WtGWmukHJMqlUplbqCGXFUg/BR7bEWEu2B7pqTsi8JjgelEVyfEhcpxRMfPhELSGkTn6luAe4GfEJ2WmXytdAC2ZkvQMs/vjYqXi967gJVa7tBdyPY5kuTwfD1A0lWMHNEdNE/YtqQ3AUc4fEnfn6jXuma54P0ScB9RLPoBsDQwRdJ7bJ8xSD3b3wC+IWn3jC6TSmD7NElnt91FXwqqrRRV+9iHCIg7n5FFsUMTNQ+j5a7ZScYGfQWa30hKGf8t9GyUrgLaDJ3aEJgm6ffE326v0Jmy6O5uE8KPYJSiYwu6D0uaH7hW0iHEOUxWGNIQtm+VNI/tJ4HjJF1DBOFl6Z1Tpn1atdUgQkjnYTgAdRmG7S4yESOD755keCpm0DwmaWHbDxPTGbED0hLkv9aTGe7SrVQqlQq1wFoJbpe0O3AHMfZ7BkAZL8lOQ1/VI4MMDpTUSudhBxwH/BL4T2LcOb3AYHuLhi3BUWWkPtWWoGWGFgccScB3dGB/8KikKcAtkv4LuBNYNFlzpqR9gXcBmxX97Pdq25pHAPsBSxCFsW1sXyppdeAEynEqgaMkfZSWx38nGdMl3Q1cWL4umsBTC58HHiTsQ9KmFfq4HZhei6tpPClp1b5x5ydn85ynje3vF51FgH+WoljPA3GBLF0iKGfS0HbRsfBuoqC6G7AXsAKxCJ9J60XdYqvxYRqfq5La+Fz9JnAK8BxJnwfeCnw6WRPifP8ySaeU+9sRDSUZbNYrVvdNSswH7Jyk2eOntHtMqlQqlTmeahFQ6XnUHQQsB3zLJeVS0hbAera/mqh9CfBx2xeV+5sAX7W9UZZm20iaF/gC8D6g51e5InEC9qm2Cjdt2RK0Sd9IIQyPFbY2EitpA+BG4FlEp+USwCG2L03UbMWXtEvN5mibpBvdCEDKHKFse/x3slL+fl4BbEIk3/89c5SxKyRNt/2SljU3II5FbXbNThqK3cT3aH/c+VLgVT0PVkmLEn6SG2fqNvSfBezmpNCcLpF0AfAqogh2V/l6b9YoeZkEWcH2t8r9ywiLIwP72P5phm7Reh5wN7HgsxfhM36k7VsTNTv7XC2Lsr2Qyt/YvjFbs+iuC2xa7l5o+5o2dNuk62NSpVKpzInUDtYKtu8BZkmVLxcLqRcMRff4MsoC4aeZveLaNl8BFiNSTGfCUDjTV8vXHlnCHdkStEbHI4W9fbii3HyQ8F9tQ/MvwKEw5Et6e2ZxtSPNZifGI/27M2gxSfPafoL2x38nHZJWIAqrryA8JWcAF3W6U3mcLuk1vYXLluiia3ZSUDq0pgJdjDsv6EbAle0HFUGWA0WRtP4Zwo/6Z8TEwEFEUeyEQevNIbTdSboPYUnQYwFivHtRYvF94AXWUYq65zNc1L0ESCuw0u3n6sKEp66JRfg0JC3VuPuH8jX0mO37MvU7oJVjUqVSqcxN1AJrBUnjenrZ3jZL2/a1wNRScMSRfLkncF2WZge8gQgQGCoKldf5EeAmEgusdGBL0DblgneGW0557+J907YvaVeahamS/kEJPCm3KfcXTNC7nLBIaXX8d5LyJ+AK4Au2Z1ncm2B8BPiYpEcJS5M2uuuf23bX7GShWNHsZPvrtH+e8pAawZWS1mPWxadBcDzR/XwSYRNwJTANWKsstE0YOiw6zm/79sb9i0rx7b5iBZFB60XdBp18rkr6LLAD8bcswvrhxESbrKuIv53eVFXvvF/l9vOTdLui/5i0PjnHpEqlUplrqBYBFST9lfBsOwG4jD4jdtvnt7w/f7K9UpuamUj6f7ZHDUsY77FnqDlH2BK0hSLJdHfbf5rtNw9Os/X3jSL9t+dLejR9vqQZY/NdaHZBz3agb/wXYGVaGP+dTEiaSoxObgasBNwCnG87y6NuUlF8Fc9uuWt20iDp68S4848ZmZx9dbLuBsD/AX8mPm+WBd5u+8pxn/jv64xIWZd0BxEe2UY4UKtIupj4Hd5e7k8DtqQUHW1vNd7zn4HurbZfMMZjv7O9aoLmFbY3aNw/wvZ/lduX2t4wQXNP4LeEhdIxwO/LQysD73OED6Yh6WZgaq+5QJEtMc32auM/s/Kv0HdMgrCa29H2Vd3tVaVSqXRL7WCtQJykvxrYifBY/CVROJnR0f5kJW12xQ2l02/EOLWkdxEdrBl0ZkvQEUsCMyRdzsgL3rTua7p538zb8Eg+qOfzavsmKe1t04VmFywjae9y+yhipBCiy2Yd8u1SJg22r5X0O+B3hE3Au4DNyQsB6YziKz7N9kPlmL8ucFjyYlAXXbOTiZ5X8EGNbSYKc5lcB6xOw5qApHAiSUsyfC52L7CEygF/go05d9FJChGA9EHbxzQ3SvowMU2RwZLNO73iamGZJM0VgMOANYiFtPuIz9KTbP95vCcOiD8TEy+96a0FiCDSVCRtT/i9PlDuP4vwrP9ZtnYblMLq7bavKIvtHwbeTISP/n7cJ1cqlcoEp3awVkYgaQGiYPQV4EDbR3SwDxOtg3V54GRibKa3qrs+4QW1ve2Bn+xJuoU+W4KyfR7gJtsvHLRml0jafLTtbXVft/W+kXS17XX7b492f27W7AJJdwFHMsYCj+0D292jiUvpil6A6Gy6kAgA+WO3e5WDpOsIz861iM7o7wJvsz3qMatSGYvRjrcZx2BJfyA8sEc7Ftr2hBlz7qKTtPzs/yD8bR8Fep3P6xHHxe1s352g+SPgvDGKuq+0vdOgNRsa8xPnvRsDG5Wvv9teM0uz6P4M2AD4ddn0KqKAfQeA7Y8m6Q6FdDa2pYVzto2kq4lwq/skbUZ0se5OLD6tYfutne5gpVKpdEjtYK0AQwWi1xNFopWBbwKnJOrNZPSgGpFsQt82pYD68jJ6/OKy+XTb5+TKzrp6UvzjJtyqSts2Fj3aft/Qvi9pV5pdcJftg2b/bZUBsI3tv3a9Ey3xhG0Xr8cjbB8r6f2Zgh11zU54Gh3uo2L70CTdZYHliePvOgwXPhcnAnwGiu2VB/0z52C66CTthctu3Hde+Mvkkfm9gJ9JegejFHUTdSHO6xcnrIaWIDpLr0/WBDgTOIe43niC9iZRRussn0jX3PM0Otl3BI62fRJwUrHZqFQqlUnLRDrYV54mko4HXgKcTnTfTc/WtL1YtsacRjlxTvWbatCFLUFnlCCmw4kxtPmJ8e6HMkdiO3rfzDP775r7NTtiQvkdzOE8JulQwoMVIlDnoN445QRjpqR9CRuEzSRNIfw7MzmSWBiZCvw30TX7A8KGofL06Z23rEZ0xfWCDt9IYjEOeC3wXmLculnEnUn4Y6cg6Zx+D9LRts3ldFl0bPW8sIuirqSji9ZMwqv+t8Chtu/P0iy6zRyCPxKf7ysROQT7tZBDcGX5jPtWub8bwxNsE4F5JM1r+wlgK+BDjcdqbaFSqUxqqkVABUlPMexb2fyDqL5tcyld2BJ0SRk5fjtwIvE630NYJOybqFnfNxMISUtNMG/BORZJJwHTge+XTe8mgkje3N1e5VC6D98BXGH7QkkrEeO4x8/mqc9E82rb6yoStO8sXbMTxs6jayRdALy+4W++GFGo2mz8Zz5j3beULrFUJC0ILEIU/l7JyI7ZM2yvnr0PbdNXdJyRHb40WZB0BrA0cbz/LXAJMH20CasB636dWBDZa5Qcgodt75msvwjwGcKSAMKi4HO2Hxr7WXMPkj4FvA74G1G4XrdMarwA+L7tTTrdwUqlUumQWmCtVCYwfRcNNyTbEnSGpCttry/pOttrlW0Txu+qUplIjOFPN8u2iYakpYF7WygunE+EjexCdAnfA1xr+6WZupOFkky+lu1Hy/0FgOuclEwu6V22fyjpvxnFWmnQ1gSS9gD2BJ7LcDo4wD+AY7rw5q/MvZRwtBcT/qsbE5M/9wGX2N4/SXNS5RB0QZkcWw44q1c4lvQiYFHbV4/75EqlUpnA1Db+SmUC07ItQZc8XEIUpkk6BLiLpHTlSqXyjHlE0qa2L4Ihz9BHOt6ngVIuPr9EFBIOJkb0lwamFPuWMxLldyS6Zt9v+y+la/YriXqTjeOByyX1/La3Y7gbO4Nemv2iozw28GK97W8A35C0u+3DB/3zK5OLUuScLunvwAPl6w3Ay4CUAisd5xCUQuPHCG/+oWtt21tma7eF7UtH2fb/utiXSqVSmZOoHayVSmWuR9LzgLsJ/9W9iBCFb9u+tdMdq1Qqs1C8QY8n3qcA9wM7276uu70aLMW2ZD/iNR5NBHtdKml14IS2uuvb6pqdbEhaF3hFuXuB7WsStVa0ffsYj73B9mlJuvMDuzLslXwecFQL/pWVCYKkjzLcufo4YRPQ+7re9lNJuj8DTh4jh+BttrfN0G3oXAt8h7DoerK33fZE8mGtVCqVyijUAmulUpkQSFoIWMn2zV3vS6VSmT3FEw/b/5C0p+3Dut6nQdG0PJB0o+01Go+l2JeM1zULZHfNTiokbQq80PZxkpYhxmJ/n6R1E7C17T/0bd8F+LTtVZN0v0sEsjW9kp+0/YEMvcrEowQ9XQz81vZdLep2mkMg6Srb62VqVCqVSmXOpBZYK5XKXI+kNxLhBfPbXkXS2kQqeWqXQqVSGQyS/mR7pa73Y1A0Q6X6A6ayAqfmlK7ZiY6k/YlizWq2XyTpucCJWcEukl4HHEYEa91Stu1L2EBsY/uOAevNa/sJSdfantr32CzbKpU5la5yCCQdQHhfnwI82ttegzQrlUpl4lM9WCuVykTgAMLP6zwA29MkrdLlDlUqlX8Lzf5b5iqmSvoH8boWKrcp9xdM0pzX9lkAkg7qeeTZvilyZioDYntgHeBqANt/lrRYlpjt0yU9CvxK0nbAB4jPu81s358geTmwLvCkpFVt/w5A0vNpjDtXKnM6HeYQ7Fz+/Xhzd4Dnd7AvlUqlUmmRWmCtVCoTgcdtP9BXRKjt+ZXK3MOEer/anqcD2aafYX9o2IT6/XbMY7bdC8uRtMjsnvBMsX1OsQQ4j/Cv3NL2P5Pkeh+kHwPOlXRbub8ysEuSZqUyYbBdF/grlUplklILrJVKZa5F0unAbsAMSe8A5pH0QuCjxEVopVKZQ5A0k9ELfSK88SrPjC66ZicjP5F0FPAsSR8E3gcckyXWeN8IWADYCrhHsaJo24sPWHIZSXuX20cBvcWCJ4nO3XMHrFepTAgk7WP7kHJ7B9snNh77gu39utu7SqVSqbRB9WCtVCpzLZJ2AD5PhLksBLy6PHQmcLDtR8d6bqVSqVQqTwdJrwZeQxQ9z7T96453aWBIugs4kjFsO2wf2O4eVSpzB114b1cqlUplzqIWWCuVylyNpEWBzwBbE4XW3kHNtg/tbMcqlUqlMqGRtDRwryfQyXQtBFUqTw9J1/TCBJu3R7tfqVQqlYnJlK53oFKpVJ4hjwEPEaOTiza+0kJHKpVKpTK5kLShpPMknSxpHUnTgenA3ZK27nr/BkhNRKtUnh4e4/Zo9yuVSqUyAakdrJVKZa6lXNQeCpwKHGT74Y53qVKpVCoTEElXAvsBSwBHA9vYvlTS6sAJE6U7TdJStu/rej8qlbkNSU8SC/49X/HeOamABW3P19W+VSqVSqUdaoG1UqnMtUi6ENjV9oyu96VSqVQqExdJ02yvXW7faHuNxmN1/LdSqVQqlUplkjNv1ztQqVQqTxfbr+h6HyqVSqUyKXiqcfuRvsdqt0KlUqlUKpXKJKd2sFYqlUqlUqlUKuNQx38rlUqlUqlUKuNRC6yVSqVSqVQqlUqlUqlUKpVKpfI0mdL1DlQqlUqlUqlUKpVKpVKpVCqVytxKLbBWKpVKpVKpVCqVSqVSqVQqlcrTpBZYK5VKpVKpVCqVSqVSqVQqlUrlaVILrJVKpVKpVCqVSqVSqVQqlUql8jSpBdZKpVKpVCqVSqVSqVQqlUqlUnma/H+4ja5+cKtr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244330" cy="32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8" y="2076450"/>
            <a:ext cx="4372094" cy="3790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6480" y="2076450"/>
            <a:ext cx="422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'</a:t>
            </a:r>
            <a:r>
              <a:rPr lang="en-US" altLang="ko-KR" dirty="0" err="1"/>
              <a:t>OverallQual</a:t>
            </a:r>
            <a:r>
              <a:rPr lang="en-US" altLang="ko-KR" dirty="0"/>
              <a:t>', </a:t>
            </a:r>
            <a:r>
              <a:rPr lang="en-US" altLang="ko-KR" dirty="0" smtClean="0"/>
              <a:t>       '</a:t>
            </a:r>
            <a:r>
              <a:rPr lang="en-US" altLang="ko-KR" dirty="0" err="1" smtClean="0"/>
              <a:t>OverallCond</a:t>
            </a:r>
            <a:r>
              <a:rPr lang="en-US" altLang="ko-KR" dirty="0"/>
              <a:t>', 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YearBuilt</a:t>
            </a:r>
            <a:r>
              <a:rPr lang="en-US" altLang="ko-KR" dirty="0"/>
              <a:t>', </a:t>
            </a:r>
            <a:r>
              <a:rPr lang="en-US" altLang="ko-KR" dirty="0" smtClean="0"/>
              <a:t>            '</a:t>
            </a:r>
            <a:r>
              <a:rPr lang="en-US" altLang="ko-KR" dirty="0" err="1" smtClean="0"/>
              <a:t>YearRemodAdd</a:t>
            </a:r>
            <a:r>
              <a:rPr lang="en-US" altLang="ko-KR" dirty="0"/>
              <a:t>', 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TotalBsmtSF</a:t>
            </a:r>
            <a:r>
              <a:rPr lang="en-US" altLang="ko-KR" dirty="0"/>
              <a:t>', </a:t>
            </a:r>
            <a:r>
              <a:rPr lang="en-US" altLang="ko-KR" dirty="0" smtClean="0"/>
              <a:t>       '1stFlrSF</a:t>
            </a:r>
            <a:r>
              <a:rPr lang="en-US" altLang="ko-KR" dirty="0"/>
              <a:t>',</a:t>
            </a:r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GrLivArea</a:t>
            </a:r>
            <a:r>
              <a:rPr lang="en-US" altLang="ko-KR" dirty="0"/>
              <a:t>', </a:t>
            </a:r>
            <a:r>
              <a:rPr lang="en-US" altLang="ko-KR" dirty="0" smtClean="0"/>
              <a:t>           '</a:t>
            </a:r>
            <a:r>
              <a:rPr lang="en-US" altLang="ko-KR" dirty="0" err="1" smtClean="0"/>
              <a:t>FullBath</a:t>
            </a:r>
            <a:r>
              <a:rPr lang="en-US" altLang="ko-KR" dirty="0"/>
              <a:t>', 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TotRmsAbvGrd</a:t>
            </a:r>
            <a:r>
              <a:rPr lang="en-US" altLang="ko-KR" dirty="0"/>
              <a:t>', </a:t>
            </a:r>
            <a:r>
              <a:rPr lang="en-US" altLang="ko-KR" dirty="0" smtClean="0"/>
              <a:t>  '</a:t>
            </a:r>
            <a:r>
              <a:rPr lang="en-US" altLang="ko-KR" dirty="0" err="1" smtClean="0"/>
              <a:t>GarageYrBlt</a:t>
            </a:r>
            <a:r>
              <a:rPr lang="en-US" altLang="ko-KR" dirty="0"/>
              <a:t>', 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GarageCars</a:t>
            </a:r>
            <a:r>
              <a:rPr lang="en-US" altLang="ko-KR" dirty="0"/>
              <a:t>', </a:t>
            </a:r>
            <a:r>
              <a:rPr lang="en-US" altLang="ko-KR" dirty="0" smtClean="0"/>
              <a:t>        '</a:t>
            </a:r>
            <a:r>
              <a:rPr lang="en-US" altLang="ko-KR" dirty="0" err="1" smtClean="0"/>
              <a:t>GarageArea</a:t>
            </a:r>
            <a:r>
              <a:rPr lang="en-US" altLang="ko-KR" dirty="0"/>
              <a:t>', 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SalePrice</a:t>
            </a:r>
            <a:r>
              <a:rPr lang="en-US" altLang="ko-KR" dirty="0" smtClean="0"/>
              <a:t>'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6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범주형 데이터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9468"/>
            <a:ext cx="4019552" cy="3978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5550" y="2109468"/>
            <a:ext cx="425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'</a:t>
            </a:r>
            <a:r>
              <a:rPr lang="en-US" altLang="ko-KR" dirty="0" err="1"/>
              <a:t>MSZoning</a:t>
            </a:r>
            <a:r>
              <a:rPr lang="en-US" altLang="ko-KR" dirty="0"/>
              <a:t>', 'Street', 'Neighborhood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BldgType</a:t>
            </a:r>
            <a:r>
              <a:rPr lang="en-US" altLang="ko-KR" dirty="0"/>
              <a:t>', '</a:t>
            </a:r>
            <a:r>
              <a:rPr lang="en-US" altLang="ko-KR" dirty="0" err="1"/>
              <a:t>HouseStyle</a:t>
            </a:r>
            <a:r>
              <a:rPr lang="en-US" altLang="ko-KR" dirty="0"/>
              <a:t>', '</a:t>
            </a:r>
            <a:r>
              <a:rPr lang="en-US" altLang="ko-KR" dirty="0" err="1"/>
              <a:t>RoofStyle</a:t>
            </a:r>
            <a:r>
              <a:rPr lang="en-US" altLang="ko-KR" dirty="0"/>
              <a:t>',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'</a:t>
            </a:r>
            <a:r>
              <a:rPr lang="en-US" altLang="ko-KR" dirty="0" err="1" smtClean="0"/>
              <a:t>RoofMatl</a:t>
            </a:r>
            <a:r>
              <a:rPr lang="en-US" altLang="ko-KR" dirty="0"/>
              <a:t>', 'Exterior1st</a:t>
            </a:r>
            <a:r>
              <a:rPr lang="en-US" altLang="ko-KR" dirty="0" smtClean="0"/>
              <a:t>',</a:t>
            </a:r>
            <a:r>
              <a:rPr lang="en-US" altLang="ko-KR" dirty="0"/>
              <a:t> 'Exterior2nd',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'</a:t>
            </a:r>
            <a:r>
              <a:rPr lang="en-US" altLang="ko-KR" dirty="0" err="1" smtClean="0"/>
              <a:t>MasVnrType</a:t>
            </a:r>
            <a:r>
              <a:rPr lang="en-US" altLang="ko-KR" dirty="0"/>
              <a:t>', '</a:t>
            </a:r>
            <a:r>
              <a:rPr lang="en-US" altLang="ko-KR" dirty="0" err="1"/>
              <a:t>ExterQual</a:t>
            </a:r>
            <a:r>
              <a:rPr lang="en-US" altLang="ko-KR" dirty="0"/>
              <a:t>', '</a:t>
            </a:r>
            <a:r>
              <a:rPr lang="en-US" altLang="ko-KR" dirty="0" err="1"/>
              <a:t>BsmtQual</a:t>
            </a:r>
            <a:r>
              <a:rPr lang="en-US" altLang="ko-KR" dirty="0"/>
              <a:t>',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'</a:t>
            </a:r>
            <a:r>
              <a:rPr lang="en-US" altLang="ko-KR" dirty="0" err="1" smtClean="0"/>
              <a:t>BsmtCond</a:t>
            </a:r>
            <a:r>
              <a:rPr lang="en-US" altLang="ko-KR" dirty="0"/>
              <a:t>', 'BsmtFinType1</a:t>
            </a:r>
            <a:r>
              <a:rPr lang="en-US" altLang="ko-KR" dirty="0" smtClean="0"/>
              <a:t>',</a:t>
            </a:r>
            <a:r>
              <a:rPr lang="en-US" altLang="ko-KR" dirty="0"/>
              <a:t> 'Heating',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'</a:t>
            </a:r>
            <a:r>
              <a:rPr lang="en-US" altLang="ko-KR" dirty="0" err="1" smtClean="0"/>
              <a:t>HeatingQC</a:t>
            </a:r>
            <a:r>
              <a:rPr lang="en-US" altLang="ko-KR" dirty="0"/>
              <a:t>', '</a:t>
            </a:r>
            <a:r>
              <a:rPr lang="en-US" altLang="ko-KR" dirty="0" err="1"/>
              <a:t>CentralAir</a:t>
            </a:r>
            <a:r>
              <a:rPr lang="en-US" altLang="ko-KR" dirty="0"/>
              <a:t>', '</a:t>
            </a:r>
            <a:r>
              <a:rPr lang="en-US" altLang="ko-KR" dirty="0" err="1"/>
              <a:t>KitchenQual</a:t>
            </a:r>
            <a:r>
              <a:rPr lang="en-US" altLang="ko-KR" dirty="0"/>
              <a:t>',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'</a:t>
            </a:r>
            <a:r>
              <a:rPr lang="en-US" altLang="ko-KR" dirty="0" err="1" smtClean="0"/>
              <a:t>GarageType</a:t>
            </a:r>
            <a:r>
              <a:rPr lang="en-US" altLang="ko-KR" dirty="0"/>
              <a:t>', '</a:t>
            </a:r>
            <a:r>
              <a:rPr lang="en-US" altLang="ko-KR" dirty="0" err="1"/>
              <a:t>GarageFinish</a:t>
            </a:r>
            <a:r>
              <a:rPr lang="en-US" altLang="ko-KR" dirty="0"/>
              <a:t>', '</a:t>
            </a:r>
            <a:r>
              <a:rPr lang="en-US" altLang="ko-KR" dirty="0" err="1"/>
              <a:t>GarageQual</a:t>
            </a:r>
            <a:r>
              <a:rPr lang="en-US" altLang="ko-KR" dirty="0" smtClean="0"/>
              <a:t>',</a:t>
            </a:r>
            <a:r>
              <a:rPr lang="en-US" altLang="ko-KR" dirty="0"/>
              <a:t> '</a:t>
            </a:r>
            <a:r>
              <a:rPr lang="en-US" altLang="ko-KR" dirty="0" err="1"/>
              <a:t>GarageCond</a:t>
            </a:r>
            <a:r>
              <a:rPr lang="en-US" altLang="ko-KR" dirty="0"/>
              <a:t>', '</a:t>
            </a:r>
            <a:r>
              <a:rPr lang="en-US" altLang="ko-KR" dirty="0" err="1"/>
              <a:t>PoolQC</a:t>
            </a:r>
            <a:r>
              <a:rPr lang="en-US" altLang="ko-KR" dirty="0"/>
              <a:t>', 'Fence',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'</a:t>
            </a:r>
            <a:r>
              <a:rPr lang="en-US" altLang="ko-KR" dirty="0" err="1" smtClean="0"/>
              <a:t>MiscFeature</a:t>
            </a:r>
            <a:r>
              <a:rPr lang="en-US" altLang="ko-KR" dirty="0"/>
              <a:t>', '</a:t>
            </a:r>
            <a:r>
              <a:rPr lang="en-US" altLang="ko-KR" dirty="0" err="1"/>
              <a:t>SaleType</a:t>
            </a:r>
            <a:r>
              <a:rPr lang="en-US" altLang="ko-KR" dirty="0"/>
              <a:t>', '</a:t>
            </a:r>
            <a:r>
              <a:rPr lang="en-US" altLang="ko-KR" dirty="0" err="1"/>
              <a:t>SaleCondition</a:t>
            </a:r>
            <a:r>
              <a:rPr lang="en-US" altLang="ko-KR" dirty="0" smtClean="0"/>
              <a:t>'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1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12" t="7522" r="1602" b="5753"/>
          <a:stretch/>
        </p:blipFill>
        <p:spPr>
          <a:xfrm>
            <a:off x="1140142" y="2105025"/>
            <a:ext cx="9972676" cy="933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65" t="10630" r="1139" b="13779"/>
          <a:stretch/>
        </p:blipFill>
        <p:spPr>
          <a:xfrm>
            <a:off x="1140142" y="3505201"/>
            <a:ext cx="879157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표준화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22" t="5264" r="1889" b="6316"/>
          <a:stretch/>
        </p:blipFill>
        <p:spPr>
          <a:xfrm>
            <a:off x="1594657" y="2498372"/>
            <a:ext cx="830580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3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" y="2171700"/>
            <a:ext cx="110013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SalePrice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3224212"/>
            <a:ext cx="3305175" cy="2524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697" y="3271837"/>
            <a:ext cx="3343275" cy="24765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397817" y="4076700"/>
            <a:ext cx="1552575" cy="5143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3831" t="12844" b="22869"/>
          <a:stretch/>
        </p:blipFill>
        <p:spPr>
          <a:xfrm>
            <a:off x="3676174" y="2392678"/>
            <a:ext cx="4900612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2233613"/>
            <a:ext cx="9484995" cy="165351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" y="4357627"/>
            <a:ext cx="11172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7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F8D1-DE45-4BE5-9440-3F49B4E5E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 err="1">
                <a:latin typeface="맑은 고딕"/>
                <a:ea typeface="맑은 고딕"/>
              </a:rPr>
              <a:t>Thank</a:t>
            </a:r>
            <a:r>
              <a:rPr lang="ko-KR" altLang="en-US" sz="4400" b="1">
                <a:latin typeface="맑은 고딕"/>
                <a:ea typeface="맑은 고딕"/>
              </a:rPr>
              <a:t> </a:t>
            </a:r>
            <a:r>
              <a:rPr lang="ko-KR" altLang="en-US" sz="4400" b="1" err="1">
                <a:latin typeface="맑은 고딕"/>
                <a:ea typeface="맑은 고딕"/>
              </a:rPr>
              <a:t>You</a:t>
            </a:r>
            <a:endParaRPr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96237-6AEE-499B-A5D8-4AD347F5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62C6-32E9-429B-A7AB-67E849EF13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53</Words>
  <Application>Microsoft Office PowerPoint</Application>
  <PresentationFormat>와이드스크린</PresentationFormat>
  <Paragraphs>38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-apple-system</vt:lpstr>
      <vt:lpstr>맑은 고딕</vt:lpstr>
      <vt:lpstr>Arial</vt:lpstr>
      <vt:lpstr>Calibri</vt:lpstr>
      <vt:lpstr>Calibri Light</vt:lpstr>
      <vt:lpstr>Wingdings 2</vt:lpstr>
      <vt:lpstr>HDOfficeLightV0</vt:lpstr>
      <vt:lpstr>추억</vt:lpstr>
      <vt:lpstr>Kaggle 보스턴 집값 예측</vt:lpstr>
      <vt:lpstr>수치형 데이터</vt:lpstr>
      <vt:lpstr>범주형 데이터 </vt:lpstr>
      <vt:lpstr>결측치 처리</vt:lpstr>
      <vt:lpstr>데이터 표준화</vt:lpstr>
      <vt:lpstr>PowerPoint 프레젠테이션</vt:lpstr>
      <vt:lpstr>SalePrice 로그 변환</vt:lpstr>
      <vt:lpstr>모델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age assessment  paper seminar</dc:title>
  <dc:creator>박 수빈</dc:creator>
  <cp:lastModifiedBy>김도영</cp:lastModifiedBy>
  <cp:revision>377</cp:revision>
  <dcterms:created xsi:type="dcterms:W3CDTF">2019-04-25T03:33:12Z</dcterms:created>
  <dcterms:modified xsi:type="dcterms:W3CDTF">2021-06-12T12:00:25Z</dcterms:modified>
</cp:coreProperties>
</file>