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7" r:id="rId3"/>
    <p:sldId id="258" r:id="rId4"/>
    <p:sldId id="268" r:id="rId5"/>
    <p:sldId id="269" r:id="rId6"/>
    <p:sldId id="25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34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7096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2ED1-B1DF-40E1-A49C-2091252B022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397D5-6675-4CD6-8678-E75FC91CA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3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머신</a:t>
            </a:r>
            <a:r>
              <a:rPr lang="en-US" altLang="ko-KR" dirty="0" smtClean="0"/>
              <a:t>129</a:t>
            </a:r>
            <a:r>
              <a:rPr lang="ko-KR" altLang="en-US" dirty="0" smtClean="0"/>
              <a:t>의 발표자 </a:t>
            </a:r>
            <a:r>
              <a:rPr lang="ko-KR" altLang="en-US" dirty="0" err="1" smtClean="0"/>
              <a:t>김도영입니다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팀</a:t>
            </a:r>
            <a:r>
              <a:rPr lang="ko-KR" altLang="en-US" baseline="0" dirty="0" smtClean="0"/>
              <a:t> 프로젝트 이름은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패션의 완성은 얼굴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397D5-6675-4CD6-8678-E75FC91CAD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두 사람 중 </a:t>
            </a:r>
            <a:r>
              <a:rPr lang="ko-KR" altLang="en-US" baseline="0" dirty="0" smtClean="0"/>
              <a:t>어느 쪽이 더 옷을 잘 입었다고 생각하시나요</a:t>
            </a:r>
            <a:r>
              <a:rPr lang="en-US" altLang="ko-KR" baseline="0" dirty="0" smtClean="0"/>
              <a:t>?? </a:t>
            </a:r>
            <a:r>
              <a:rPr lang="ko-KR" altLang="en-US" baseline="0" dirty="0" smtClean="0"/>
              <a:t>그럼 지금은 어느 쪽이 옷을 잘 입었다고 생각하시나요</a:t>
            </a:r>
            <a:r>
              <a:rPr lang="en-US" altLang="ko-KR" baseline="0" dirty="0" smtClean="0"/>
              <a:t>??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397D5-6675-4CD6-8678-E75FC91CAD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커뮤니티에서 이처럼 과한 옷차림에 </a:t>
            </a:r>
            <a:r>
              <a:rPr lang="ko-KR" altLang="en-US" dirty="0" smtClean="0"/>
              <a:t>부정적인 </a:t>
            </a:r>
            <a:r>
              <a:rPr lang="ko-KR" altLang="en-US" dirty="0" smtClean="0"/>
              <a:t>반응이었던 사람들이</a:t>
            </a:r>
            <a:endParaRPr lang="ko-KR" altLang="en-US" dirty="0" smtClean="0"/>
          </a:p>
          <a:p>
            <a:r>
              <a:rPr lang="ko-KR" altLang="en-US" dirty="0" smtClean="0"/>
              <a:t>연예인 얼굴이 같이 있는 사진을 보았을 때는 긍정적인 </a:t>
            </a:r>
            <a:r>
              <a:rPr lang="ko-KR" altLang="en-US" dirty="0" smtClean="0"/>
              <a:t>반응으로 바뀐 사례가 </a:t>
            </a:r>
            <a:r>
              <a:rPr lang="ko-KR" altLang="en-US" dirty="0" smtClean="0"/>
              <a:t>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이에 저희 팀은 사용자</a:t>
            </a:r>
            <a:r>
              <a:rPr lang="ko-KR" altLang="en-US" baseline="0" dirty="0" smtClean="0"/>
              <a:t>의 옷차림에 </a:t>
            </a:r>
            <a:r>
              <a:rPr lang="ko-KR" altLang="en-US" dirty="0" smtClean="0"/>
              <a:t>연예인의 얼굴을 </a:t>
            </a:r>
            <a:r>
              <a:rPr lang="ko-KR" altLang="en-US" dirty="0" smtClean="0"/>
              <a:t>합성시켜 </a:t>
            </a:r>
            <a:r>
              <a:rPr lang="ko-KR" altLang="en-US" dirty="0" smtClean="0"/>
              <a:t>옷이 문제인지 얼굴이 문제인지</a:t>
            </a:r>
          </a:p>
          <a:p>
            <a:r>
              <a:rPr lang="ko-KR" altLang="en-US" dirty="0" smtClean="0"/>
              <a:t>파악할 수 있는 기회를 제공하기로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397D5-6675-4CD6-8678-E75FC91CAD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32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팀의  프로젝트 시나리오입니다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Train </a:t>
            </a:r>
            <a:r>
              <a:rPr lang="ko-KR" altLang="en-US" dirty="0" smtClean="0"/>
              <a:t>부분을 </a:t>
            </a:r>
            <a:r>
              <a:rPr lang="ko-KR" altLang="en-US" dirty="0" smtClean="0"/>
              <a:t>보시면 연예인의 전신 사진에서 </a:t>
            </a:r>
            <a:r>
              <a:rPr lang="en-US" altLang="ko-KR" dirty="0" err="1" smtClean="0"/>
              <a:t>eigen</a:t>
            </a:r>
            <a:r>
              <a:rPr lang="en-US" altLang="ko-KR" dirty="0" smtClean="0"/>
              <a:t> vector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결과물로 갖게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이에 사용자는 자신의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사진을 </a:t>
            </a:r>
            <a:r>
              <a:rPr lang="ko-KR" altLang="en-US" dirty="0" smtClean="0"/>
              <a:t>업로드 하게 되면 </a:t>
            </a:r>
          </a:p>
          <a:p>
            <a:r>
              <a:rPr lang="ko-KR" altLang="en-US" dirty="0" smtClean="0"/>
              <a:t>자신의 옷차림에 가장 </a:t>
            </a:r>
            <a:r>
              <a:rPr lang="ko-KR" altLang="en-US" dirty="0" smtClean="0"/>
              <a:t>닮은 연예인 </a:t>
            </a:r>
            <a:r>
              <a:rPr lang="ko-KR" altLang="en-US" dirty="0" smtClean="0"/>
              <a:t>얼굴이 합성된 결과물을 보게 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그리고 닮은 얼굴이 포함된 사진들 중 사용자 </a:t>
            </a:r>
            <a:r>
              <a:rPr lang="ko-KR" altLang="en-US" dirty="0" smtClean="0"/>
              <a:t>옷의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공통으로 갖는 이미지도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* </a:t>
            </a:r>
            <a:r>
              <a:rPr lang="en-US" altLang="ko-KR" dirty="0" err="1" smtClean="0"/>
              <a:t>eigenface</a:t>
            </a:r>
            <a:r>
              <a:rPr lang="en-US" altLang="ko-KR" dirty="0" smtClean="0"/>
              <a:t> : </a:t>
            </a:r>
          </a:p>
          <a:p>
            <a:r>
              <a:rPr lang="ko-KR" altLang="en-US" dirty="0" smtClean="0"/>
              <a:t>이미지의 픽셀을 일렬로 연결하여 벡터로 만들어서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연산을 수행하여 주성분 벡터를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얻어진 주성분 벡터들을 다시 이미지로 해석한 것이 </a:t>
            </a:r>
            <a:r>
              <a:rPr lang="en-US" altLang="ko-KR" dirty="0" err="1" smtClean="0"/>
              <a:t>eigenface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Output2</a:t>
            </a:r>
            <a:r>
              <a:rPr lang="ko-KR" altLang="en-US" dirty="0" smtClean="0"/>
              <a:t>를 뽑아내는 방법</a:t>
            </a:r>
          </a:p>
          <a:p>
            <a:r>
              <a:rPr lang="ko-KR" altLang="en-US" dirty="0" smtClean="0"/>
              <a:t>앞에서 뽑아진 닮은 연예인들 중에 사용자 의상에서 뽑아진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공통으로 가지고 있는</a:t>
            </a:r>
          </a:p>
          <a:p>
            <a:r>
              <a:rPr lang="ko-KR" altLang="en-US" dirty="0" smtClean="0"/>
              <a:t>연예인 이미지를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 뽑아주게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얼굴 영상 합성</a:t>
            </a:r>
          </a:p>
          <a:p>
            <a:r>
              <a:rPr lang="ko-KR" altLang="en-US" dirty="0" smtClean="0"/>
              <a:t>사용자 얼굴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연예인 얼굴을 </a:t>
            </a:r>
            <a:r>
              <a:rPr lang="en-US" altLang="ko-KR" dirty="0" err="1" smtClean="0"/>
              <a:t>FaceGAN</a:t>
            </a:r>
            <a:r>
              <a:rPr lang="ko-KR" altLang="en-US" dirty="0" smtClean="0"/>
              <a:t>으로 얼굴을 </a:t>
            </a:r>
            <a:r>
              <a:rPr lang="ko-KR" altLang="en-US" dirty="0" err="1" smtClean="0"/>
              <a:t>합성시킬</a:t>
            </a:r>
            <a:r>
              <a:rPr lang="ko-KR" altLang="en-US" dirty="0" smtClean="0"/>
              <a:t> 생각입니다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이 프로젝트를 통해 얻을 수 있는 이익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유저의 </a:t>
            </a:r>
            <a:r>
              <a:rPr lang="ko-KR" altLang="en-US" dirty="0" err="1" smtClean="0"/>
              <a:t>착장</a:t>
            </a:r>
            <a:r>
              <a:rPr lang="ko-KR" altLang="en-US" dirty="0" smtClean="0"/>
              <a:t> 정보를 얻을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단순 닮은 연예인 얼굴을 합성이 아닌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연예인 얼굴과 비슷하게 바꿔주는 기능을 </a:t>
            </a:r>
            <a:r>
              <a:rPr lang="ko-KR" altLang="en-US" dirty="0" err="1" smtClean="0"/>
              <a:t>넣음으로서</a:t>
            </a:r>
            <a:r>
              <a:rPr lang="ko-KR" altLang="en-US" dirty="0" smtClean="0"/>
              <a:t> 성형외과에 연결해주는 서비스로 확장 가능합니다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397D5-6675-4CD6-8678-E75FC91CAD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여기까지입니다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질문</a:t>
            </a:r>
            <a:r>
              <a:rPr lang="ko-KR" altLang="en-US" baseline="0" dirty="0" smtClean="0"/>
              <a:t> 부탁드립니다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* </a:t>
            </a:r>
            <a:r>
              <a:rPr lang="en-US" altLang="ko-KR" dirty="0" err="1" smtClean="0"/>
              <a:t>eigenface</a:t>
            </a:r>
            <a:r>
              <a:rPr lang="en-US" altLang="ko-KR" dirty="0" smtClean="0"/>
              <a:t> : </a:t>
            </a:r>
          </a:p>
          <a:p>
            <a:r>
              <a:rPr lang="ko-KR" altLang="en-US" dirty="0" smtClean="0"/>
              <a:t>이미지의 픽셀을 일렬로 연결하여 벡터로 만들어서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연산을 수행하여 주성분 벡터를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얻어진 주성분 벡터들을 다시 이미지로 해석한 것이 </a:t>
            </a:r>
            <a:r>
              <a:rPr lang="en-US" altLang="ko-KR" dirty="0" err="1" smtClean="0"/>
              <a:t>eigenface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Output2</a:t>
            </a:r>
            <a:r>
              <a:rPr lang="ko-KR" altLang="en-US" dirty="0" smtClean="0"/>
              <a:t>를 뽑아내는 방법</a:t>
            </a:r>
          </a:p>
          <a:p>
            <a:r>
              <a:rPr lang="ko-KR" altLang="en-US" dirty="0" smtClean="0"/>
              <a:t>앞에서 뽑아진 닮은 연예인들 중에 사용자 의상에서 뽑아진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를 공통으로 가지고 있는</a:t>
            </a:r>
          </a:p>
          <a:p>
            <a:r>
              <a:rPr lang="ko-KR" altLang="en-US" dirty="0" smtClean="0"/>
              <a:t>연예인 이미지를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 뽑아주게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얼굴 영상 합성</a:t>
            </a:r>
          </a:p>
          <a:p>
            <a:r>
              <a:rPr lang="ko-KR" altLang="en-US" dirty="0" smtClean="0"/>
              <a:t>사용자 얼굴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연예인 얼굴을 </a:t>
            </a:r>
            <a:r>
              <a:rPr lang="en-US" altLang="ko-KR" dirty="0" err="1" smtClean="0"/>
              <a:t>FaceGAN</a:t>
            </a:r>
            <a:r>
              <a:rPr lang="ko-KR" altLang="en-US" dirty="0" smtClean="0"/>
              <a:t>으로 얼굴을 </a:t>
            </a:r>
            <a:r>
              <a:rPr lang="ko-KR" altLang="en-US" dirty="0" err="1" smtClean="0"/>
              <a:t>합성시킬</a:t>
            </a:r>
            <a:r>
              <a:rPr lang="ko-KR" altLang="en-US" dirty="0" smtClean="0"/>
              <a:t> 생각입니다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이 프로젝트를 통해 얻을 수 있는 이익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유저의 </a:t>
            </a:r>
            <a:r>
              <a:rPr lang="ko-KR" altLang="en-US" dirty="0" err="1" smtClean="0"/>
              <a:t>착장</a:t>
            </a:r>
            <a:r>
              <a:rPr lang="ko-KR" altLang="en-US" dirty="0" smtClean="0"/>
              <a:t> 정보를 얻을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단순 닮은 연예인 얼굴을 합성이 아닌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연예인 얼굴과 비슷하게 바꿔주는 기능을 </a:t>
            </a:r>
            <a:r>
              <a:rPr lang="ko-KR" altLang="en-US" dirty="0" err="1" smtClean="0"/>
              <a:t>넣음으로서</a:t>
            </a:r>
            <a:r>
              <a:rPr lang="ko-KR" altLang="en-US" dirty="0" smtClean="0"/>
              <a:t> 성형외과에 연결해주는 서비스로 확장 가능합니다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397D5-6675-4CD6-8678-E75FC91CAD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1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9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508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609600" y="511618"/>
            <a:ext cx="0" cy="647700"/>
          </a:xfrm>
          <a:prstGeom prst="line">
            <a:avLst/>
          </a:prstGeom>
          <a:ln w="38100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flipV="1">
            <a:off x="0" y="6781800"/>
            <a:ext cx="12192000" cy="99059"/>
          </a:xfrm>
          <a:prstGeom prst="rect">
            <a:avLst/>
          </a:prstGeom>
          <a:solidFill>
            <a:srgbClr val="D3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7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892-473C-4C5E-85C8-2BE472A89746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081-820F-4168-B924-3EEB70EED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8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46" y="4702136"/>
            <a:ext cx="3188856" cy="76851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F2040B78-113F-42A6-9334-E3ACC9B06017}"/>
              </a:ext>
            </a:extLst>
          </p:cNvPr>
          <p:cNvSpPr txBox="1">
            <a:spLocks/>
          </p:cNvSpPr>
          <p:nvPr/>
        </p:nvSpPr>
        <p:spPr>
          <a:xfrm>
            <a:off x="7612560" y="5478085"/>
            <a:ext cx="3967942" cy="349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김도영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신규범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서일국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전상현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김현우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그룹 2"/>
          <p:cNvGrpSpPr/>
          <p:nvPr/>
        </p:nvGrpSpPr>
        <p:grpSpPr>
          <a:xfrm>
            <a:off x="1609581" y="1436918"/>
            <a:ext cx="4134515" cy="4390303"/>
            <a:chOff x="512630" y="342309"/>
            <a:chExt cx="3119329" cy="3457628"/>
          </a:xfrm>
        </p:grpSpPr>
        <p:sp>
          <p:nvSpPr>
            <p:cNvPr id="8" name="TextBox 7"/>
            <p:cNvSpPr txBox="1"/>
            <p:nvPr/>
          </p:nvSpPr>
          <p:spPr>
            <a:xfrm>
              <a:off x="792720" y="383617"/>
              <a:ext cx="2839239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패션의</a:t>
              </a:r>
              <a:endParaRPr lang="en-US" altLang="ko-KR" sz="72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완성은</a:t>
              </a:r>
              <a:endParaRPr lang="en-US" altLang="ko-KR" sz="7200" b="1" spc="-300" dirty="0" smtClean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얼굴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630" y="342309"/>
              <a:ext cx="2358581" cy="2690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smtClean="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rPr>
                <a:t>패션의</a:t>
              </a:r>
              <a:endParaRPr lang="en-US" altLang="ko-KR" sz="7200" b="1" spc="-3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smtClean="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rPr>
                <a:t>완성은</a:t>
              </a:r>
              <a:endParaRPr lang="en-US" altLang="ko-KR" sz="7200" b="1" spc="-3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 smtClean="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rPr>
                <a:t>얼굴</a:t>
              </a:r>
              <a:endParaRPr lang="ko-KR" altLang="en-US" sz="7200" b="1" spc="-3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1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아이디어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 w="28575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541" y="1290325"/>
            <a:ext cx="3845356" cy="50179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5" y="1286263"/>
            <a:ext cx="3859708" cy="502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3048" y="651432"/>
            <a:ext cx="192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01. </a:t>
            </a:r>
            <a:r>
              <a:rPr lang="ko-KR" altLang="en-US" sz="2400" dirty="0" smtClean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아이디어</a:t>
            </a:r>
            <a:endParaRPr lang="en-US" sz="2400" dirty="0">
              <a:latin typeface="Arciform" pitchFamily="50" charset="0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71" y="1103369"/>
            <a:ext cx="2936188" cy="5450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643" y="2317169"/>
            <a:ext cx="2903444" cy="42285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3048" y="651432"/>
            <a:ext cx="192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01. </a:t>
            </a:r>
            <a:r>
              <a:rPr lang="ko-KR" altLang="en-US" sz="2400" dirty="0" smtClean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아이디어</a:t>
            </a:r>
            <a:endParaRPr lang="en-US" sz="2400" dirty="0">
              <a:latin typeface="Arciform" pitchFamily="50" charset="0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90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시나리오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 w="28575">
            <a:solidFill>
              <a:srgbClr val="D344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3048" y="651432"/>
            <a:ext cx="192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02. </a:t>
            </a:r>
            <a:r>
              <a:rPr lang="ko-KR" altLang="en-US" sz="2400" dirty="0" smtClean="0">
                <a:latin typeface="Arciform" pitchFamily="50" charset="0"/>
                <a:ea typeface="나눔고딕" panose="020D0604000000000000" pitchFamily="50" charset="-127"/>
                <a:cs typeface="Open Sans Semibold" panose="020B0706030804020204" pitchFamily="34" charset="0"/>
              </a:rPr>
              <a:t>시나리오</a:t>
            </a:r>
            <a:endParaRPr lang="en-US" sz="2400" dirty="0">
              <a:latin typeface="Arciform" pitchFamily="50" charset="0"/>
              <a:ea typeface="나눔고딕" panose="020D0604000000000000" pitchFamily="50" charset="-127"/>
              <a:cs typeface="Open Sans Semibold" panose="020B07060308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74" y="1242337"/>
            <a:ext cx="7575052" cy="529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F8D1-DE45-4BE5-9440-3F49B4E5E020}"/>
              </a:ext>
            </a:extLst>
          </p:cNvPr>
          <p:cNvSpPr txBox="1">
            <a:spLocks/>
          </p:cNvSpPr>
          <p:nvPr/>
        </p:nvSpPr>
        <p:spPr>
          <a:xfrm>
            <a:off x="1066800" y="3100419"/>
            <a:ext cx="10058400" cy="6571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latin typeface="맑은 고딕"/>
                <a:ea typeface="맑은 고딕"/>
              </a:rPr>
              <a:t>Q &amp; A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759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392</Words>
  <Application>Microsoft Office PowerPoint</Application>
  <PresentationFormat>와이드스크린</PresentationFormat>
  <Paragraphs>67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Arciform</vt:lpstr>
      <vt:lpstr>Open Sans Semibold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김도영</cp:lastModifiedBy>
  <cp:revision>30</cp:revision>
  <dcterms:created xsi:type="dcterms:W3CDTF">2017-06-21T05:32:06Z</dcterms:created>
  <dcterms:modified xsi:type="dcterms:W3CDTF">2021-08-19T11:53:34Z</dcterms:modified>
</cp:coreProperties>
</file>