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employees_1581235971279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F1C391A-7CD2-4740-83C7-7C376D3995B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employees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3F372DD-DD96-44D3-ABAC-4666098D903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2/10/2020 7:12:28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 1" id="2" name="slide2">
            <a:extLst>
              <a:ext uri="{FF2B5EF4-FFF2-40B4-BE49-F238E27FC236}">
                <a16:creationId xmlns:a16="http://schemas.microsoft.com/office/drawing/2014/main" id="{AE6FE354-9021-462B-BF00-71C1A108D7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879"/>
            <a:ext cx="12192000" cy="623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 2" id="3" name="slide3">
            <a:extLst>
              <a:ext uri="{FF2B5EF4-FFF2-40B4-BE49-F238E27FC236}">
                <a16:creationId xmlns:a16="http://schemas.microsoft.com/office/drawing/2014/main" id="{1A1727CE-885B-4987-80D4-1F10E3887F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879"/>
            <a:ext cx="12192000" cy="623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 3" id="4" name="slide4">
            <a:extLst>
              <a:ext uri="{FF2B5EF4-FFF2-40B4-BE49-F238E27FC236}">
                <a16:creationId xmlns:a16="http://schemas.microsoft.com/office/drawing/2014/main" id="{5E0DE284-DC90-46FB-A5AD-F62CB310C5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879"/>
            <a:ext cx="12192000" cy="623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 4" id="5" name="slide5">
            <a:extLst>
              <a:ext uri="{FF2B5EF4-FFF2-40B4-BE49-F238E27FC236}">
                <a16:creationId xmlns:a16="http://schemas.microsoft.com/office/drawing/2014/main" id="{26FC0D4B-3415-4CBD-AC71-44AA4BAB11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227"/>
            <a:ext cx="12192000" cy="655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6" name="slide6">
            <a:extLst>
              <a:ext uri="{FF2B5EF4-FFF2-40B4-BE49-F238E27FC236}">
                <a16:creationId xmlns:a16="http://schemas.microsoft.com/office/drawing/2014/main" id="{24D1DA28-D8EB-4E3B-A89C-A7F72965F0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747"/>
            <a:ext cx="12192000" cy="589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2020-02-10T07:12:29Z</dcterms:created>
  <dcterms:modified xsi:type="dcterms:W3CDTF">2020-02-10T07:12:29Z</dcterms:modified>
</cp:coreProperties>
</file>