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9601200" cy="128016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4" autoAdjust="0"/>
    <p:restoredTop sz="94660"/>
  </p:normalViewPr>
  <p:slideViewPr>
    <p:cSldViewPr snapToGrid="0">
      <p:cViewPr>
        <p:scale>
          <a:sx n="66" d="100"/>
          <a:sy n="66" d="100"/>
        </p:scale>
        <p:origin x="46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4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18CA-1D14-434D-B65C-4788A4CE3107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4276" y="548640"/>
            <a:ext cx="766433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</a:rPr>
              <a:t>도솔대교 교통영향분석 </a:t>
            </a:r>
            <a:r>
              <a:rPr lang="en-US" altLang="ko-KR" sz="3600" b="1">
                <a:solidFill>
                  <a:schemeClr val="tx1"/>
                </a:solidFill>
              </a:rPr>
              <a:t>RSE </a:t>
            </a:r>
            <a:r>
              <a:rPr lang="ko-KR" altLang="en-US" sz="3600" b="1">
                <a:solidFill>
                  <a:schemeClr val="tx1"/>
                </a:solidFill>
              </a:rPr>
              <a:t>지점</a:t>
            </a: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1" y="1281112"/>
            <a:ext cx="7762875" cy="10239375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404464" y="1866900"/>
            <a:ext cx="7586662" cy="10521647"/>
            <a:chOff x="47625" y="1866900"/>
            <a:chExt cx="7586662" cy="10521647"/>
          </a:xfrm>
        </p:grpSpPr>
        <p:sp>
          <p:nvSpPr>
            <p:cNvPr id="140" name="직사각형 139"/>
            <p:cNvSpPr/>
            <p:nvPr/>
          </p:nvSpPr>
          <p:spPr>
            <a:xfrm>
              <a:off x="6865216" y="8584406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안골네거리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231803" y="84439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도솔네거리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60003" y="89392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옥녀봉네거리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260003" y="1022699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옥녀봉삼거리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69444" y="11032332"/>
              <a:ext cx="742156" cy="26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도안초교입구부근</a:t>
              </a:r>
              <a:endParaRPr lang="en-US" altLang="ko-KR" sz="800" b="1" spc="-15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b="1" spc="-150">
                  <a:solidFill>
                    <a:schemeClr val="bg1"/>
                  </a:solidFill>
                </a:rPr>
                <a:t>(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수목토네거리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)</a:t>
              </a:r>
              <a:endParaRPr lang="ko-KR" altLang="en-US" sz="800" b="1" spc="-150">
                <a:solidFill>
                  <a:schemeClr val="bg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169444" y="11956257"/>
              <a:ext cx="742156" cy="26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도안중학교입구</a:t>
              </a:r>
              <a:endParaRPr lang="en-US" altLang="ko-KR" sz="800" b="1" spc="-15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b="1" spc="-150">
                  <a:solidFill>
                    <a:schemeClr val="bg1"/>
                  </a:solidFill>
                </a:rPr>
                <a:t>(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도안중네거리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)</a:t>
              </a:r>
              <a:endParaRPr lang="ko-KR" altLang="en-US" sz="800" b="1" spc="-150">
                <a:solidFill>
                  <a:schemeClr val="bg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774103" y="8939212"/>
              <a:ext cx="683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위더스타워네거리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823913" y="8939212"/>
              <a:ext cx="83343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도로교통공단충남지부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774353" y="7657306"/>
              <a:ext cx="556347" cy="274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원신흥삼거리</a:t>
              </a:r>
              <a:br>
                <a:rPr lang="en-US" altLang="ko-KR" sz="800" b="1" spc="-150">
                  <a:solidFill>
                    <a:schemeClr val="bg1"/>
                  </a:solidFill>
                </a:rPr>
              </a:br>
              <a:r>
                <a:rPr lang="en-US" altLang="ko-KR" sz="800" b="1" spc="-150">
                  <a:solidFill>
                    <a:schemeClr val="bg1"/>
                  </a:solidFill>
                </a:rPr>
                <a:t>(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원신흥네거리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)</a:t>
              </a:r>
              <a:endParaRPr lang="ko-KR" altLang="en-US" sz="800" b="1" spc="-150">
                <a:solidFill>
                  <a:schemeClr val="bg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542578" y="6991350"/>
              <a:ext cx="667472" cy="2643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원신흥북로종점</a:t>
              </a:r>
              <a:br>
                <a:rPr lang="en-US" altLang="ko-KR" sz="800" b="1" spc="-150">
                  <a:solidFill>
                    <a:schemeClr val="bg1"/>
                  </a:solidFill>
                </a:rPr>
              </a:br>
              <a:r>
                <a:rPr lang="en-US" altLang="ko-KR" sz="800" b="1" spc="-150">
                  <a:solidFill>
                    <a:schemeClr val="bg1"/>
                  </a:solidFill>
                </a:rPr>
                <a:t>(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신흥들삼거리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)</a:t>
              </a:r>
              <a:endParaRPr lang="ko-KR" altLang="en-US" sz="800" b="1" spc="-150">
                <a:solidFill>
                  <a:schemeClr val="bg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625" y="5719762"/>
              <a:ext cx="91916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유성생명과학고삼거리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278981" y="6115050"/>
              <a:ext cx="461169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계룡대교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24075" y="61150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진터지하차도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749425" y="49593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리베라네거리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17750" y="509270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유성네거리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784475" y="529590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센트럴프라자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35325" y="547687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용반네거리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3915960" y="5420692"/>
              <a:ext cx="146050" cy="1460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/>
                <a:t>R</a:t>
              </a:r>
              <a:endParaRPr lang="ko-KR" altLang="en-US" sz="1100" spc="-15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19525" y="521652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만년교네거리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638675" y="4260850"/>
              <a:ext cx="5842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월평초교삼거리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143500" y="3689350"/>
              <a:ext cx="61595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갑천대교네거리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559550" y="2457450"/>
              <a:ext cx="5080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갑천네거리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478619" y="2039317"/>
              <a:ext cx="6861579" cy="10349230"/>
              <a:chOff x="478619" y="2039317"/>
              <a:chExt cx="6861579" cy="10349230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7025873" y="8771111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459135" y="86210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3487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3487335" y="104041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3487335" y="113185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3487335" y="1224249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0014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1201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3550835" y="76622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3347635" y="71859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78619" y="58969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343018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29353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2096685" y="47666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477685" y="4906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998385" y="50968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3493685" y="52778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4741460" y="44332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spc="-150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5278035" y="38617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6694085" y="26298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7194148" y="20393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6886574" y="1866900"/>
              <a:ext cx="74771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강변아파트삼거리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1" y="1281112"/>
            <a:ext cx="7762875" cy="102393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07" y="1825662"/>
            <a:ext cx="7645047" cy="1064453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64276" y="548640"/>
            <a:ext cx="766433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</a:rPr>
              <a:t>도솔대교 교통영향분석 </a:t>
            </a:r>
            <a:r>
              <a:rPr lang="en-US" altLang="ko-KR" sz="3600" b="1">
                <a:solidFill>
                  <a:schemeClr val="tx1"/>
                </a:solidFill>
              </a:rPr>
              <a:t>VDS </a:t>
            </a:r>
            <a:r>
              <a:rPr lang="ko-KR" altLang="en-US" sz="3600" b="1">
                <a:solidFill>
                  <a:schemeClr val="tx1"/>
                </a:solidFill>
              </a:rPr>
              <a:t>지점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4550118" y="3471240"/>
            <a:ext cx="712890" cy="326550"/>
            <a:chOff x="2995801" y="3449016"/>
            <a:chExt cx="712890" cy="3265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195637" y="3449016"/>
              <a:ext cx="513054" cy="326550"/>
              <a:chOff x="2220277" y="5133036"/>
              <a:chExt cx="513054" cy="326550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2220277" y="5133036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VDS0022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2" name="직선 화살표 연결선 141"/>
            <p:cNvCxnSpPr/>
            <p:nvPr/>
          </p:nvCxnSpPr>
          <p:spPr>
            <a:xfrm flipH="1" flipV="1">
              <a:off x="2995801" y="3642214"/>
              <a:ext cx="251431" cy="39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4466585" y="3792234"/>
            <a:ext cx="667265" cy="317974"/>
            <a:chOff x="2978943" y="3629516"/>
            <a:chExt cx="667265" cy="317974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978943" y="3629516"/>
              <a:ext cx="513054" cy="317974"/>
              <a:chOff x="2003583" y="5313536"/>
              <a:chExt cx="513054" cy="317974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003583" y="5485460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VDS0023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7" name="직선 화살표 연결선 146"/>
            <p:cNvCxnSpPr/>
            <p:nvPr/>
          </p:nvCxnSpPr>
          <p:spPr>
            <a:xfrm>
              <a:off x="3394777" y="3718271"/>
              <a:ext cx="251431" cy="30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3362870" y="8530929"/>
            <a:ext cx="693131" cy="333671"/>
            <a:chOff x="2703485" y="3623869"/>
            <a:chExt cx="693131" cy="333671"/>
          </a:xfrm>
        </p:grpSpPr>
        <p:grpSp>
          <p:nvGrpSpPr>
            <p:cNvPr id="152" name="그룹 151"/>
            <p:cNvGrpSpPr/>
            <p:nvPr/>
          </p:nvGrpSpPr>
          <p:grpSpPr>
            <a:xfrm>
              <a:off x="2703485" y="3623869"/>
              <a:ext cx="693131" cy="151697"/>
              <a:chOff x="1728125" y="5307889"/>
              <a:chExt cx="693131" cy="15169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728125" y="5307889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VDS0107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3" name="직선 화살표 연결선 152"/>
            <p:cNvCxnSpPr/>
            <p:nvPr/>
          </p:nvCxnSpPr>
          <p:spPr>
            <a:xfrm flipH="1">
              <a:off x="3236340" y="3793029"/>
              <a:ext cx="58518" cy="1645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3068791" y="5985365"/>
            <a:ext cx="651516" cy="317974"/>
            <a:chOff x="2978943" y="3629516"/>
            <a:chExt cx="651516" cy="317974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978943" y="3629516"/>
              <a:ext cx="513054" cy="317974"/>
              <a:chOff x="2003583" y="5313536"/>
              <a:chExt cx="513054" cy="317974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003583" y="5485460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VDS0104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8" name="직선 화살표 연결선 157"/>
            <p:cNvCxnSpPr>
              <a:endCxn id="130" idx="3"/>
            </p:cNvCxnSpPr>
            <p:nvPr/>
          </p:nvCxnSpPr>
          <p:spPr>
            <a:xfrm>
              <a:off x="3394777" y="3718271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4078226" y="8401050"/>
            <a:ext cx="673998" cy="326729"/>
            <a:chOff x="3250566" y="3459065"/>
            <a:chExt cx="673998" cy="326729"/>
          </a:xfrm>
        </p:grpSpPr>
        <p:grpSp>
          <p:nvGrpSpPr>
            <p:cNvPr id="162" name="그룹 161"/>
            <p:cNvGrpSpPr/>
            <p:nvPr/>
          </p:nvGrpSpPr>
          <p:grpSpPr>
            <a:xfrm>
              <a:off x="3250566" y="3629516"/>
              <a:ext cx="673998" cy="156278"/>
              <a:chOff x="2275206" y="5313536"/>
              <a:chExt cx="673998" cy="15627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2436150" y="5323764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VDS0108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3" name="직선 화살표 연결선 162"/>
            <p:cNvCxnSpPr/>
            <p:nvPr/>
          </p:nvCxnSpPr>
          <p:spPr>
            <a:xfrm flipV="1">
              <a:off x="3349775" y="3459065"/>
              <a:ext cx="67540" cy="171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3101244" y="5686596"/>
            <a:ext cx="518701" cy="305119"/>
            <a:chOff x="3011396" y="3470447"/>
            <a:chExt cx="518701" cy="30511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017043" y="3470447"/>
              <a:ext cx="513054" cy="305119"/>
              <a:chOff x="2041683" y="5154467"/>
              <a:chExt cx="513054" cy="305119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041683" y="5154467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VDS0103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9" name="직선 화살표 연결선 168"/>
            <p:cNvCxnSpPr/>
            <p:nvPr/>
          </p:nvCxnSpPr>
          <p:spPr>
            <a:xfrm flipH="1">
              <a:off x="3011396" y="3701603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4219411" y="9155285"/>
            <a:ext cx="651516" cy="317974"/>
            <a:chOff x="2978943" y="3629516"/>
            <a:chExt cx="651516" cy="317974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978943" y="3629516"/>
              <a:ext cx="513054" cy="317974"/>
              <a:chOff x="2003583" y="5313536"/>
              <a:chExt cx="513054" cy="317974"/>
            </a:xfrm>
          </p:grpSpPr>
          <p:sp>
            <p:nvSpPr>
              <p:cNvPr id="175" name="타원 174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2003583" y="5485460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VDS0124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4" name="직선 화살표 연결선 173"/>
            <p:cNvCxnSpPr/>
            <p:nvPr/>
          </p:nvCxnSpPr>
          <p:spPr>
            <a:xfrm>
              <a:off x="3394777" y="3718271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4251864" y="8856516"/>
            <a:ext cx="518701" cy="305119"/>
            <a:chOff x="3011396" y="3470447"/>
            <a:chExt cx="518701" cy="305119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017043" y="3470447"/>
              <a:ext cx="513054" cy="305119"/>
              <a:chOff x="2041683" y="5154467"/>
              <a:chExt cx="513054" cy="305119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041683" y="5154467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VDS0123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9" name="직선 화살표 연결선 178"/>
            <p:cNvCxnSpPr/>
            <p:nvPr/>
          </p:nvCxnSpPr>
          <p:spPr>
            <a:xfrm flipH="1">
              <a:off x="3011396" y="3701603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777326" y="9155285"/>
            <a:ext cx="584841" cy="317974"/>
            <a:chOff x="3045618" y="3629516"/>
            <a:chExt cx="584841" cy="317974"/>
          </a:xfrm>
        </p:grpSpPr>
        <p:grpSp>
          <p:nvGrpSpPr>
            <p:cNvPr id="183" name="그룹 182"/>
            <p:cNvGrpSpPr/>
            <p:nvPr/>
          </p:nvGrpSpPr>
          <p:grpSpPr>
            <a:xfrm>
              <a:off x="3045618" y="3629516"/>
              <a:ext cx="513054" cy="317974"/>
              <a:chOff x="2070258" y="5313536"/>
              <a:chExt cx="513054" cy="317974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2070258" y="5485460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VDS0110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4" name="직선 화살표 연결선 183"/>
            <p:cNvCxnSpPr/>
            <p:nvPr/>
          </p:nvCxnSpPr>
          <p:spPr>
            <a:xfrm>
              <a:off x="3394777" y="3718271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2743104" y="8856516"/>
            <a:ext cx="518701" cy="305119"/>
            <a:chOff x="3011396" y="3470447"/>
            <a:chExt cx="518701" cy="30511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3017043" y="3470447"/>
              <a:ext cx="513054" cy="305119"/>
              <a:chOff x="2041683" y="5154467"/>
              <a:chExt cx="513054" cy="305119"/>
            </a:xfrm>
          </p:grpSpPr>
          <p:sp>
            <p:nvSpPr>
              <p:cNvPr id="190" name="타원 189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2041683" y="5154467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VDS0109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9" name="직선 화살표 연결선 188"/>
            <p:cNvCxnSpPr/>
            <p:nvPr/>
          </p:nvCxnSpPr>
          <p:spPr>
            <a:xfrm flipH="1">
              <a:off x="3011396" y="3701603"/>
              <a:ext cx="235682" cy="3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>
            <a:off x="3207295" y="10616904"/>
            <a:ext cx="693131" cy="336846"/>
            <a:chOff x="2703485" y="3623869"/>
            <a:chExt cx="693131" cy="336846"/>
          </a:xfrm>
        </p:grpSpPr>
        <p:grpSp>
          <p:nvGrpSpPr>
            <p:cNvPr id="193" name="그룹 192"/>
            <p:cNvGrpSpPr/>
            <p:nvPr/>
          </p:nvGrpSpPr>
          <p:grpSpPr>
            <a:xfrm>
              <a:off x="2703485" y="3623869"/>
              <a:ext cx="693131" cy="151697"/>
              <a:chOff x="1728125" y="5307889"/>
              <a:chExt cx="693131" cy="151697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728125" y="5307889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VDS0112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4" name="직선 화살표 연결선 193"/>
            <p:cNvCxnSpPr/>
            <p:nvPr/>
          </p:nvCxnSpPr>
          <p:spPr>
            <a:xfrm flipH="1">
              <a:off x="3325240" y="3793029"/>
              <a:ext cx="574" cy="167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>
            <a:off x="3922651" y="10487025"/>
            <a:ext cx="673998" cy="326729"/>
            <a:chOff x="3250566" y="3459065"/>
            <a:chExt cx="673998" cy="326729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250566" y="3629516"/>
              <a:ext cx="673998" cy="156278"/>
              <a:chOff x="2275206" y="5313536"/>
              <a:chExt cx="673998" cy="156278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2275206" y="5313536"/>
                <a:ext cx="146050" cy="1460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V</a:t>
                </a:r>
                <a:endParaRPr lang="ko-KR" altLang="en-US" sz="1100" spc="-150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2436150" y="5323764"/>
                <a:ext cx="513054" cy="146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VDS0113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9" name="직선 화살표 연결선 198"/>
            <p:cNvCxnSpPr/>
            <p:nvPr/>
          </p:nvCxnSpPr>
          <p:spPr>
            <a:xfrm flipV="1">
              <a:off x="3349775" y="3459065"/>
              <a:ext cx="2453" cy="171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1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0E1399-E606-4C48-BC8E-5151055B7D53}"/>
              </a:ext>
            </a:extLst>
          </p:cNvPr>
          <p:cNvGrpSpPr>
            <a:grpSpLocks noChangeAspect="1"/>
          </p:cNvGrpSpPr>
          <p:nvPr/>
        </p:nvGrpSpPr>
        <p:grpSpPr>
          <a:xfrm>
            <a:off x="153232" y="762000"/>
            <a:ext cx="9294736" cy="11277600"/>
            <a:chOff x="1680407" y="2614971"/>
            <a:chExt cx="6240385" cy="7571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BD2D27-D0EA-42E4-9C37-046A063AA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636" t="8778" r="22160" b="10159"/>
            <a:stretch/>
          </p:blipFill>
          <p:spPr>
            <a:xfrm>
              <a:off x="1680407" y="2614971"/>
              <a:ext cx="6240385" cy="7571658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31C714-A899-4759-851F-221F8567BEE0}"/>
                </a:ext>
              </a:extLst>
            </p:cNvPr>
            <p:cNvGrpSpPr/>
            <p:nvPr/>
          </p:nvGrpSpPr>
          <p:grpSpPr>
            <a:xfrm>
              <a:off x="2424372" y="4492907"/>
              <a:ext cx="5264875" cy="5481774"/>
              <a:chOff x="743965" y="1877936"/>
              <a:chExt cx="5101590" cy="5694045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66CE7CFC-7692-4E62-802A-4C23420E46D9}"/>
                  </a:ext>
                </a:extLst>
              </p:cNvPr>
              <p:cNvSpPr/>
              <p:nvPr/>
            </p:nvSpPr>
            <p:spPr>
              <a:xfrm>
                <a:off x="1982215" y="2626601"/>
                <a:ext cx="3236595" cy="544830"/>
              </a:xfrm>
              <a:custGeom>
                <a:avLst/>
                <a:gdLst>
                  <a:gd name="connsiteX0" fmla="*/ 0 w 3248025"/>
                  <a:gd name="connsiteY0" fmla="*/ 38100 h 561975"/>
                  <a:gd name="connsiteX1" fmla="*/ 628650 w 3248025"/>
                  <a:gd name="connsiteY1" fmla="*/ 285750 h 561975"/>
                  <a:gd name="connsiteX2" fmla="*/ 1143000 w 3248025"/>
                  <a:gd name="connsiteY2" fmla="*/ 438150 h 561975"/>
                  <a:gd name="connsiteX3" fmla="*/ 1504950 w 3248025"/>
                  <a:gd name="connsiteY3" fmla="*/ 552450 h 561975"/>
                  <a:gd name="connsiteX4" fmla="*/ 1714500 w 3248025"/>
                  <a:gd name="connsiteY4" fmla="*/ 561975 h 561975"/>
                  <a:gd name="connsiteX5" fmla="*/ 2019300 w 3248025"/>
                  <a:gd name="connsiteY5" fmla="*/ 447675 h 561975"/>
                  <a:gd name="connsiteX6" fmla="*/ 2200275 w 3248025"/>
                  <a:gd name="connsiteY6" fmla="*/ 295275 h 561975"/>
                  <a:gd name="connsiteX7" fmla="*/ 2343150 w 3248025"/>
                  <a:gd name="connsiteY7" fmla="*/ 190500 h 561975"/>
                  <a:gd name="connsiteX8" fmla="*/ 2619375 w 3248025"/>
                  <a:gd name="connsiteY8" fmla="*/ 133350 h 561975"/>
                  <a:gd name="connsiteX9" fmla="*/ 3248025 w 3248025"/>
                  <a:gd name="connsiteY9" fmla="*/ 0 h 561975"/>
                  <a:gd name="connsiteX0" fmla="*/ 0 w 3248025"/>
                  <a:gd name="connsiteY0" fmla="*/ 38100 h 561975"/>
                  <a:gd name="connsiteX1" fmla="*/ 628650 w 3248025"/>
                  <a:gd name="connsiteY1" fmla="*/ 285750 h 561975"/>
                  <a:gd name="connsiteX2" fmla="*/ 1143000 w 3248025"/>
                  <a:gd name="connsiteY2" fmla="*/ 438150 h 561975"/>
                  <a:gd name="connsiteX3" fmla="*/ 1504950 w 3248025"/>
                  <a:gd name="connsiteY3" fmla="*/ 552450 h 561975"/>
                  <a:gd name="connsiteX4" fmla="*/ 1714500 w 3248025"/>
                  <a:gd name="connsiteY4" fmla="*/ 561975 h 561975"/>
                  <a:gd name="connsiteX5" fmla="*/ 2019300 w 3248025"/>
                  <a:gd name="connsiteY5" fmla="*/ 447675 h 561975"/>
                  <a:gd name="connsiteX6" fmla="*/ 2200275 w 3248025"/>
                  <a:gd name="connsiteY6" fmla="*/ 295275 h 561975"/>
                  <a:gd name="connsiteX7" fmla="*/ 2343150 w 3248025"/>
                  <a:gd name="connsiteY7" fmla="*/ 190500 h 561975"/>
                  <a:gd name="connsiteX8" fmla="*/ 2619375 w 3248025"/>
                  <a:gd name="connsiteY8" fmla="*/ 133350 h 561975"/>
                  <a:gd name="connsiteX9" fmla="*/ 3248025 w 3248025"/>
                  <a:gd name="connsiteY9" fmla="*/ 0 h 561975"/>
                  <a:gd name="connsiteX0" fmla="*/ 0 w 3248025"/>
                  <a:gd name="connsiteY0" fmla="*/ 38100 h 561975"/>
                  <a:gd name="connsiteX1" fmla="*/ 628650 w 3248025"/>
                  <a:gd name="connsiteY1" fmla="*/ 285750 h 561975"/>
                  <a:gd name="connsiteX2" fmla="*/ 1143000 w 3248025"/>
                  <a:gd name="connsiteY2" fmla="*/ 438150 h 561975"/>
                  <a:gd name="connsiteX3" fmla="*/ 1504950 w 3248025"/>
                  <a:gd name="connsiteY3" fmla="*/ 552450 h 561975"/>
                  <a:gd name="connsiteX4" fmla="*/ 1714500 w 3248025"/>
                  <a:gd name="connsiteY4" fmla="*/ 561975 h 561975"/>
                  <a:gd name="connsiteX5" fmla="*/ 2019300 w 3248025"/>
                  <a:gd name="connsiteY5" fmla="*/ 447675 h 561975"/>
                  <a:gd name="connsiteX6" fmla="*/ 2200275 w 3248025"/>
                  <a:gd name="connsiteY6" fmla="*/ 295275 h 561975"/>
                  <a:gd name="connsiteX7" fmla="*/ 2343150 w 3248025"/>
                  <a:gd name="connsiteY7" fmla="*/ 190500 h 561975"/>
                  <a:gd name="connsiteX8" fmla="*/ 2619375 w 3248025"/>
                  <a:gd name="connsiteY8" fmla="*/ 133350 h 561975"/>
                  <a:gd name="connsiteX9" fmla="*/ 3248025 w 3248025"/>
                  <a:gd name="connsiteY9" fmla="*/ 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48025" h="561975">
                    <a:moveTo>
                      <a:pt x="0" y="38100"/>
                    </a:moveTo>
                    <a:lnTo>
                      <a:pt x="628650" y="285750"/>
                    </a:lnTo>
                    <a:lnTo>
                      <a:pt x="1143000" y="438150"/>
                    </a:lnTo>
                    <a:lnTo>
                      <a:pt x="1504950" y="552450"/>
                    </a:lnTo>
                    <a:lnTo>
                      <a:pt x="1714500" y="561975"/>
                    </a:lnTo>
                    <a:cubicBezTo>
                      <a:pt x="1800225" y="544513"/>
                      <a:pt x="1938338" y="492125"/>
                      <a:pt x="2019300" y="447675"/>
                    </a:cubicBezTo>
                    <a:cubicBezTo>
                      <a:pt x="2100263" y="403225"/>
                      <a:pt x="2146300" y="338137"/>
                      <a:pt x="2200275" y="295275"/>
                    </a:cubicBezTo>
                    <a:lnTo>
                      <a:pt x="2343150" y="190500"/>
                    </a:lnTo>
                    <a:cubicBezTo>
                      <a:pt x="2390775" y="155575"/>
                      <a:pt x="2468563" y="165100"/>
                      <a:pt x="2619375" y="133350"/>
                    </a:cubicBezTo>
                    <a:lnTo>
                      <a:pt x="3248025" y="0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150B64C9-E02F-4816-9428-81B77AB89537}"/>
                  </a:ext>
                </a:extLst>
              </p:cNvPr>
              <p:cNvSpPr/>
              <p:nvPr/>
            </p:nvSpPr>
            <p:spPr>
              <a:xfrm>
                <a:off x="743965" y="5897486"/>
                <a:ext cx="5101590" cy="377190"/>
              </a:xfrm>
              <a:custGeom>
                <a:avLst/>
                <a:gdLst>
                  <a:gd name="connsiteX0" fmla="*/ 0 w 4857750"/>
                  <a:gd name="connsiteY0" fmla="*/ 381000 h 381000"/>
                  <a:gd name="connsiteX1" fmla="*/ 3143250 w 4857750"/>
                  <a:gd name="connsiteY1" fmla="*/ 381000 h 381000"/>
                  <a:gd name="connsiteX2" fmla="*/ 3362325 w 4857750"/>
                  <a:gd name="connsiteY2" fmla="*/ 333375 h 381000"/>
                  <a:gd name="connsiteX3" fmla="*/ 3790950 w 4857750"/>
                  <a:gd name="connsiteY3" fmla="*/ 123825 h 381000"/>
                  <a:gd name="connsiteX4" fmla="*/ 4438650 w 4857750"/>
                  <a:gd name="connsiteY4" fmla="*/ 28575 h 381000"/>
                  <a:gd name="connsiteX5" fmla="*/ 4857750 w 4857750"/>
                  <a:gd name="connsiteY5" fmla="*/ 0 h 381000"/>
                  <a:gd name="connsiteX0" fmla="*/ 0 w 5105594"/>
                  <a:gd name="connsiteY0" fmla="*/ 381000 h 381000"/>
                  <a:gd name="connsiteX1" fmla="*/ 3391094 w 5105594"/>
                  <a:gd name="connsiteY1" fmla="*/ 381000 h 381000"/>
                  <a:gd name="connsiteX2" fmla="*/ 3610169 w 5105594"/>
                  <a:gd name="connsiteY2" fmla="*/ 333375 h 381000"/>
                  <a:gd name="connsiteX3" fmla="*/ 4038794 w 5105594"/>
                  <a:gd name="connsiteY3" fmla="*/ 123825 h 381000"/>
                  <a:gd name="connsiteX4" fmla="*/ 4686494 w 5105594"/>
                  <a:gd name="connsiteY4" fmla="*/ 28575 h 381000"/>
                  <a:gd name="connsiteX5" fmla="*/ 5105594 w 5105594"/>
                  <a:gd name="connsiteY5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05594" h="381000">
                    <a:moveTo>
                      <a:pt x="0" y="381000"/>
                    </a:moveTo>
                    <a:lnTo>
                      <a:pt x="3391094" y="381000"/>
                    </a:lnTo>
                    <a:lnTo>
                      <a:pt x="3610169" y="333375"/>
                    </a:lnTo>
                    <a:lnTo>
                      <a:pt x="4038794" y="123825"/>
                    </a:lnTo>
                    <a:lnTo>
                      <a:pt x="4686494" y="28575"/>
                    </a:lnTo>
                    <a:lnTo>
                      <a:pt x="5105594" y="0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ko-KR" altLang="en-US" sz="11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50A45880-24D4-4BFA-A75A-D5AED3707E29}"/>
                  </a:ext>
                </a:extLst>
              </p:cNvPr>
              <p:cNvSpPr/>
              <p:nvPr/>
            </p:nvSpPr>
            <p:spPr>
              <a:xfrm>
                <a:off x="1753615" y="3049511"/>
                <a:ext cx="2286000" cy="542925"/>
              </a:xfrm>
              <a:custGeom>
                <a:avLst/>
                <a:gdLst>
                  <a:gd name="connsiteX0" fmla="*/ 0 w 2286000"/>
                  <a:gd name="connsiteY0" fmla="*/ 514350 h 542925"/>
                  <a:gd name="connsiteX1" fmla="*/ 1323975 w 2286000"/>
                  <a:gd name="connsiteY1" fmla="*/ 542925 h 542925"/>
                  <a:gd name="connsiteX2" fmla="*/ 1609725 w 2286000"/>
                  <a:gd name="connsiteY2" fmla="*/ 533400 h 542925"/>
                  <a:gd name="connsiteX3" fmla="*/ 1838325 w 2286000"/>
                  <a:gd name="connsiteY3" fmla="*/ 409575 h 542925"/>
                  <a:gd name="connsiteX4" fmla="*/ 2286000 w 2286000"/>
                  <a:gd name="connsiteY4" fmla="*/ 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0" h="542925">
                    <a:moveTo>
                      <a:pt x="0" y="514350"/>
                    </a:moveTo>
                    <a:lnTo>
                      <a:pt x="1323975" y="542925"/>
                    </a:lnTo>
                    <a:lnTo>
                      <a:pt x="1609725" y="533400"/>
                    </a:lnTo>
                    <a:lnTo>
                      <a:pt x="1838325" y="409575"/>
                    </a:lnTo>
                    <a:lnTo>
                      <a:pt x="2286000" y="0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ko-KR" altLang="en-US" sz="11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F22733-E076-45B2-ABCF-958814415B7A}"/>
                  </a:ext>
                </a:extLst>
              </p:cNvPr>
              <p:cNvSpPr/>
              <p:nvPr/>
            </p:nvSpPr>
            <p:spPr>
              <a:xfrm>
                <a:off x="2953765" y="2687561"/>
                <a:ext cx="342900" cy="4884420"/>
              </a:xfrm>
              <a:custGeom>
                <a:avLst/>
                <a:gdLst>
                  <a:gd name="connsiteX0" fmla="*/ 295275 w 333375"/>
                  <a:gd name="connsiteY0" fmla="*/ 0 h 3933825"/>
                  <a:gd name="connsiteX1" fmla="*/ 142875 w 333375"/>
                  <a:gd name="connsiteY1" fmla="*/ 342900 h 3933825"/>
                  <a:gd name="connsiteX2" fmla="*/ 104775 w 333375"/>
                  <a:gd name="connsiteY2" fmla="*/ 914400 h 3933825"/>
                  <a:gd name="connsiteX3" fmla="*/ 57150 w 333375"/>
                  <a:gd name="connsiteY3" fmla="*/ 1381125 h 3933825"/>
                  <a:gd name="connsiteX4" fmla="*/ 0 w 333375"/>
                  <a:gd name="connsiteY4" fmla="*/ 1676400 h 3933825"/>
                  <a:gd name="connsiteX5" fmla="*/ 0 w 333375"/>
                  <a:gd name="connsiteY5" fmla="*/ 1971675 h 3933825"/>
                  <a:gd name="connsiteX6" fmla="*/ 180975 w 333375"/>
                  <a:gd name="connsiteY6" fmla="*/ 2400300 h 3933825"/>
                  <a:gd name="connsiteX7" fmla="*/ 323850 w 333375"/>
                  <a:gd name="connsiteY7" fmla="*/ 2676525 h 3933825"/>
                  <a:gd name="connsiteX8" fmla="*/ 333375 w 333375"/>
                  <a:gd name="connsiteY8" fmla="*/ 2981325 h 3933825"/>
                  <a:gd name="connsiteX9" fmla="*/ 152400 w 333375"/>
                  <a:gd name="connsiteY9" fmla="*/ 3571875 h 3933825"/>
                  <a:gd name="connsiteX10" fmla="*/ 152400 w 333375"/>
                  <a:gd name="connsiteY10" fmla="*/ 3933825 h 3933825"/>
                  <a:gd name="connsiteX0" fmla="*/ 295275 w 333375"/>
                  <a:gd name="connsiteY0" fmla="*/ 0 h 4886786"/>
                  <a:gd name="connsiteX1" fmla="*/ 142875 w 333375"/>
                  <a:gd name="connsiteY1" fmla="*/ 342900 h 4886786"/>
                  <a:gd name="connsiteX2" fmla="*/ 104775 w 333375"/>
                  <a:gd name="connsiteY2" fmla="*/ 914400 h 4886786"/>
                  <a:gd name="connsiteX3" fmla="*/ 57150 w 333375"/>
                  <a:gd name="connsiteY3" fmla="*/ 1381125 h 4886786"/>
                  <a:gd name="connsiteX4" fmla="*/ 0 w 333375"/>
                  <a:gd name="connsiteY4" fmla="*/ 1676400 h 4886786"/>
                  <a:gd name="connsiteX5" fmla="*/ 0 w 333375"/>
                  <a:gd name="connsiteY5" fmla="*/ 1971675 h 4886786"/>
                  <a:gd name="connsiteX6" fmla="*/ 180975 w 333375"/>
                  <a:gd name="connsiteY6" fmla="*/ 2400300 h 4886786"/>
                  <a:gd name="connsiteX7" fmla="*/ 323850 w 333375"/>
                  <a:gd name="connsiteY7" fmla="*/ 2676525 h 4886786"/>
                  <a:gd name="connsiteX8" fmla="*/ 333375 w 333375"/>
                  <a:gd name="connsiteY8" fmla="*/ 2981325 h 4886786"/>
                  <a:gd name="connsiteX9" fmla="*/ 152400 w 333375"/>
                  <a:gd name="connsiteY9" fmla="*/ 3571875 h 4886786"/>
                  <a:gd name="connsiteX10" fmla="*/ 142929 w 333375"/>
                  <a:gd name="connsiteY10" fmla="*/ 4886786 h 488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3375" h="4886786">
                    <a:moveTo>
                      <a:pt x="295275" y="0"/>
                    </a:moveTo>
                    <a:lnTo>
                      <a:pt x="142875" y="342900"/>
                    </a:lnTo>
                    <a:lnTo>
                      <a:pt x="104775" y="914400"/>
                    </a:lnTo>
                    <a:lnTo>
                      <a:pt x="57150" y="1381125"/>
                    </a:lnTo>
                    <a:lnTo>
                      <a:pt x="0" y="1676400"/>
                    </a:lnTo>
                    <a:lnTo>
                      <a:pt x="0" y="1971675"/>
                    </a:lnTo>
                    <a:lnTo>
                      <a:pt x="180975" y="2400300"/>
                    </a:lnTo>
                    <a:lnTo>
                      <a:pt x="323850" y="2676525"/>
                    </a:lnTo>
                    <a:lnTo>
                      <a:pt x="333375" y="2981325"/>
                    </a:lnTo>
                    <a:lnTo>
                      <a:pt x="152400" y="3571875"/>
                    </a:lnTo>
                    <a:lnTo>
                      <a:pt x="142929" y="4886786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ko-KR" altLang="en-US" sz="11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CA26F1C-CCBF-4045-B881-72578F84F4C9}"/>
                  </a:ext>
                </a:extLst>
              </p:cNvPr>
              <p:cNvSpPr/>
              <p:nvPr/>
            </p:nvSpPr>
            <p:spPr>
              <a:xfrm>
                <a:off x="1187830" y="1877936"/>
                <a:ext cx="3524250" cy="3415665"/>
              </a:xfrm>
              <a:custGeom>
                <a:avLst/>
                <a:gdLst>
                  <a:gd name="connsiteX0" fmla="*/ 0 w 3524250"/>
                  <a:gd name="connsiteY0" fmla="*/ 3390900 h 3409950"/>
                  <a:gd name="connsiteX1" fmla="*/ 1257300 w 3524250"/>
                  <a:gd name="connsiteY1" fmla="*/ 3409950 h 3409950"/>
                  <a:gd name="connsiteX2" fmla="*/ 1962150 w 3524250"/>
                  <a:gd name="connsiteY2" fmla="*/ 3181350 h 3409950"/>
                  <a:gd name="connsiteX3" fmla="*/ 2600325 w 3524250"/>
                  <a:gd name="connsiteY3" fmla="*/ 2733675 h 3409950"/>
                  <a:gd name="connsiteX4" fmla="*/ 2324100 w 3524250"/>
                  <a:gd name="connsiteY4" fmla="*/ 1752600 h 3409950"/>
                  <a:gd name="connsiteX5" fmla="*/ 2286000 w 3524250"/>
                  <a:gd name="connsiteY5" fmla="*/ 1466850 h 3409950"/>
                  <a:gd name="connsiteX6" fmla="*/ 2333625 w 3524250"/>
                  <a:gd name="connsiteY6" fmla="*/ 1095375 h 3409950"/>
                  <a:gd name="connsiteX7" fmla="*/ 2695575 w 3524250"/>
                  <a:gd name="connsiteY7" fmla="*/ 733425 h 3409950"/>
                  <a:gd name="connsiteX8" fmla="*/ 3057525 w 3524250"/>
                  <a:gd name="connsiteY8" fmla="*/ 457200 h 3409950"/>
                  <a:gd name="connsiteX9" fmla="*/ 3524250 w 3524250"/>
                  <a:gd name="connsiteY9" fmla="*/ 0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250" h="3409950">
                    <a:moveTo>
                      <a:pt x="0" y="3390900"/>
                    </a:moveTo>
                    <a:lnTo>
                      <a:pt x="1257300" y="3409950"/>
                    </a:lnTo>
                    <a:lnTo>
                      <a:pt x="1962150" y="3181350"/>
                    </a:lnTo>
                    <a:lnTo>
                      <a:pt x="2600325" y="2733675"/>
                    </a:lnTo>
                    <a:lnTo>
                      <a:pt x="2324100" y="1752600"/>
                    </a:lnTo>
                    <a:lnTo>
                      <a:pt x="2286000" y="1466850"/>
                    </a:lnTo>
                    <a:lnTo>
                      <a:pt x="2333625" y="1095375"/>
                    </a:lnTo>
                    <a:lnTo>
                      <a:pt x="2695575" y="733425"/>
                    </a:lnTo>
                    <a:lnTo>
                      <a:pt x="3057525" y="457200"/>
                    </a:lnTo>
                    <a:lnTo>
                      <a:pt x="3524250" y="0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ko-KR" altLang="en-US" sz="11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F3A0A9F-025F-45C9-81E5-B2FFFDD20102}"/>
                  </a:ext>
                </a:extLst>
              </p:cNvPr>
              <p:cNvSpPr/>
              <p:nvPr/>
            </p:nvSpPr>
            <p:spPr>
              <a:xfrm>
                <a:off x="1917445" y="4506836"/>
                <a:ext cx="1047750" cy="196215"/>
              </a:xfrm>
              <a:custGeom>
                <a:avLst/>
                <a:gdLst>
                  <a:gd name="connsiteX0" fmla="*/ 0 w 1047750"/>
                  <a:gd name="connsiteY0" fmla="*/ 0 h 200025"/>
                  <a:gd name="connsiteX1" fmla="*/ 285750 w 1047750"/>
                  <a:gd name="connsiteY1" fmla="*/ 95250 h 200025"/>
                  <a:gd name="connsiteX2" fmla="*/ 514350 w 1047750"/>
                  <a:gd name="connsiteY2" fmla="*/ 171450 h 200025"/>
                  <a:gd name="connsiteX3" fmla="*/ 704850 w 1047750"/>
                  <a:gd name="connsiteY3" fmla="*/ 200025 h 200025"/>
                  <a:gd name="connsiteX4" fmla="*/ 1047750 w 1047750"/>
                  <a:gd name="connsiteY4" fmla="*/ 1619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0" h="200025">
                    <a:moveTo>
                      <a:pt x="0" y="0"/>
                    </a:moveTo>
                    <a:lnTo>
                      <a:pt x="285750" y="95250"/>
                    </a:lnTo>
                    <a:lnTo>
                      <a:pt x="514350" y="171450"/>
                    </a:lnTo>
                    <a:lnTo>
                      <a:pt x="704850" y="200025"/>
                    </a:lnTo>
                    <a:lnTo>
                      <a:pt x="1047750" y="161925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ko-KR" altLang="en-US" sz="11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BBBEA47-9686-4F70-9573-72A61988C277}"/>
                </a:ext>
              </a:extLst>
            </p:cNvPr>
            <p:cNvSpPr/>
            <p:nvPr/>
          </p:nvSpPr>
          <p:spPr>
            <a:xfrm rot="19616166">
              <a:off x="4992959" y="7136506"/>
              <a:ext cx="589548" cy="383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  <a:ln w="2540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C5C2473E-44CD-4E79-9F76-32AF4A5C5FEA}"/>
                </a:ext>
              </a:extLst>
            </p:cNvPr>
            <p:cNvSpPr txBox="1"/>
            <p:nvPr/>
          </p:nvSpPr>
          <p:spPr>
            <a:xfrm>
              <a:off x="5917324" y="6984374"/>
              <a:ext cx="1057275" cy="33624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/>
                <a:t>도솔대교 개통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4DC0796-C36A-49D8-B680-CF24C4F76A0C}"/>
                </a:ext>
              </a:extLst>
            </p:cNvPr>
            <p:cNvCxnSpPr>
              <a:stCxn id="8" idx="1"/>
              <a:endCxn id="7" idx="6"/>
            </p:cNvCxnSpPr>
            <p:nvPr/>
          </p:nvCxnSpPr>
          <p:spPr>
            <a:xfrm flipH="1">
              <a:off x="5538021" y="7140524"/>
              <a:ext cx="379303" cy="39714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87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4276" y="548640"/>
            <a:ext cx="766433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>
                <a:solidFill>
                  <a:schemeClr val="tx1"/>
                </a:solidFill>
              </a:rPr>
              <a:t>도솔대교</a:t>
            </a:r>
            <a:r>
              <a:rPr lang="ko-KR" altLang="en-US" sz="3500" b="1" dirty="0">
                <a:solidFill>
                  <a:schemeClr val="tx1"/>
                </a:solidFill>
              </a:rPr>
              <a:t> 교통영향분석 </a:t>
            </a:r>
            <a:r>
              <a:rPr lang="en-US" altLang="ko-KR" sz="3500" b="1" dirty="0">
                <a:solidFill>
                  <a:schemeClr val="tx1"/>
                </a:solidFill>
              </a:rPr>
              <a:t>RSE </a:t>
            </a:r>
            <a:r>
              <a:rPr lang="ko-KR" altLang="en-US" sz="3500" b="1">
                <a:solidFill>
                  <a:schemeClr val="tx1"/>
                </a:solidFill>
              </a:rPr>
              <a:t>이름수정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1" y="1281112"/>
            <a:ext cx="7762875" cy="10239375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404464" y="1866900"/>
            <a:ext cx="7586662" cy="10521647"/>
            <a:chOff x="47625" y="1866900"/>
            <a:chExt cx="7586662" cy="10521647"/>
          </a:xfrm>
        </p:grpSpPr>
        <p:sp>
          <p:nvSpPr>
            <p:cNvPr id="140" name="직사각형 139"/>
            <p:cNvSpPr/>
            <p:nvPr/>
          </p:nvSpPr>
          <p:spPr>
            <a:xfrm>
              <a:off x="6865216" y="8584406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안골네거리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231803" y="84439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도솔네거리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60003" y="89392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옥녀봉네거리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260003" y="1022699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옥녀봉삼거리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69444" y="11114576"/>
              <a:ext cx="742156" cy="180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도안동로입구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169444" y="12035493"/>
              <a:ext cx="742156" cy="1839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도안계룡리슈빌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774103" y="8939212"/>
              <a:ext cx="683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위더스타워네거리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6506" y="8939212"/>
              <a:ext cx="1135639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도로교통공단대전충남지부앞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774353" y="7657307"/>
              <a:ext cx="556347" cy="220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원신흥로입구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542578" y="7031037"/>
              <a:ext cx="667472" cy="2246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원신흥북로종점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625" y="5719762"/>
              <a:ext cx="91916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유성생명과학고삼거리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287364" y="6146041"/>
              <a:ext cx="1242122" cy="220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도안호반베르디움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201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동삼거리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24075" y="61150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진터지하차도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749425" y="49593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리베라네거리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17750" y="509270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유성네거리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784475" y="5295900"/>
              <a:ext cx="583883" cy="180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계룡로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132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번길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35325" y="547687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용반네거리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3915960" y="5420692"/>
              <a:ext cx="146050" cy="1460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/>
                <a:t>R</a:t>
              </a:r>
              <a:endParaRPr lang="ko-KR" altLang="en-US" sz="1100" spc="-15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19525" y="521652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만년교네거리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638675" y="4260850"/>
              <a:ext cx="5842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월평초교삼거리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143500" y="3689350"/>
              <a:ext cx="61595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갑천대교네거리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559550" y="2457450"/>
              <a:ext cx="5080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갑천네거리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478619" y="2039317"/>
              <a:ext cx="6861579" cy="10349230"/>
              <a:chOff x="478619" y="2039317"/>
              <a:chExt cx="6861579" cy="10349230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7025873" y="8771111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459135" y="86210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/>
                  <a:t>R</a:t>
                </a:r>
                <a:endParaRPr lang="ko-KR" altLang="en-US" sz="1100" spc="-150" dirty="0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3487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3487335" y="104041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3487335" y="113185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3487335" y="1224249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0014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1201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3550835" y="76622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3347635" y="71859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78619" y="58969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343018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29353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2096685" y="47666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477685" y="4906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998385" y="50968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3493685" y="52778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4741460" y="44332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spc="-150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5278035" y="38617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6694085" y="26298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7194148" y="20393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6886574" y="1866900"/>
              <a:ext cx="74771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강변아파트삼거리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ACB9B6-313A-4EFF-AB5C-00A201975E96}"/>
              </a:ext>
            </a:extLst>
          </p:cNvPr>
          <p:cNvCxnSpPr>
            <a:cxnSpLocks/>
          </p:cNvCxnSpPr>
          <p:nvPr/>
        </p:nvCxnSpPr>
        <p:spPr>
          <a:xfrm>
            <a:off x="3891048" y="9483417"/>
            <a:ext cx="0" cy="6548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A359FFB-E268-4396-9B1E-1EC7C69A210E}"/>
              </a:ext>
            </a:extLst>
          </p:cNvPr>
          <p:cNvCxnSpPr>
            <a:cxnSpLocks/>
          </p:cNvCxnSpPr>
          <p:nvPr/>
        </p:nvCxnSpPr>
        <p:spPr>
          <a:xfrm>
            <a:off x="3899822" y="10650538"/>
            <a:ext cx="0" cy="4640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71E338-E826-4CFB-B9DE-634F8C5FA11D}"/>
              </a:ext>
            </a:extLst>
          </p:cNvPr>
          <p:cNvCxnSpPr>
            <a:cxnSpLocks/>
          </p:cNvCxnSpPr>
          <p:nvPr/>
        </p:nvCxnSpPr>
        <p:spPr>
          <a:xfrm flipV="1">
            <a:off x="4173190" y="8714276"/>
            <a:ext cx="2509042" cy="4751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1F6AA0-E1DF-4E49-BAAE-24A12DCC2F09}"/>
              </a:ext>
            </a:extLst>
          </p:cNvPr>
          <p:cNvCxnSpPr>
            <a:cxnSpLocks/>
          </p:cNvCxnSpPr>
          <p:nvPr/>
        </p:nvCxnSpPr>
        <p:spPr>
          <a:xfrm>
            <a:off x="6913785" y="8748714"/>
            <a:ext cx="462407" cy="995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778B7E-3D10-4407-B311-6AB57883ACAC}"/>
              </a:ext>
            </a:extLst>
          </p:cNvPr>
          <p:cNvCxnSpPr>
            <a:cxnSpLocks/>
          </p:cNvCxnSpPr>
          <p:nvPr/>
        </p:nvCxnSpPr>
        <p:spPr>
          <a:xfrm flipV="1">
            <a:off x="2601565" y="9128297"/>
            <a:ext cx="1008455" cy="342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EAD94F6-7B4D-4F09-98D8-D74B83A50659}"/>
              </a:ext>
            </a:extLst>
          </p:cNvPr>
          <p:cNvCxnSpPr>
            <a:cxnSpLocks/>
          </p:cNvCxnSpPr>
          <p:nvPr/>
        </p:nvCxnSpPr>
        <p:spPr>
          <a:xfrm flipV="1">
            <a:off x="1740746" y="9197460"/>
            <a:ext cx="479622" cy="2233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0B08B6-E2F8-4AFF-BBC8-C2EA85C46472}"/>
              </a:ext>
            </a:extLst>
          </p:cNvPr>
          <p:cNvCxnSpPr>
            <a:cxnSpLocks/>
          </p:cNvCxnSpPr>
          <p:nvPr/>
        </p:nvCxnSpPr>
        <p:spPr>
          <a:xfrm flipV="1">
            <a:off x="3990224" y="7974663"/>
            <a:ext cx="88347" cy="92996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C2AE7E-CD9B-4551-98B9-8A15F9EF4217}"/>
              </a:ext>
            </a:extLst>
          </p:cNvPr>
          <p:cNvCxnSpPr>
            <a:cxnSpLocks/>
          </p:cNvCxnSpPr>
          <p:nvPr/>
        </p:nvCxnSpPr>
        <p:spPr>
          <a:xfrm flipH="1" flipV="1">
            <a:off x="3917199" y="7295900"/>
            <a:ext cx="163969" cy="3264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752D27F-7F64-4759-A398-8F6FAE4246E1}"/>
              </a:ext>
            </a:extLst>
          </p:cNvPr>
          <p:cNvCxnSpPr>
            <a:cxnSpLocks/>
          </p:cNvCxnSpPr>
          <p:nvPr/>
        </p:nvCxnSpPr>
        <p:spPr>
          <a:xfrm flipV="1">
            <a:off x="3887119" y="6343119"/>
            <a:ext cx="24596" cy="7110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DB7F7B4-30FE-439E-A55B-9891AD65022E}"/>
              </a:ext>
            </a:extLst>
          </p:cNvPr>
          <p:cNvCxnSpPr>
            <a:cxnSpLocks/>
          </p:cNvCxnSpPr>
          <p:nvPr/>
        </p:nvCxnSpPr>
        <p:spPr>
          <a:xfrm flipV="1">
            <a:off x="2963014" y="6031881"/>
            <a:ext cx="704947" cy="111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67FBFB4-A963-4FFC-886D-77851E1578C9}"/>
              </a:ext>
            </a:extLst>
          </p:cNvPr>
          <p:cNvCxnSpPr>
            <a:cxnSpLocks/>
          </p:cNvCxnSpPr>
          <p:nvPr/>
        </p:nvCxnSpPr>
        <p:spPr>
          <a:xfrm>
            <a:off x="3929148" y="5448566"/>
            <a:ext cx="0" cy="4483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5B27617-1A7A-4E26-B725-D7B0629790A3}"/>
              </a:ext>
            </a:extLst>
          </p:cNvPr>
          <p:cNvCxnSpPr>
            <a:cxnSpLocks/>
          </p:cNvCxnSpPr>
          <p:nvPr/>
        </p:nvCxnSpPr>
        <p:spPr>
          <a:xfrm flipH="1" flipV="1">
            <a:off x="2996757" y="4866791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92DCEC-EEF2-479B-A2C3-0507E7B77347}"/>
              </a:ext>
            </a:extLst>
          </p:cNvPr>
          <p:cNvCxnSpPr>
            <a:cxnSpLocks/>
          </p:cNvCxnSpPr>
          <p:nvPr/>
        </p:nvCxnSpPr>
        <p:spPr>
          <a:xfrm flipH="1" flipV="1">
            <a:off x="3512526" y="5123658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D0E978-028A-4E40-919F-B281CDD83E9C}"/>
              </a:ext>
            </a:extLst>
          </p:cNvPr>
          <p:cNvCxnSpPr>
            <a:cxnSpLocks/>
          </p:cNvCxnSpPr>
          <p:nvPr/>
        </p:nvCxnSpPr>
        <p:spPr>
          <a:xfrm flipH="1" flipV="1">
            <a:off x="3895015" y="5209910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FEF826-2DD6-4CDD-BFE9-7E4F5126672E}"/>
              </a:ext>
            </a:extLst>
          </p:cNvPr>
          <p:cNvCxnSpPr>
            <a:cxnSpLocks/>
          </p:cNvCxnSpPr>
          <p:nvPr/>
        </p:nvCxnSpPr>
        <p:spPr>
          <a:xfrm flipH="1">
            <a:off x="4516709" y="4653396"/>
            <a:ext cx="558886" cy="6506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077F60C-0E94-428E-A3DA-EBC9DAAEA501}"/>
              </a:ext>
            </a:extLst>
          </p:cNvPr>
          <p:cNvCxnSpPr>
            <a:cxnSpLocks/>
          </p:cNvCxnSpPr>
          <p:nvPr/>
        </p:nvCxnSpPr>
        <p:spPr>
          <a:xfrm flipH="1">
            <a:off x="5244349" y="4012588"/>
            <a:ext cx="417250" cy="4024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487A2DD-0195-4618-979C-9E7D47D6676D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>
            <a:off x="5808314" y="2789674"/>
            <a:ext cx="1197630" cy="10538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474A04AB-BFFF-4812-89F8-752FA167EA33}"/>
              </a:ext>
            </a:extLst>
          </p:cNvPr>
          <p:cNvSpPr/>
          <p:nvPr/>
        </p:nvSpPr>
        <p:spPr>
          <a:xfrm>
            <a:off x="4144668" y="5655476"/>
            <a:ext cx="577393" cy="1978809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3789C964-CFA0-46A9-AEBD-AE966F33440C}"/>
              </a:ext>
            </a:extLst>
          </p:cNvPr>
          <p:cNvSpPr/>
          <p:nvPr/>
        </p:nvSpPr>
        <p:spPr>
          <a:xfrm rot="1520520">
            <a:off x="4052470" y="5627960"/>
            <a:ext cx="374825" cy="464572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142</Words>
  <Application>Microsoft Office PowerPoint</Application>
  <PresentationFormat>A3 용지(297x420mm)</PresentationFormat>
  <Paragraphs>116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hyunhee lee</dc:creator>
  <cp:lastModifiedBy>user</cp:lastModifiedBy>
  <cp:revision>41</cp:revision>
  <cp:lastPrinted>2024-12-23T08:19:25Z</cp:lastPrinted>
  <dcterms:created xsi:type="dcterms:W3CDTF">2024-11-20T14:45:39Z</dcterms:created>
  <dcterms:modified xsi:type="dcterms:W3CDTF">2024-12-23T13:17:57Z</dcterms:modified>
</cp:coreProperties>
</file>