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</p:sldIdLst>
  <p:sldSz cx="9601200" cy="12801600" type="A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4" autoAdjust="0"/>
    <p:restoredTop sz="94660"/>
  </p:normalViewPr>
  <p:slideViewPr>
    <p:cSldViewPr snapToGrid="0">
      <p:cViewPr>
        <p:scale>
          <a:sx n="150" d="100"/>
          <a:sy n="150" d="100"/>
        </p:scale>
        <p:origin x="-1800" y="-43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708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244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42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03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108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554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473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13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68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3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18CA-1D14-434D-B65C-4788A4CE3107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87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118CA-1D14-434D-B65C-4788A4CE3107}" type="datetimeFigureOut">
              <a:rPr lang="ko-KR" altLang="en-US" smtClean="0"/>
              <a:t>2024-12-26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B7D46D-A1D3-49CB-BB24-2CCC3FAFCD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759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1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1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1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1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964276" y="548640"/>
            <a:ext cx="7664335" cy="6151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500" b="1" dirty="0" err="1">
                <a:solidFill>
                  <a:schemeClr val="tx1"/>
                </a:solidFill>
              </a:rPr>
              <a:t>도솔대교</a:t>
            </a:r>
            <a:r>
              <a:rPr lang="ko-KR" altLang="en-US" sz="3500" b="1" dirty="0">
                <a:solidFill>
                  <a:schemeClr val="tx1"/>
                </a:solidFill>
              </a:rPr>
              <a:t> 교통영향분석 </a:t>
            </a:r>
            <a:r>
              <a:rPr lang="en-US" altLang="ko-KR" sz="3500" b="1" dirty="0">
                <a:solidFill>
                  <a:schemeClr val="tx1"/>
                </a:solidFill>
              </a:rPr>
              <a:t>RSE </a:t>
            </a:r>
            <a:r>
              <a:rPr lang="ko-KR" altLang="en-US" sz="3500" b="1">
                <a:solidFill>
                  <a:schemeClr val="tx1"/>
                </a:solidFill>
              </a:rPr>
              <a:t>이름수정</a:t>
            </a:r>
            <a:endParaRPr lang="ko-KR" altLang="en-US" sz="3500" b="1" dirty="0">
              <a:solidFill>
                <a:schemeClr val="tx1"/>
              </a:solidFill>
            </a:endParaRPr>
          </a:p>
        </p:txBody>
      </p:sp>
      <p:pic>
        <p:nvPicPr>
          <p:cNvPr id="138" name="그림 1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001" y="1281112"/>
            <a:ext cx="7762875" cy="10239375"/>
          </a:xfrm>
          <a:prstGeom prst="rect">
            <a:avLst/>
          </a:prstGeom>
        </p:spPr>
      </p:pic>
      <p:grpSp>
        <p:nvGrpSpPr>
          <p:cNvPr id="139" name="그룹 138"/>
          <p:cNvGrpSpPr/>
          <p:nvPr/>
        </p:nvGrpSpPr>
        <p:grpSpPr>
          <a:xfrm>
            <a:off x="404464" y="1866900"/>
            <a:ext cx="7586662" cy="10521647"/>
            <a:chOff x="47625" y="1866900"/>
            <a:chExt cx="7586662" cy="10521647"/>
          </a:xfrm>
        </p:grpSpPr>
        <p:sp>
          <p:nvSpPr>
            <p:cNvPr id="140" name="직사각형 139"/>
            <p:cNvSpPr/>
            <p:nvPr/>
          </p:nvSpPr>
          <p:spPr>
            <a:xfrm>
              <a:off x="6865216" y="8584406"/>
              <a:ext cx="556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안골네거리</a:t>
              </a:r>
            </a:p>
          </p:txBody>
        </p:sp>
        <p:sp>
          <p:nvSpPr>
            <p:cNvPr id="141" name="직사각형 140"/>
            <p:cNvSpPr/>
            <p:nvPr/>
          </p:nvSpPr>
          <p:spPr>
            <a:xfrm>
              <a:off x="6231803" y="8443912"/>
              <a:ext cx="556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도솔네거리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3260003" y="8939212"/>
              <a:ext cx="556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옥녀봉네거리</a:t>
              </a:r>
            </a:p>
          </p:txBody>
        </p:sp>
        <p:sp>
          <p:nvSpPr>
            <p:cNvPr id="143" name="직사각형 142"/>
            <p:cNvSpPr/>
            <p:nvPr/>
          </p:nvSpPr>
          <p:spPr>
            <a:xfrm>
              <a:off x="3260003" y="10226992"/>
              <a:ext cx="556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옥녀봉삼거리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44" name="직사각형 143"/>
            <p:cNvSpPr/>
            <p:nvPr/>
          </p:nvSpPr>
          <p:spPr>
            <a:xfrm>
              <a:off x="3169444" y="11114576"/>
              <a:ext cx="742156" cy="1809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도안동로입구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45" name="직사각형 144"/>
            <p:cNvSpPr/>
            <p:nvPr/>
          </p:nvSpPr>
          <p:spPr>
            <a:xfrm>
              <a:off x="3169444" y="12035493"/>
              <a:ext cx="742156" cy="18398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도안계룡리슈빌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46" name="직사각형 145"/>
            <p:cNvSpPr/>
            <p:nvPr/>
          </p:nvSpPr>
          <p:spPr>
            <a:xfrm>
              <a:off x="1774103" y="8939212"/>
              <a:ext cx="683347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위더스타워네거리</a:t>
              </a:r>
            </a:p>
          </p:txBody>
        </p:sp>
        <p:sp>
          <p:nvSpPr>
            <p:cNvPr id="147" name="직사각형 146"/>
            <p:cNvSpPr/>
            <p:nvPr/>
          </p:nvSpPr>
          <p:spPr>
            <a:xfrm>
              <a:off x="556506" y="8939212"/>
              <a:ext cx="1135639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도로교통공단대전충남지부앞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48" name="직사각형 147"/>
            <p:cNvSpPr/>
            <p:nvPr/>
          </p:nvSpPr>
          <p:spPr>
            <a:xfrm>
              <a:off x="3774353" y="7657307"/>
              <a:ext cx="556347" cy="220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원신흥로입구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49" name="직사각형 148"/>
            <p:cNvSpPr/>
            <p:nvPr/>
          </p:nvSpPr>
          <p:spPr>
            <a:xfrm>
              <a:off x="3542578" y="7031037"/>
              <a:ext cx="667472" cy="22463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원신흥북로종점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50" name="직사각형 149"/>
            <p:cNvSpPr/>
            <p:nvPr/>
          </p:nvSpPr>
          <p:spPr>
            <a:xfrm>
              <a:off x="47625" y="5719762"/>
              <a:ext cx="919163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유성생명과학고삼거리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51" name="직사각형 150"/>
            <p:cNvSpPr/>
            <p:nvPr/>
          </p:nvSpPr>
          <p:spPr>
            <a:xfrm>
              <a:off x="3287364" y="6146041"/>
              <a:ext cx="1242122" cy="220184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도안호반베르디움</a:t>
              </a:r>
              <a:r>
                <a:rPr lang="en-US" altLang="ko-KR" sz="800" b="1" spc="-150" dirty="0">
                  <a:solidFill>
                    <a:schemeClr val="bg1"/>
                  </a:solidFill>
                </a:rPr>
                <a:t>201</a:t>
              </a:r>
              <a:r>
                <a:rPr lang="ko-KR" altLang="en-US" sz="800" b="1" spc="-150" dirty="0">
                  <a:solidFill>
                    <a:schemeClr val="bg1"/>
                  </a:solidFill>
                </a:rPr>
                <a:t>동삼거리</a:t>
              </a:r>
            </a:p>
          </p:txBody>
        </p:sp>
        <p:sp>
          <p:nvSpPr>
            <p:cNvPr id="152" name="직사각형 151"/>
            <p:cNvSpPr/>
            <p:nvPr/>
          </p:nvSpPr>
          <p:spPr>
            <a:xfrm>
              <a:off x="2124075" y="6115050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진터지하차도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53" name="직사각형 152"/>
            <p:cNvSpPr/>
            <p:nvPr/>
          </p:nvSpPr>
          <p:spPr>
            <a:xfrm>
              <a:off x="1749425" y="4959350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리베라네거리</a:t>
              </a:r>
            </a:p>
          </p:txBody>
        </p:sp>
        <p:sp>
          <p:nvSpPr>
            <p:cNvPr id="154" name="직사각형 153"/>
            <p:cNvSpPr/>
            <p:nvPr/>
          </p:nvSpPr>
          <p:spPr>
            <a:xfrm>
              <a:off x="2317750" y="5092700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유성네거리</a:t>
              </a:r>
            </a:p>
          </p:txBody>
        </p:sp>
        <p:sp>
          <p:nvSpPr>
            <p:cNvPr id="155" name="직사각형 154"/>
            <p:cNvSpPr/>
            <p:nvPr/>
          </p:nvSpPr>
          <p:spPr>
            <a:xfrm>
              <a:off x="2784475" y="5295900"/>
              <a:ext cx="583883" cy="180975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계룡로</a:t>
              </a:r>
              <a:r>
                <a:rPr lang="en-US" altLang="ko-KR" sz="800" b="1" spc="-150">
                  <a:solidFill>
                    <a:schemeClr val="bg1"/>
                  </a:solidFill>
                </a:rPr>
                <a:t>132</a:t>
              </a:r>
              <a:r>
                <a:rPr lang="ko-KR" altLang="en-US" sz="800" b="1" spc="-150">
                  <a:solidFill>
                    <a:schemeClr val="bg1"/>
                  </a:solidFill>
                </a:rPr>
                <a:t>번길</a:t>
              </a:r>
            </a:p>
          </p:txBody>
        </p:sp>
        <p:sp>
          <p:nvSpPr>
            <p:cNvPr id="156" name="직사각형 155"/>
            <p:cNvSpPr/>
            <p:nvPr/>
          </p:nvSpPr>
          <p:spPr>
            <a:xfrm>
              <a:off x="3235325" y="5476875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용반네거리</a:t>
              </a:r>
            </a:p>
          </p:txBody>
        </p:sp>
        <p:sp>
          <p:nvSpPr>
            <p:cNvPr id="157" name="타원 156"/>
            <p:cNvSpPr/>
            <p:nvPr/>
          </p:nvSpPr>
          <p:spPr>
            <a:xfrm>
              <a:off x="3915960" y="5420692"/>
              <a:ext cx="146050" cy="14605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pc="-150" dirty="0"/>
                <a:t>R</a:t>
              </a:r>
              <a:endParaRPr lang="ko-KR" altLang="en-US" sz="1100" spc="-150" dirty="0"/>
            </a:p>
          </p:txBody>
        </p:sp>
        <p:sp>
          <p:nvSpPr>
            <p:cNvPr id="158" name="직사각형 157"/>
            <p:cNvSpPr/>
            <p:nvPr/>
          </p:nvSpPr>
          <p:spPr>
            <a:xfrm>
              <a:off x="3819525" y="5216525"/>
              <a:ext cx="536575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만년교네거리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59" name="직사각형 158"/>
            <p:cNvSpPr/>
            <p:nvPr/>
          </p:nvSpPr>
          <p:spPr>
            <a:xfrm>
              <a:off x="4638675" y="4260850"/>
              <a:ext cx="584200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 dirty="0" err="1">
                  <a:solidFill>
                    <a:schemeClr val="bg1"/>
                  </a:solidFill>
                </a:rPr>
                <a:t>월평초교삼거리</a:t>
              </a:r>
              <a:endParaRPr lang="ko-KR" altLang="en-US" sz="800" b="1" spc="-150" dirty="0">
                <a:solidFill>
                  <a:schemeClr val="bg1"/>
                </a:solidFill>
              </a:endParaRPr>
            </a:p>
          </p:txBody>
        </p:sp>
        <p:sp>
          <p:nvSpPr>
            <p:cNvPr id="160" name="직사각형 159"/>
            <p:cNvSpPr/>
            <p:nvPr/>
          </p:nvSpPr>
          <p:spPr>
            <a:xfrm>
              <a:off x="5143500" y="3689350"/>
              <a:ext cx="615950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갑천대교네거리</a:t>
              </a:r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6559550" y="2457450"/>
              <a:ext cx="508000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갑천네거리</a:t>
              </a:r>
            </a:p>
          </p:txBody>
        </p:sp>
        <p:grpSp>
          <p:nvGrpSpPr>
            <p:cNvPr id="162" name="그룹 161"/>
            <p:cNvGrpSpPr/>
            <p:nvPr/>
          </p:nvGrpSpPr>
          <p:grpSpPr>
            <a:xfrm>
              <a:off x="478619" y="2039317"/>
              <a:ext cx="6861579" cy="10349230"/>
              <a:chOff x="478619" y="2039317"/>
              <a:chExt cx="6861579" cy="10349230"/>
            </a:xfrm>
          </p:grpSpPr>
          <p:sp>
            <p:nvSpPr>
              <p:cNvPr id="164" name="타원 163"/>
              <p:cNvSpPr/>
              <p:nvPr/>
            </p:nvSpPr>
            <p:spPr>
              <a:xfrm>
                <a:off x="7025873" y="8771111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65" name="타원 164"/>
              <p:cNvSpPr/>
              <p:nvPr/>
            </p:nvSpPr>
            <p:spPr>
              <a:xfrm>
                <a:off x="6459135" y="86210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/>
                  <a:t>R</a:t>
                </a:r>
                <a:endParaRPr lang="ko-KR" altLang="en-US" sz="1100" spc="-150" dirty="0"/>
              </a:p>
            </p:txBody>
          </p:sp>
          <p:sp>
            <p:nvSpPr>
              <p:cNvPr id="166" name="타원 165"/>
              <p:cNvSpPr/>
              <p:nvPr/>
            </p:nvSpPr>
            <p:spPr>
              <a:xfrm>
                <a:off x="3487335" y="91163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67" name="타원 166"/>
              <p:cNvSpPr/>
              <p:nvPr/>
            </p:nvSpPr>
            <p:spPr>
              <a:xfrm>
                <a:off x="3487335" y="1040417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68" name="타원 167"/>
              <p:cNvSpPr/>
              <p:nvPr/>
            </p:nvSpPr>
            <p:spPr>
              <a:xfrm>
                <a:off x="3487335" y="1131857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69" name="타원 168"/>
              <p:cNvSpPr/>
              <p:nvPr/>
            </p:nvSpPr>
            <p:spPr>
              <a:xfrm>
                <a:off x="3487335" y="1224249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0" name="타원 169"/>
              <p:cNvSpPr/>
              <p:nvPr/>
            </p:nvSpPr>
            <p:spPr>
              <a:xfrm>
                <a:off x="2001435" y="91163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1" name="타원 170"/>
              <p:cNvSpPr/>
              <p:nvPr/>
            </p:nvSpPr>
            <p:spPr>
              <a:xfrm>
                <a:off x="1201335" y="91163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2" name="타원 171"/>
              <p:cNvSpPr/>
              <p:nvPr/>
            </p:nvSpPr>
            <p:spPr>
              <a:xfrm>
                <a:off x="3550835" y="76622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3" name="타원 172"/>
              <p:cNvSpPr/>
              <p:nvPr/>
            </p:nvSpPr>
            <p:spPr>
              <a:xfrm>
                <a:off x="3347635" y="718599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4" name="타원 173"/>
              <p:cNvSpPr/>
              <p:nvPr/>
            </p:nvSpPr>
            <p:spPr>
              <a:xfrm>
                <a:off x="478619" y="58969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 dirty="0"/>
                  <a:t>R</a:t>
                </a:r>
                <a:endParaRPr lang="ko-KR" altLang="en-US" sz="1100" spc="-150" dirty="0"/>
              </a:p>
            </p:txBody>
          </p:sp>
          <p:sp>
            <p:nvSpPr>
              <p:cNvPr id="175" name="타원 174"/>
              <p:cNvSpPr/>
              <p:nvPr/>
            </p:nvSpPr>
            <p:spPr>
              <a:xfrm>
                <a:off x="3430185" y="59223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6" name="타원 175"/>
              <p:cNvSpPr/>
              <p:nvPr/>
            </p:nvSpPr>
            <p:spPr>
              <a:xfrm>
                <a:off x="2293535" y="59223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7" name="타원 176"/>
              <p:cNvSpPr/>
              <p:nvPr/>
            </p:nvSpPr>
            <p:spPr>
              <a:xfrm>
                <a:off x="2096685" y="47666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8" name="타원 177"/>
              <p:cNvSpPr/>
              <p:nvPr/>
            </p:nvSpPr>
            <p:spPr>
              <a:xfrm>
                <a:off x="2477685" y="49063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79" name="타원 178"/>
              <p:cNvSpPr/>
              <p:nvPr/>
            </p:nvSpPr>
            <p:spPr>
              <a:xfrm>
                <a:off x="2998385" y="5096842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80" name="타원 179"/>
              <p:cNvSpPr/>
              <p:nvPr/>
            </p:nvSpPr>
            <p:spPr>
              <a:xfrm>
                <a:off x="3493685" y="527781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81" name="타원 180"/>
              <p:cNvSpPr/>
              <p:nvPr/>
            </p:nvSpPr>
            <p:spPr>
              <a:xfrm>
                <a:off x="4741460" y="443326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 spc="-150"/>
              </a:p>
            </p:txBody>
          </p:sp>
          <p:sp>
            <p:nvSpPr>
              <p:cNvPr id="182" name="타원 181"/>
              <p:cNvSpPr/>
              <p:nvPr/>
            </p:nvSpPr>
            <p:spPr>
              <a:xfrm>
                <a:off x="5278035" y="386176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83" name="타원 182"/>
              <p:cNvSpPr/>
              <p:nvPr/>
            </p:nvSpPr>
            <p:spPr>
              <a:xfrm>
                <a:off x="6694085" y="262986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  <p:sp>
            <p:nvSpPr>
              <p:cNvPr id="184" name="타원 183"/>
              <p:cNvSpPr/>
              <p:nvPr/>
            </p:nvSpPr>
            <p:spPr>
              <a:xfrm>
                <a:off x="7194148" y="2039317"/>
                <a:ext cx="146050" cy="146050"/>
              </a:xfrm>
              <a:prstGeom prst="ellipse">
                <a:avLst/>
              </a:prstGeom>
              <a:solidFill>
                <a:srgbClr val="C000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spc="-150"/>
                  <a:t>R</a:t>
                </a:r>
                <a:endParaRPr lang="ko-KR" altLang="en-US" sz="1100" spc="-150"/>
              </a:p>
            </p:txBody>
          </p:sp>
        </p:grpSp>
        <p:sp>
          <p:nvSpPr>
            <p:cNvPr id="163" name="직사각형 162"/>
            <p:cNvSpPr/>
            <p:nvPr/>
          </p:nvSpPr>
          <p:spPr>
            <a:xfrm>
              <a:off x="6886574" y="1866900"/>
              <a:ext cx="747713" cy="15415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800" b="1" spc="-150">
                  <a:solidFill>
                    <a:schemeClr val="bg1"/>
                  </a:solidFill>
                </a:rPr>
                <a:t>강변아파트삼거리</a:t>
              </a:r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D5ACB9B6-313A-4EFF-AB5C-00A201975E96}"/>
              </a:ext>
            </a:extLst>
          </p:cNvPr>
          <p:cNvCxnSpPr>
            <a:cxnSpLocks/>
          </p:cNvCxnSpPr>
          <p:nvPr/>
        </p:nvCxnSpPr>
        <p:spPr>
          <a:xfrm>
            <a:off x="3891048" y="9483417"/>
            <a:ext cx="0" cy="6548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A359FFB-E268-4396-9B1E-1EC7C69A210E}"/>
              </a:ext>
            </a:extLst>
          </p:cNvPr>
          <p:cNvCxnSpPr>
            <a:cxnSpLocks/>
          </p:cNvCxnSpPr>
          <p:nvPr/>
        </p:nvCxnSpPr>
        <p:spPr>
          <a:xfrm>
            <a:off x="3899822" y="10650538"/>
            <a:ext cx="0" cy="46403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AB71E338-E826-4CFB-B9DE-634F8C5FA11D}"/>
              </a:ext>
            </a:extLst>
          </p:cNvPr>
          <p:cNvCxnSpPr>
            <a:cxnSpLocks/>
          </p:cNvCxnSpPr>
          <p:nvPr/>
        </p:nvCxnSpPr>
        <p:spPr>
          <a:xfrm flipV="1">
            <a:off x="4173190" y="8714276"/>
            <a:ext cx="2509042" cy="47514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191F6AA0-E1DF-4E49-BAAE-24A12DCC2F09}"/>
              </a:ext>
            </a:extLst>
          </p:cNvPr>
          <p:cNvCxnSpPr>
            <a:cxnSpLocks/>
          </p:cNvCxnSpPr>
          <p:nvPr/>
        </p:nvCxnSpPr>
        <p:spPr>
          <a:xfrm>
            <a:off x="6913785" y="8748714"/>
            <a:ext cx="462407" cy="9953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92778B7E-3D10-4407-B311-6AB57883ACAC}"/>
              </a:ext>
            </a:extLst>
          </p:cNvPr>
          <p:cNvCxnSpPr>
            <a:cxnSpLocks/>
          </p:cNvCxnSpPr>
          <p:nvPr/>
        </p:nvCxnSpPr>
        <p:spPr>
          <a:xfrm flipV="1">
            <a:off x="2601565" y="9128297"/>
            <a:ext cx="1008455" cy="342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8EAD94F6-7B4D-4F09-98D8-D74B83A50659}"/>
              </a:ext>
            </a:extLst>
          </p:cNvPr>
          <p:cNvCxnSpPr>
            <a:cxnSpLocks/>
          </p:cNvCxnSpPr>
          <p:nvPr/>
        </p:nvCxnSpPr>
        <p:spPr>
          <a:xfrm flipV="1">
            <a:off x="1740746" y="9197460"/>
            <a:ext cx="479622" cy="22333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100B08B6-E2F8-4AFF-BBC8-C2EA85C46472}"/>
              </a:ext>
            </a:extLst>
          </p:cNvPr>
          <p:cNvCxnSpPr>
            <a:cxnSpLocks/>
          </p:cNvCxnSpPr>
          <p:nvPr/>
        </p:nvCxnSpPr>
        <p:spPr>
          <a:xfrm flipV="1">
            <a:off x="3990224" y="7974663"/>
            <a:ext cx="88347" cy="92996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33C2AE7E-CD9B-4551-98B9-8A15F9EF4217}"/>
              </a:ext>
            </a:extLst>
          </p:cNvPr>
          <p:cNvCxnSpPr>
            <a:cxnSpLocks/>
          </p:cNvCxnSpPr>
          <p:nvPr/>
        </p:nvCxnSpPr>
        <p:spPr>
          <a:xfrm flipH="1" flipV="1">
            <a:off x="3917199" y="7295900"/>
            <a:ext cx="163969" cy="32648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752D27F-7F64-4759-A398-8F6FAE4246E1}"/>
              </a:ext>
            </a:extLst>
          </p:cNvPr>
          <p:cNvCxnSpPr>
            <a:cxnSpLocks/>
          </p:cNvCxnSpPr>
          <p:nvPr/>
        </p:nvCxnSpPr>
        <p:spPr>
          <a:xfrm flipV="1">
            <a:off x="3887119" y="6343119"/>
            <a:ext cx="24596" cy="71102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1DB7F7B4-30FE-439E-A55B-9891AD65022E}"/>
              </a:ext>
            </a:extLst>
          </p:cNvPr>
          <p:cNvCxnSpPr>
            <a:cxnSpLocks/>
          </p:cNvCxnSpPr>
          <p:nvPr/>
        </p:nvCxnSpPr>
        <p:spPr>
          <a:xfrm flipV="1">
            <a:off x="2963014" y="6031881"/>
            <a:ext cx="704947" cy="1111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67FBFB4-A963-4FFC-886D-77851E1578C9}"/>
              </a:ext>
            </a:extLst>
          </p:cNvPr>
          <p:cNvCxnSpPr>
            <a:cxnSpLocks/>
          </p:cNvCxnSpPr>
          <p:nvPr/>
        </p:nvCxnSpPr>
        <p:spPr>
          <a:xfrm>
            <a:off x="3929148" y="5448566"/>
            <a:ext cx="0" cy="44837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B5B27617-1A7A-4E26-B725-D7B0629790A3}"/>
              </a:ext>
            </a:extLst>
          </p:cNvPr>
          <p:cNvCxnSpPr>
            <a:cxnSpLocks/>
          </p:cNvCxnSpPr>
          <p:nvPr/>
        </p:nvCxnSpPr>
        <p:spPr>
          <a:xfrm flipH="1" flipV="1">
            <a:off x="2996757" y="4866791"/>
            <a:ext cx="392461" cy="1851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0192DCEC-EEF2-479B-A2C3-0507E7B77347}"/>
              </a:ext>
            </a:extLst>
          </p:cNvPr>
          <p:cNvCxnSpPr>
            <a:cxnSpLocks/>
          </p:cNvCxnSpPr>
          <p:nvPr/>
        </p:nvCxnSpPr>
        <p:spPr>
          <a:xfrm flipH="1" flipV="1">
            <a:off x="3512526" y="5123658"/>
            <a:ext cx="392461" cy="1851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09D0E978-028A-4E40-919F-B281CDD83E9C}"/>
              </a:ext>
            </a:extLst>
          </p:cNvPr>
          <p:cNvCxnSpPr>
            <a:cxnSpLocks/>
          </p:cNvCxnSpPr>
          <p:nvPr/>
        </p:nvCxnSpPr>
        <p:spPr>
          <a:xfrm flipH="1" flipV="1">
            <a:off x="3895015" y="5209910"/>
            <a:ext cx="392461" cy="18511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8FEF826-2DD6-4CDD-BFE9-7E4F5126672E}"/>
              </a:ext>
            </a:extLst>
          </p:cNvPr>
          <p:cNvCxnSpPr>
            <a:cxnSpLocks/>
          </p:cNvCxnSpPr>
          <p:nvPr/>
        </p:nvCxnSpPr>
        <p:spPr>
          <a:xfrm flipH="1">
            <a:off x="4516709" y="4653396"/>
            <a:ext cx="558886" cy="65068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3077F60C-0E94-428E-A3DA-EBC9DAAEA501}"/>
              </a:ext>
            </a:extLst>
          </p:cNvPr>
          <p:cNvCxnSpPr>
            <a:cxnSpLocks/>
          </p:cNvCxnSpPr>
          <p:nvPr/>
        </p:nvCxnSpPr>
        <p:spPr>
          <a:xfrm flipH="1">
            <a:off x="5244349" y="4012588"/>
            <a:ext cx="417250" cy="40242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6487A2DD-0195-4618-979C-9E7D47D6676D}"/>
              </a:ext>
            </a:extLst>
          </p:cNvPr>
          <p:cNvCxnSpPr>
            <a:cxnSpLocks/>
            <a:endCxn id="160" idx="2"/>
          </p:cNvCxnSpPr>
          <p:nvPr/>
        </p:nvCxnSpPr>
        <p:spPr>
          <a:xfrm flipH="1">
            <a:off x="5808314" y="2789674"/>
            <a:ext cx="1197630" cy="1053835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474A04AB-BFFF-4812-89F8-752FA167EA33}"/>
              </a:ext>
            </a:extLst>
          </p:cNvPr>
          <p:cNvSpPr/>
          <p:nvPr/>
        </p:nvSpPr>
        <p:spPr>
          <a:xfrm>
            <a:off x="4144668" y="5655476"/>
            <a:ext cx="577393" cy="1978809"/>
          </a:xfrm>
          <a:custGeom>
            <a:avLst/>
            <a:gdLst>
              <a:gd name="connsiteX0" fmla="*/ 257175 w 587323"/>
              <a:gd name="connsiteY0" fmla="*/ 0 h 1938338"/>
              <a:gd name="connsiteX1" fmla="*/ 581025 w 587323"/>
              <a:gd name="connsiteY1" fmla="*/ 1552575 h 1938338"/>
              <a:gd name="connsiteX2" fmla="*/ 0 w 587323"/>
              <a:gd name="connsiteY2" fmla="*/ 1938338 h 193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323" h="1938338">
                <a:moveTo>
                  <a:pt x="257175" y="0"/>
                </a:moveTo>
                <a:cubicBezTo>
                  <a:pt x="440531" y="614759"/>
                  <a:pt x="623888" y="1229519"/>
                  <a:pt x="581025" y="1552575"/>
                </a:cubicBezTo>
                <a:cubicBezTo>
                  <a:pt x="538163" y="1875631"/>
                  <a:pt x="26194" y="1910557"/>
                  <a:pt x="0" y="193833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자유형: 도형 117">
            <a:extLst>
              <a:ext uri="{FF2B5EF4-FFF2-40B4-BE49-F238E27FC236}">
                <a16:creationId xmlns:a16="http://schemas.microsoft.com/office/drawing/2014/main" id="{3789C964-CFA0-46A9-AEBD-AE966F33440C}"/>
              </a:ext>
            </a:extLst>
          </p:cNvPr>
          <p:cNvSpPr/>
          <p:nvPr/>
        </p:nvSpPr>
        <p:spPr>
          <a:xfrm rot="1520520">
            <a:off x="4052470" y="5627960"/>
            <a:ext cx="374825" cy="464572"/>
          </a:xfrm>
          <a:custGeom>
            <a:avLst/>
            <a:gdLst>
              <a:gd name="connsiteX0" fmla="*/ 257175 w 587323"/>
              <a:gd name="connsiteY0" fmla="*/ 0 h 1938338"/>
              <a:gd name="connsiteX1" fmla="*/ 581025 w 587323"/>
              <a:gd name="connsiteY1" fmla="*/ 1552575 h 1938338"/>
              <a:gd name="connsiteX2" fmla="*/ 0 w 587323"/>
              <a:gd name="connsiteY2" fmla="*/ 1938338 h 193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323" h="1938338">
                <a:moveTo>
                  <a:pt x="257175" y="0"/>
                </a:moveTo>
                <a:cubicBezTo>
                  <a:pt x="440531" y="614759"/>
                  <a:pt x="623888" y="1229519"/>
                  <a:pt x="581025" y="1552575"/>
                </a:cubicBezTo>
                <a:cubicBezTo>
                  <a:pt x="538163" y="1875631"/>
                  <a:pt x="26194" y="1910557"/>
                  <a:pt x="0" y="193833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B97C5159-BA29-4549-9910-25274DE7D17A}"/>
              </a:ext>
            </a:extLst>
          </p:cNvPr>
          <p:cNvSpPr/>
          <p:nvPr/>
        </p:nvSpPr>
        <p:spPr>
          <a:xfrm>
            <a:off x="5354289" y="4944958"/>
            <a:ext cx="146050" cy="146050"/>
          </a:xfrm>
          <a:prstGeom prst="ellips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spc="-150" dirty="0"/>
              <a:t>R</a:t>
            </a:r>
            <a:endParaRPr lang="ko-KR" altLang="en-US" sz="1100" spc="-15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6474670F-2772-4032-AC04-69F73F847D3F}"/>
              </a:ext>
            </a:extLst>
          </p:cNvPr>
          <p:cNvSpPr/>
          <p:nvPr/>
        </p:nvSpPr>
        <p:spPr>
          <a:xfrm>
            <a:off x="5534281" y="4835612"/>
            <a:ext cx="556749" cy="1541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800" b="1" spc="-150" dirty="0">
                <a:solidFill>
                  <a:schemeClr val="bg1"/>
                </a:solidFill>
              </a:rPr>
              <a:t>월평삼거리</a:t>
            </a:r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8F21089B-102B-410F-A7DE-7F1FCAE30226}"/>
              </a:ext>
            </a:extLst>
          </p:cNvPr>
          <p:cNvCxnSpPr>
            <a:cxnSpLocks/>
          </p:cNvCxnSpPr>
          <p:nvPr/>
        </p:nvCxnSpPr>
        <p:spPr>
          <a:xfrm flipH="1">
            <a:off x="4467406" y="5064452"/>
            <a:ext cx="863927" cy="396508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492C2F6-2DD8-46A9-AE63-420EDD822BF0}"/>
              </a:ext>
            </a:extLst>
          </p:cNvPr>
          <p:cNvCxnSpPr>
            <a:cxnSpLocks/>
          </p:cNvCxnSpPr>
          <p:nvPr/>
        </p:nvCxnSpPr>
        <p:spPr>
          <a:xfrm flipH="1" flipV="1">
            <a:off x="5215813" y="4597575"/>
            <a:ext cx="154275" cy="2692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자유형: 도형 76">
            <a:extLst>
              <a:ext uri="{FF2B5EF4-FFF2-40B4-BE49-F238E27FC236}">
                <a16:creationId xmlns:a16="http://schemas.microsoft.com/office/drawing/2014/main" id="{68B742E0-C664-41EA-B118-787B6F056437}"/>
              </a:ext>
            </a:extLst>
          </p:cNvPr>
          <p:cNvSpPr/>
          <p:nvPr/>
        </p:nvSpPr>
        <p:spPr>
          <a:xfrm rot="2931813">
            <a:off x="4544401" y="4866335"/>
            <a:ext cx="349427" cy="1594480"/>
          </a:xfrm>
          <a:custGeom>
            <a:avLst/>
            <a:gdLst>
              <a:gd name="connsiteX0" fmla="*/ 257175 w 587323"/>
              <a:gd name="connsiteY0" fmla="*/ 0 h 1938338"/>
              <a:gd name="connsiteX1" fmla="*/ 581025 w 587323"/>
              <a:gd name="connsiteY1" fmla="*/ 1552575 h 1938338"/>
              <a:gd name="connsiteX2" fmla="*/ 0 w 587323"/>
              <a:gd name="connsiteY2" fmla="*/ 1938338 h 193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323" h="1938338">
                <a:moveTo>
                  <a:pt x="257175" y="0"/>
                </a:moveTo>
                <a:cubicBezTo>
                  <a:pt x="440531" y="614759"/>
                  <a:pt x="623888" y="1229519"/>
                  <a:pt x="581025" y="1552575"/>
                </a:cubicBezTo>
                <a:cubicBezTo>
                  <a:pt x="538163" y="1875631"/>
                  <a:pt x="26194" y="1910557"/>
                  <a:pt x="0" y="193833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70ACE15C-583F-4006-973E-F6F605908A97}"/>
              </a:ext>
            </a:extLst>
          </p:cNvPr>
          <p:cNvSpPr/>
          <p:nvPr/>
        </p:nvSpPr>
        <p:spPr>
          <a:xfrm rot="985294">
            <a:off x="4624138" y="5174305"/>
            <a:ext cx="874348" cy="2670273"/>
          </a:xfrm>
          <a:custGeom>
            <a:avLst/>
            <a:gdLst>
              <a:gd name="connsiteX0" fmla="*/ 257175 w 587323"/>
              <a:gd name="connsiteY0" fmla="*/ 0 h 1938338"/>
              <a:gd name="connsiteX1" fmla="*/ 581025 w 587323"/>
              <a:gd name="connsiteY1" fmla="*/ 1552575 h 1938338"/>
              <a:gd name="connsiteX2" fmla="*/ 0 w 587323"/>
              <a:gd name="connsiteY2" fmla="*/ 1938338 h 1938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323" h="1938338">
                <a:moveTo>
                  <a:pt x="257175" y="0"/>
                </a:moveTo>
                <a:cubicBezTo>
                  <a:pt x="440531" y="614759"/>
                  <a:pt x="623888" y="1229519"/>
                  <a:pt x="581025" y="1552575"/>
                </a:cubicBezTo>
                <a:cubicBezTo>
                  <a:pt x="538163" y="1875631"/>
                  <a:pt x="26194" y="1910557"/>
                  <a:pt x="0" y="1938338"/>
                </a:cubicBezTo>
              </a:path>
            </a:pathLst>
          </a:custGeom>
          <a:noFill/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4331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588</TotalTime>
  <Words>53</Words>
  <Application>Microsoft Office PowerPoint</Application>
  <PresentationFormat>A3 용지(297x420mm)</PresentationFormat>
  <Paragraphs>46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hyunhee lee</dc:creator>
  <cp:lastModifiedBy>user</cp:lastModifiedBy>
  <cp:revision>46</cp:revision>
  <cp:lastPrinted>2024-12-23T08:19:25Z</cp:lastPrinted>
  <dcterms:created xsi:type="dcterms:W3CDTF">2024-11-20T14:45:39Z</dcterms:created>
  <dcterms:modified xsi:type="dcterms:W3CDTF">2024-12-26T04:50:16Z</dcterms:modified>
</cp:coreProperties>
</file>