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B58E5-75F0-43A6-937D-54940F37AFF3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AEE32-560A-4BD2-9F53-ABB9E9F82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6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7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2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8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7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70A7-FA31-4ED5-8C16-AB51C635EDC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3785-8129-406A-986B-ABBBFEA01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8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bg1">
                <a:lumMod val="50000"/>
                <a:lumOff val="50000"/>
              </a:schemeClr>
            </a:gs>
            <a:gs pos="100000">
              <a:schemeClr val="bg1">
                <a:lumMod val="86000"/>
                <a:lumOff val="14000"/>
              </a:schemeClr>
            </a:gs>
            <a:gs pos="75000">
              <a:schemeClr val="bg1">
                <a:lumMod val="67000"/>
                <a:lumOff val="33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0"/>
            <a:ext cx="935355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7" y="3823115"/>
            <a:ext cx="4487045" cy="1201016"/>
          </a:xfrm>
          <a:prstGeom prst="rect">
            <a:avLst/>
          </a:prstGeom>
          <a:solidFill>
            <a:srgbClr val="860000"/>
          </a:solidFill>
        </p:spPr>
      </p:pic>
      <p:sp>
        <p:nvSpPr>
          <p:cNvPr id="5" name="TextBox 4"/>
          <p:cNvSpPr txBox="1"/>
          <p:nvPr/>
        </p:nvSpPr>
        <p:spPr>
          <a:xfrm>
            <a:off x="3707621" y="5393463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DX경필명조B" panose="02010606000101010101" pitchFamily="2" charset="-127"/>
                <a:ea typeface="DX경필명조B" panose="02010606000101010101" pitchFamily="2" charset="-127"/>
              </a:rPr>
              <a:t>TEAM </a:t>
            </a:r>
            <a:r>
              <a:rPr lang="ko-KR" altLang="en-US" b="1">
                <a:latin typeface="DX경필명조B" panose="02010606000101010101" pitchFamily="2" charset="-127"/>
                <a:ea typeface="DX경필명조B" panose="02010606000101010101" pitchFamily="2" charset="-127"/>
              </a:rPr>
              <a:t>현혜원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0645" y="5024131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X경필명조B" panose="02010606000101010101" pitchFamily="2" charset="-127"/>
                <a:ea typeface="DX경필명조B" panose="02010606000101010101" pitchFamily="2" charset="-127"/>
              </a:rPr>
              <a:t>김혜림</a:t>
            </a:r>
            <a:r>
              <a:rPr lang="en-US" altLang="ko-KR">
                <a:latin typeface="DX경필명조B" panose="02010606000101010101" pitchFamily="2" charset="-127"/>
                <a:ea typeface="DX경필명조B" panose="02010606000101010101" pitchFamily="2" charset="-127"/>
              </a:rPr>
              <a:t>, </a:t>
            </a:r>
            <a:r>
              <a:rPr lang="ko-KR" altLang="en-US">
                <a:latin typeface="DX경필명조B" panose="02010606000101010101" pitchFamily="2" charset="-127"/>
                <a:ea typeface="DX경필명조B" panose="02010606000101010101" pitchFamily="2" charset="-127"/>
              </a:rPr>
              <a:t>유원상</a:t>
            </a:r>
            <a:r>
              <a:rPr lang="en-US" altLang="ko-KR">
                <a:latin typeface="DX경필명조B" panose="02010606000101010101" pitchFamily="2" charset="-127"/>
                <a:ea typeface="DX경필명조B" panose="02010606000101010101" pitchFamily="2" charset="-127"/>
              </a:rPr>
              <a:t>, </a:t>
            </a:r>
            <a:r>
              <a:rPr lang="ko-KR" altLang="en-US">
                <a:latin typeface="DX경필명조B" panose="02010606000101010101" pitchFamily="2" charset="-127"/>
                <a:ea typeface="DX경필명조B" panose="02010606000101010101" pitchFamily="2" charset="-127"/>
              </a:rPr>
              <a:t>이현주</a:t>
            </a:r>
          </a:p>
        </p:txBody>
      </p:sp>
    </p:spTree>
    <p:extLst>
      <p:ext uri="{BB962C8B-B14F-4D97-AF65-F5344CB8AC3E}">
        <p14:creationId xmlns:p14="http://schemas.microsoft.com/office/powerpoint/2010/main" val="67009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0058" y="239632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“</a:t>
            </a:r>
            <a:r>
              <a:rPr lang="ko-KR" altLang="en-US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목차</a:t>
            </a:r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”</a:t>
            </a:r>
            <a:endParaRPr lang="ko-KR" altLang="en-US" sz="3600">
              <a:ln w="63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247775" y="2160367"/>
            <a:ext cx="9439274" cy="2649700"/>
            <a:chOff x="1647825" y="2322292"/>
            <a:chExt cx="8886162" cy="2649700"/>
          </a:xfrm>
        </p:grpSpPr>
        <p:grpSp>
          <p:nvGrpSpPr>
            <p:cNvPr id="26" name="그룹 25"/>
            <p:cNvGrpSpPr/>
            <p:nvPr/>
          </p:nvGrpSpPr>
          <p:grpSpPr>
            <a:xfrm>
              <a:off x="1647825" y="2322292"/>
              <a:ext cx="8886162" cy="2649700"/>
              <a:chOff x="1266825" y="2482370"/>
              <a:chExt cx="8886162" cy="264970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71027" y="2482370"/>
                <a:ext cx="2781960" cy="1371600"/>
                <a:chOff x="7371027" y="2482370"/>
                <a:chExt cx="2781960" cy="137160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7371027" y="2754512"/>
                  <a:ext cx="2449381" cy="827314"/>
                </a:xfrm>
                <a:prstGeom prst="rect">
                  <a:avLst/>
                </a:prstGeom>
                <a:solidFill>
                  <a:srgbClr val="860000"/>
                </a:solidFill>
                <a:ln w="158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이등변 삼각형 12"/>
                <p:cNvSpPr/>
                <p:nvPr/>
              </p:nvSpPr>
              <p:spPr>
                <a:xfrm rot="5400000">
                  <a:off x="9247499" y="2948481"/>
                  <a:ext cx="1371600" cy="439377"/>
                </a:xfrm>
                <a:prstGeom prst="triangle">
                  <a:avLst/>
                </a:prstGeom>
                <a:solidFill>
                  <a:srgbClr val="8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1469194" y="4487580"/>
                <a:ext cx="1534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smtClean="0"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제안 </a:t>
                </a:r>
                <a:r>
                  <a:rPr lang="ko-KR" altLang="en-US" sz="2400"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개요 </a:t>
                </a:r>
                <a:endParaRPr lang="ko-KR" altLang="en-US" sz="2400"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X경필명조B" panose="02010606000101010101" pitchFamily="2" charset="-127"/>
                  <a:ea typeface="DX경필명조B" panose="02010606000101010101" pitchFamily="2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1266825" y="4304756"/>
                <a:ext cx="2505076" cy="827314"/>
                <a:chOff x="1266825" y="4304756"/>
                <a:chExt cx="2505076" cy="827314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1266825" y="4304756"/>
                  <a:ext cx="2505076" cy="827314"/>
                </a:xfrm>
                <a:prstGeom prst="rect">
                  <a:avLst/>
                </a:prstGeom>
                <a:solidFill>
                  <a:srgbClr val="860000"/>
                </a:solidFill>
                <a:ln w="158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bg1">
                        <a:lumMod val="85000"/>
                      </a:schemeClr>
                    </a:solidFill>
                    <a:latin typeface="DX경필명조B" panose="02010606000101010101" pitchFamily="2" charset="-127"/>
                    <a:ea typeface="DX경필명조B" panose="02010606000101010101" pitchFamily="2" charset="-127"/>
                  </a:endParaRPr>
                </a:p>
              </p:txBody>
            </p:sp>
            <p:sp>
              <p:nvSpPr>
                <p:cNvPr id="19" name="이등변 삼각형 18"/>
                <p:cNvSpPr/>
                <p:nvPr/>
              </p:nvSpPr>
              <p:spPr>
                <a:xfrm rot="-5400000">
                  <a:off x="3277453" y="4637620"/>
                  <a:ext cx="516746" cy="47215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3299751" y="3788006"/>
                <a:ext cx="2505076" cy="827314"/>
                <a:chOff x="3871119" y="3788008"/>
                <a:chExt cx="2505076" cy="827314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3871119" y="3788008"/>
                  <a:ext cx="2505076" cy="827314"/>
                </a:xfrm>
                <a:prstGeom prst="rect">
                  <a:avLst/>
                </a:prstGeom>
                <a:solidFill>
                  <a:srgbClr val="860000"/>
                </a:solidFill>
                <a:ln w="158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이등변 삼각형 19"/>
                <p:cNvSpPr/>
                <p:nvPr/>
              </p:nvSpPr>
              <p:spPr>
                <a:xfrm rot="-5400000">
                  <a:off x="5881747" y="4120874"/>
                  <a:ext cx="516746" cy="47215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5332677" y="3271256"/>
                <a:ext cx="2510500" cy="827315"/>
                <a:chOff x="6475413" y="3271260"/>
                <a:chExt cx="2510500" cy="827315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6475413" y="3271260"/>
                  <a:ext cx="2505076" cy="827314"/>
                </a:xfrm>
                <a:prstGeom prst="rect">
                  <a:avLst/>
                </a:prstGeom>
                <a:solidFill>
                  <a:srgbClr val="860000"/>
                </a:solidFill>
                <a:ln w="158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이등변 삼각형 20"/>
                <p:cNvSpPr/>
                <p:nvPr/>
              </p:nvSpPr>
              <p:spPr>
                <a:xfrm rot="-5400000">
                  <a:off x="8491465" y="3604127"/>
                  <a:ext cx="516746" cy="47215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" name="직사각형 17"/>
            <p:cNvSpPr/>
            <p:nvPr/>
          </p:nvSpPr>
          <p:spPr>
            <a:xfrm>
              <a:off x="4048048" y="3758055"/>
              <a:ext cx="1426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smtClean="0"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개발 내용</a:t>
              </a:r>
              <a:endParaRPr lang="ko-KR" altLang="en-US" sz="2400">
                <a:ln w="1270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43992" y="4325044"/>
              <a:ext cx="1426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smtClean="0"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제안 개요</a:t>
              </a:r>
              <a:endParaRPr lang="ko-KR" altLang="en-US" sz="2400">
                <a:ln w="1270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52376" y="3296390"/>
              <a:ext cx="1426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smtClean="0"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추진 전략</a:t>
              </a:r>
              <a:endParaRPr lang="ko-KR" altLang="en-US" sz="2400">
                <a:ln w="1270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62825" y="2777258"/>
              <a:ext cx="18181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smtClean="0"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성과 및 평가</a:t>
              </a:r>
              <a:endParaRPr lang="ko-KR" altLang="en-US" sz="2400">
                <a:ln w="1270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2189359" y="3544378"/>
            <a:ext cx="360000" cy="360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</a:t>
            </a:r>
            <a:endParaRPr lang="ko-KR" altLang="en-US" sz="2000" b="1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498129" y="2510881"/>
            <a:ext cx="360000" cy="360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3</a:t>
            </a:r>
            <a:endParaRPr lang="ko-KR" altLang="en-US" sz="2000" b="1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603906" y="4371692"/>
            <a:ext cx="360000" cy="360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2</a:t>
            </a:r>
            <a:endParaRPr lang="ko-KR" altLang="en-US" sz="2000" b="1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852210" y="3338195"/>
            <a:ext cx="360000" cy="3600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4</a:t>
            </a:r>
            <a:endParaRPr lang="ko-KR" altLang="en-US" sz="2000" b="1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247775" y="908676"/>
            <a:ext cx="95184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50490" y="2598335"/>
            <a:ext cx="2037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아이템 선정 이유</a:t>
            </a:r>
            <a:endParaRPr lang="en-US" altLang="ko-KR" smtClean="0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아이템의 주요 내용</a:t>
            </a:r>
            <a:endParaRPr lang="en-US" altLang="ko-KR" smtClean="0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기술성 분석</a:t>
            </a:r>
            <a:endParaRPr lang="ko-KR" altLang="en-US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10910" y="4810066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서비스 시나리오</a:t>
            </a:r>
            <a:endParaRPr lang="en-US" altLang="ko-KR" smtClean="0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시스템 구성</a:t>
            </a:r>
            <a:endParaRPr lang="en-US" altLang="ko-KR" smtClean="0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사용 툴</a:t>
            </a:r>
            <a:endParaRPr lang="ko-KR" altLang="en-US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9185" y="1799383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개발팀 구성과 역할 </a:t>
            </a:r>
            <a:endParaRPr lang="en-US" altLang="ko-KR" smtClean="0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개발 일정</a:t>
            </a:r>
            <a:endParaRPr lang="ko-KR" altLang="en-US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66319" y="379808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개발 결과물</a:t>
            </a:r>
            <a:endParaRPr lang="ko-KR" altLang="en-US">
              <a:solidFill>
                <a:schemeClr val="bg1">
                  <a:lumMod val="50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36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0058" y="239632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“</a:t>
            </a:r>
            <a:r>
              <a:rPr lang="ko-KR" altLang="en-US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제안 개요</a:t>
            </a:r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”</a:t>
            </a:r>
            <a:endParaRPr lang="ko-KR" altLang="en-US" sz="3600">
              <a:ln w="63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247775" y="908676"/>
            <a:ext cx="95184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3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0058" y="239632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“</a:t>
            </a:r>
            <a:r>
              <a:rPr lang="ko-KR" altLang="en-US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개발 내용</a:t>
            </a:r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”</a:t>
            </a:r>
            <a:endParaRPr lang="ko-KR" altLang="en-US" sz="3600">
              <a:ln w="63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247775" y="908676"/>
            <a:ext cx="95184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0058" y="239632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“</a:t>
            </a:r>
            <a:r>
              <a:rPr lang="ko-KR" altLang="en-US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추진 전략</a:t>
            </a:r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”</a:t>
            </a:r>
            <a:endParaRPr lang="ko-KR" altLang="en-US" sz="3600">
              <a:ln w="63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247775" y="908676"/>
            <a:ext cx="95184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8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0058" y="239632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“</a:t>
            </a:r>
            <a:r>
              <a:rPr lang="ko-KR" altLang="en-US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성과 및 평가</a:t>
            </a:r>
            <a:r>
              <a:rPr lang="en-US" altLang="ko-KR" sz="3600" smtClean="0"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X경필명조B" panose="02010606000101010101" pitchFamily="2" charset="-127"/>
                <a:ea typeface="DX경필명조B" panose="02010606000101010101" pitchFamily="2" charset="-127"/>
              </a:rPr>
              <a:t>”</a:t>
            </a:r>
            <a:endParaRPr lang="ko-KR" altLang="en-US" sz="3600">
              <a:ln w="63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247775" y="908676"/>
            <a:ext cx="95184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2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0618" y="10537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698823" y="1031183"/>
            <a:ext cx="7118039" cy="1840409"/>
            <a:chOff x="2915051" y="1043242"/>
            <a:chExt cx="7118039" cy="1840409"/>
          </a:xfrm>
        </p:grpSpPr>
        <p:cxnSp>
          <p:nvCxnSpPr>
            <p:cNvPr id="13" name="꺾인 연결선 12"/>
            <p:cNvCxnSpPr>
              <a:stCxn id="14" idx="1"/>
              <a:endCxn id="15" idx="1"/>
            </p:cNvCxnSpPr>
            <p:nvPr/>
          </p:nvCxnSpPr>
          <p:spPr>
            <a:xfrm rot="10800000" flipV="1">
              <a:off x="2915051" y="1227907"/>
              <a:ext cx="12700" cy="105557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15051" y="1043242"/>
              <a:ext cx="2528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argv&lt;4 : print_help()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5051" y="1683322"/>
              <a:ext cx="711803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else 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	chart_type = argv[1]</a:t>
              </a:r>
            </a:p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	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if not </a:t>
              </a:r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유효한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값인지 판단 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is_vaild_chart_type(chart_type)</a:t>
              </a:r>
            </a:p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적절하지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않다는 오류 메시지 </a:t>
              </a:r>
              <a:endPara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	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	print_help()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25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71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DX경필명조B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LNB1106Y002</dc:creator>
  <cp:lastModifiedBy>LNB1106Y002</cp:lastModifiedBy>
  <cp:revision>7</cp:revision>
  <dcterms:created xsi:type="dcterms:W3CDTF">2017-02-20T07:27:25Z</dcterms:created>
  <dcterms:modified xsi:type="dcterms:W3CDTF">2017-02-20T08:20:14Z</dcterms:modified>
</cp:coreProperties>
</file>