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7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0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4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D526-B424-47A3-A0B7-7BDCDF8213DD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2385-E673-4184-B377-D1697F8E4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77274" y="1408922"/>
            <a:ext cx="3796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ndalus" panose="02020603050405020304" pitchFamily="18" charset="-78"/>
                <a:cs typeface="Andalus" panose="02020603050405020304" pitchFamily="18" charset="-78"/>
              </a:rPr>
              <a:t>Press E to OPEN</a:t>
            </a:r>
            <a:endParaRPr lang="ko-KR" altLang="en-US" sz="4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7274" y="2419738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dobe Garamond Pro Bold" panose="02020702060506020403" pitchFamily="18" charset="0"/>
                <a:cs typeface="Andalus" panose="02020603050405020304" pitchFamily="18" charset="-78"/>
              </a:rPr>
              <a:t>Press E to OPEN</a:t>
            </a:r>
            <a:endParaRPr lang="ko-KR" altLang="en-US" sz="4400" dirty="0">
              <a:latin typeface="Adobe Garamond Pro Bold" panose="02020702060506020403" pitchFamily="18" charset="0"/>
              <a:cs typeface="Andalus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274" y="3430554"/>
            <a:ext cx="3486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ernard MT Condensed" panose="02050806060905020404" pitchFamily="18" charset="0"/>
                <a:cs typeface="Andalus" panose="02020603050405020304" pitchFamily="18" charset="-78"/>
              </a:rPr>
              <a:t>Press E to OPEN</a:t>
            </a:r>
            <a:endParaRPr lang="ko-KR" altLang="en-US" sz="4400" dirty="0">
              <a:latin typeface="Bernard MT Condensed" panose="02050806060905020404" pitchFamily="18" charset="0"/>
              <a:cs typeface="Andalus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274" y="4519126"/>
            <a:ext cx="3993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parral Pro" panose="02060503040505020203" pitchFamily="18" charset="0"/>
                <a:cs typeface="Andalus" panose="02020603050405020304" pitchFamily="18" charset="-78"/>
              </a:rPr>
              <a:t>Press E to OPEN</a:t>
            </a:r>
            <a:endParaRPr lang="ko-KR" altLang="en-US" sz="4400" dirty="0"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aparral Pro" panose="02060503040505020203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33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956" y="712236"/>
            <a:ext cx="3993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 w="3175">
                  <a:solidFill>
                    <a:schemeClr val="tx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parral Pro" panose="02060503040505020203" pitchFamily="18" charset="0"/>
                <a:cs typeface="Andalus" panose="02020603050405020304" pitchFamily="18" charset="-78"/>
              </a:rPr>
              <a:t>Press E to OPEN</a:t>
            </a:r>
            <a:endParaRPr lang="ko-KR" altLang="en-US" sz="4400" dirty="0">
              <a:ln w="3175">
                <a:solidFill>
                  <a:schemeClr val="tx1"/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aparral Pro" panose="02060503040505020203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36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Adobe Garamond Pro Bold</vt:lpstr>
      <vt:lpstr>Andalus</vt:lpstr>
      <vt:lpstr>Arial</vt:lpstr>
      <vt:lpstr>Bernard MT Condensed</vt:lpstr>
      <vt:lpstr>Chaparral Pro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김혜림</dc:creator>
  <cp:lastModifiedBy>김혜림</cp:lastModifiedBy>
  <cp:revision>1</cp:revision>
  <dcterms:created xsi:type="dcterms:W3CDTF">2016-12-16T15:54:31Z</dcterms:created>
  <dcterms:modified xsi:type="dcterms:W3CDTF">2016-12-16T16:00:02Z</dcterms:modified>
</cp:coreProperties>
</file>