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9" r:id="rId3"/>
    <p:sldId id="265" r:id="rId4"/>
    <p:sldId id="296" r:id="rId5"/>
    <p:sldId id="290" r:id="rId6"/>
    <p:sldId id="297" r:id="rId7"/>
    <p:sldId id="291" r:id="rId8"/>
    <p:sldId id="298" r:id="rId9"/>
    <p:sldId id="292" r:id="rId10"/>
    <p:sldId id="299" r:id="rId11"/>
    <p:sldId id="293" r:id="rId12"/>
    <p:sldId id="300" r:id="rId13"/>
    <p:sldId id="294" r:id="rId14"/>
    <p:sldId id="302" r:id="rId15"/>
    <p:sldId id="301" r:id="rId16"/>
    <p:sldId id="295" r:id="rId17"/>
    <p:sldId id="303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al Falah" initials="RF" lastIdx="1" clrIdx="0">
    <p:extLst>
      <p:ext uri="{19B8F6BF-5375-455C-9EA6-DF929625EA0E}">
        <p15:presenceInfo xmlns:p15="http://schemas.microsoft.com/office/powerpoint/2012/main" userId="d3e19b36e18118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4C"/>
    <a:srgbClr val="D41D1D"/>
    <a:srgbClr val="383838"/>
    <a:srgbClr val="363437"/>
    <a:srgbClr val="FFAC00"/>
    <a:srgbClr val="F1F1E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2103" autoAdjust="0"/>
  </p:normalViewPr>
  <p:slideViewPr>
    <p:cSldViewPr snapToGrid="0">
      <p:cViewPr varScale="1">
        <p:scale>
          <a:sx n="49" d="100"/>
          <a:sy n="49" d="100"/>
        </p:scale>
        <p:origin x="4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022FF-D938-47FF-9BC5-FCB7F8EC714A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2EF7-D6B1-41DA-81FF-5D1CFEFAD8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14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8199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Hana Widya Ananta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386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154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990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Hana Widya Ananta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0774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Hana Widya Ananta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123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 dan Hana Widya Ananta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0661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0503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41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Asepnurmuahmmad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137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Hana Widya </a:t>
            </a:r>
            <a:r>
              <a:rPr lang="id-ID" dirty="0" err="1"/>
              <a:t>ananta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07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Hana Widya Ananta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318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569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23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 Nur Muhammad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397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Asep</a:t>
            </a:r>
            <a:r>
              <a:rPr lang="id-ID" baseline="0" dirty="0"/>
              <a:t> Nur Muhammad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249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Hana Widya Ananta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EF7-D6B1-41DA-81FF-5D1CFEFAD8A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336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760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722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605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8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294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222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279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726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46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74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74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288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9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16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32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91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9E4791-A0D7-4D56-8F57-BC11D08FB97E}" type="datetimeFigureOut">
              <a:rPr lang="id-ID" smtClean="0"/>
              <a:t>17/06/2016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9012C6-490D-4805-91BD-9AAD81CB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44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96852"/>
            <a:ext cx="12369800" cy="19611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5432"/>
            <a:ext cx="12369800" cy="4896852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113" y="2607033"/>
            <a:ext cx="7610797" cy="964998"/>
          </a:xfrm>
        </p:spPr>
        <p:txBody>
          <a:bodyPr>
            <a:normAutofit fontScale="90000"/>
          </a:bodyPr>
          <a:lstStyle/>
          <a:p>
            <a:pPr algn="l"/>
            <a:r>
              <a:rPr lang="id-ID" sz="4400" dirty="0" err="1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4400" dirty="0">
                <a:solidFill>
                  <a:srgbClr val="363437"/>
                </a:solidFill>
                <a:latin typeface="Rockwell Extra Bold" panose="02060903040505020403" pitchFamily="18" charset="0"/>
              </a:rPr>
              <a:t> </a:t>
            </a:r>
            <a:r>
              <a:rPr lang="id-ID" sz="44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DIVISION OF </a:t>
            </a:r>
            <a:r>
              <a:rPr lang="id-ID" sz="4400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Gsstf</a:t>
            </a:r>
            <a:endParaRPr lang="id-ID" sz="4400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423" y="5230646"/>
            <a:ext cx="4852377" cy="187707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Our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team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id-ID" sz="20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Asep Nur Muhammad – 140810140070 – 2014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id-ID" sz="20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Hana widya ananta –   210110130356 – 2013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4" y="1119477"/>
            <a:ext cx="1476561" cy="14765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8806" y="5230646"/>
            <a:ext cx="1226750" cy="12267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28558" y="5554259"/>
            <a:ext cx="1046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cap="all" dirty="0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RUTT</a:t>
            </a:r>
            <a:endParaRPr lang="en-US" sz="3200" cap="all" dirty="0">
              <a:solidFill>
                <a:schemeClr val="accent2">
                  <a:lumMod val="75000"/>
                </a:schemeClr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0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5" y="11227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Our</a:t>
            </a:r>
            <a:r>
              <a:rPr lang="en-US" sz="5400" b="1" dirty="0">
                <a:latin typeface="Rockwell Extra Bold" panose="02060903040505020403" pitchFamily="18" charset="0"/>
              </a:rPr>
              <a:t> </a:t>
            </a:r>
            <a:r>
              <a:rPr lang="id-ID" sz="5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Proker</a:t>
            </a:r>
            <a:endParaRPr lang="id-ID" sz="5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9318" y="3568240"/>
            <a:ext cx="1488551" cy="2100975"/>
            <a:chOff x="449318" y="3568240"/>
            <a:chExt cx="1488551" cy="2100975"/>
          </a:xfrm>
        </p:grpSpPr>
        <p:grpSp>
          <p:nvGrpSpPr>
            <p:cNvPr id="15" name="Group 14"/>
            <p:cNvGrpSpPr/>
            <p:nvPr/>
          </p:nvGrpSpPr>
          <p:grpSpPr>
            <a:xfrm>
              <a:off x="449318" y="3568240"/>
              <a:ext cx="1480965" cy="1480965"/>
              <a:chOff x="449318" y="3568240"/>
              <a:chExt cx="1480965" cy="14809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9318" y="3568240"/>
                <a:ext cx="1480965" cy="1480965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365" y="3851848"/>
                <a:ext cx="899749" cy="851762"/>
              </a:xfrm>
              <a:prstGeom prst="rect">
                <a:avLst/>
              </a:prstGeom>
            </p:spPr>
          </p:pic>
        </p:grpSp>
        <p:sp>
          <p:nvSpPr>
            <p:cNvPr id="37" name="Rectangle 36"/>
            <p:cNvSpPr/>
            <p:nvPr/>
          </p:nvSpPr>
          <p:spPr>
            <a:xfrm>
              <a:off x="449318" y="5145995"/>
              <a:ext cx="14885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Film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Class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26422" y="1672350"/>
            <a:ext cx="2117801" cy="2086961"/>
            <a:chOff x="2326422" y="1672350"/>
            <a:chExt cx="2117801" cy="2086961"/>
          </a:xfrm>
        </p:grpSpPr>
        <p:sp>
          <p:nvSpPr>
            <p:cNvPr id="38" name="Oval 37"/>
            <p:cNvSpPr/>
            <p:nvPr/>
          </p:nvSpPr>
          <p:spPr>
            <a:xfrm>
              <a:off x="2326422" y="1672350"/>
              <a:ext cx="1480965" cy="148096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54571" y="3236091"/>
              <a:ext cx="2089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Movie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441" y="1708450"/>
              <a:ext cx="1436914" cy="143691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348826" y="3564928"/>
            <a:ext cx="2352773" cy="2100975"/>
            <a:chOff x="4348826" y="3564928"/>
            <a:chExt cx="2352773" cy="2100975"/>
          </a:xfrm>
        </p:grpSpPr>
        <p:sp>
          <p:nvSpPr>
            <p:cNvPr id="41" name="Oval 40"/>
            <p:cNvSpPr/>
            <p:nvPr/>
          </p:nvSpPr>
          <p:spPr>
            <a:xfrm>
              <a:off x="4348826" y="3564928"/>
              <a:ext cx="1480965" cy="1480965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48826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Festival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17" y="3821936"/>
              <a:ext cx="1074724" cy="1074724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>
            <a:stCxn id="4" idx="7"/>
            <a:endCxn id="38" idx="3"/>
          </p:cNvCxnSpPr>
          <p:nvPr/>
        </p:nvCxnSpPr>
        <p:spPr>
          <a:xfrm flipV="1">
            <a:off x="1713401" y="2936433"/>
            <a:ext cx="829903" cy="8486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5"/>
            <a:endCxn id="41" idx="1"/>
          </p:cNvCxnSpPr>
          <p:nvPr/>
        </p:nvCxnSpPr>
        <p:spPr>
          <a:xfrm>
            <a:off x="3590505" y="2936433"/>
            <a:ext cx="975203" cy="8453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396283" y="1686425"/>
            <a:ext cx="2021123" cy="2086683"/>
            <a:chOff x="6396283" y="1686425"/>
            <a:chExt cx="2021123" cy="2086683"/>
          </a:xfrm>
        </p:grpSpPr>
        <p:sp>
          <p:nvSpPr>
            <p:cNvPr id="58" name="Rectangle 57"/>
            <p:cNvSpPr/>
            <p:nvPr/>
          </p:nvSpPr>
          <p:spPr>
            <a:xfrm>
              <a:off x="6588112" y="3249888"/>
              <a:ext cx="18292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Cooperation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96283" y="1686425"/>
              <a:ext cx="1480965" cy="1480965"/>
              <a:chOff x="6396283" y="1686425"/>
              <a:chExt cx="1480965" cy="148096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96283" y="1686425"/>
                <a:ext cx="1480965" cy="1480965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405" y="1708450"/>
                <a:ext cx="1450951" cy="1430356"/>
              </a:xfrm>
              <a:prstGeom prst="rect">
                <a:avLst/>
              </a:prstGeom>
            </p:spPr>
          </p:pic>
        </p:grpSp>
      </p:grpSp>
      <p:cxnSp>
        <p:nvCxnSpPr>
          <p:cNvPr id="60" name="Straight Connector 59"/>
          <p:cNvCxnSpPr>
            <a:stCxn id="57" idx="3"/>
            <a:endCxn id="41" idx="7"/>
          </p:cNvCxnSpPr>
          <p:nvPr/>
        </p:nvCxnSpPr>
        <p:spPr>
          <a:xfrm flipH="1">
            <a:off x="5612909" y="2950508"/>
            <a:ext cx="1000256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507243" y="3564928"/>
            <a:ext cx="2352773" cy="2100975"/>
            <a:chOff x="8507243" y="3564928"/>
            <a:chExt cx="2352773" cy="2100975"/>
          </a:xfrm>
        </p:grpSpPr>
        <p:sp>
          <p:nvSpPr>
            <p:cNvPr id="70" name="Rectangle 69"/>
            <p:cNvSpPr/>
            <p:nvPr/>
          </p:nvSpPr>
          <p:spPr>
            <a:xfrm>
              <a:off x="8507243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Parade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507243" y="3564928"/>
              <a:ext cx="1480965" cy="1480965"/>
              <a:chOff x="8507243" y="3564928"/>
              <a:chExt cx="1480965" cy="14809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507243" y="3564928"/>
                <a:ext cx="1480965" cy="1480965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7" t="30339" r="29658" b="30778"/>
              <a:stretch/>
            </p:blipFill>
            <p:spPr>
              <a:xfrm>
                <a:off x="8839923" y="3773108"/>
                <a:ext cx="815604" cy="1111340"/>
              </a:xfrm>
              <a:prstGeom prst="rect">
                <a:avLst/>
              </a:prstGeom>
            </p:spPr>
          </p:pic>
        </p:grpSp>
      </p:grpSp>
      <p:cxnSp>
        <p:nvCxnSpPr>
          <p:cNvPr id="72" name="Straight Connector 71"/>
          <p:cNvCxnSpPr>
            <a:stCxn id="57" idx="5"/>
            <a:endCxn id="69" idx="1"/>
          </p:cNvCxnSpPr>
          <p:nvPr/>
        </p:nvCxnSpPr>
        <p:spPr>
          <a:xfrm>
            <a:off x="7660366" y="2950508"/>
            <a:ext cx="1063759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0502405" y="1712297"/>
            <a:ext cx="2721189" cy="2100975"/>
            <a:chOff x="10502405" y="1712297"/>
            <a:chExt cx="2721189" cy="2100975"/>
          </a:xfrm>
        </p:grpSpPr>
        <p:sp>
          <p:nvSpPr>
            <p:cNvPr id="79" name="Rectangle 78"/>
            <p:cNvSpPr/>
            <p:nvPr/>
          </p:nvSpPr>
          <p:spPr>
            <a:xfrm>
              <a:off x="10870821" y="3290052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Tools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502405" y="1712297"/>
              <a:ext cx="1480965" cy="1480965"/>
              <a:chOff x="10502405" y="1712297"/>
              <a:chExt cx="1480965" cy="148096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502405" y="1712297"/>
                <a:ext cx="1480965" cy="148096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7684" y="1947335"/>
                <a:ext cx="1050405" cy="1050405"/>
              </a:xfrm>
              <a:prstGeom prst="rect">
                <a:avLst/>
              </a:prstGeom>
            </p:spPr>
          </p:pic>
        </p:grpSp>
      </p:grpSp>
      <p:cxnSp>
        <p:nvCxnSpPr>
          <p:cNvPr id="82" name="Straight Connector 81"/>
          <p:cNvCxnSpPr/>
          <p:nvPr/>
        </p:nvCxnSpPr>
        <p:spPr>
          <a:xfrm flipV="1">
            <a:off x="9781650" y="2980305"/>
            <a:ext cx="956761" cy="7790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9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245452" y="-5744"/>
            <a:ext cx="534852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Parade</a:t>
            </a:r>
            <a:r>
              <a:rPr lang="id-ID" sz="4400" b="1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 Film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507243" y="3564928"/>
            <a:ext cx="1480965" cy="1480965"/>
            <a:chOff x="8507243" y="3564928"/>
            <a:chExt cx="1480965" cy="1480965"/>
          </a:xfrm>
        </p:grpSpPr>
        <p:sp>
          <p:nvSpPr>
            <p:cNvPr id="17" name="Oval 16"/>
            <p:cNvSpPr/>
            <p:nvPr/>
          </p:nvSpPr>
          <p:spPr>
            <a:xfrm>
              <a:off x="8507243" y="3564928"/>
              <a:ext cx="1480965" cy="1480965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77" t="30339" r="29658" b="30778"/>
            <a:stretch/>
          </p:blipFill>
          <p:spPr>
            <a:xfrm>
              <a:off x="8839923" y="3773108"/>
              <a:ext cx="815604" cy="1111340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3232591" y="1728818"/>
            <a:ext cx="943262" cy="2510748"/>
            <a:chOff x="3232591" y="1728818"/>
            <a:chExt cx="943262" cy="2510748"/>
          </a:xfrm>
        </p:grpSpPr>
        <p:sp>
          <p:nvSpPr>
            <p:cNvPr id="25" name="Rectangle 24"/>
            <p:cNvSpPr/>
            <p:nvPr/>
          </p:nvSpPr>
          <p:spPr>
            <a:xfrm>
              <a:off x="3342816" y="3716346"/>
              <a:ext cx="81791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rgbClr val="FF694C"/>
                  </a:solidFill>
                  <a:latin typeface="Rockwell Condensed" panose="02060603050405020104" pitchFamily="18" charset="0"/>
                </a:rPr>
                <a:t>June</a:t>
              </a:r>
              <a:endParaRPr lang="id-ID" sz="2800" dirty="0">
                <a:solidFill>
                  <a:srgbClr val="FF694C"/>
                </a:solidFill>
                <a:latin typeface="Rockwell Condensed" panose="02060603050405020104" pitchFamily="18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232591" y="1728818"/>
              <a:ext cx="943262" cy="943262"/>
            </a:xfrm>
            <a:prstGeom prst="ellipse">
              <a:avLst/>
            </a:prstGeom>
            <a:solidFill>
              <a:srgbClr val="FF6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352" y="1939329"/>
              <a:ext cx="582310" cy="522240"/>
            </a:xfrm>
            <a:prstGeom prst="rect">
              <a:avLst/>
            </a:prstGeom>
          </p:spPr>
        </p:pic>
        <p:cxnSp>
          <p:nvCxnSpPr>
            <p:cNvPr id="11" name="Straight Connector 10"/>
            <p:cNvCxnSpPr>
              <a:stCxn id="3" idx="4"/>
              <a:endCxn id="2" idx="0"/>
            </p:cNvCxnSpPr>
            <p:nvPr/>
          </p:nvCxnSpPr>
          <p:spPr>
            <a:xfrm>
              <a:off x="3704222" y="2672080"/>
              <a:ext cx="0" cy="783743"/>
            </a:xfrm>
            <a:prstGeom prst="line">
              <a:avLst/>
            </a:prstGeom>
            <a:ln w="38100">
              <a:solidFill>
                <a:srgbClr val="FF6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081370" y="3455823"/>
            <a:ext cx="5425873" cy="306643"/>
            <a:chOff x="3081370" y="3455823"/>
            <a:chExt cx="5425873" cy="306643"/>
          </a:xfrm>
        </p:grpSpPr>
        <p:sp>
          <p:nvSpPr>
            <p:cNvPr id="22" name="Rectangle 21"/>
            <p:cNvSpPr/>
            <p:nvPr/>
          </p:nvSpPr>
          <p:spPr>
            <a:xfrm>
              <a:off x="4327074" y="3455823"/>
              <a:ext cx="1245704" cy="3066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21614" y="3455823"/>
              <a:ext cx="2122875" cy="30664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081370" y="3455823"/>
              <a:ext cx="1245704" cy="306643"/>
            </a:xfrm>
            <a:prstGeom prst="rect">
              <a:avLst/>
            </a:prstGeom>
            <a:solidFill>
              <a:srgbClr val="FF6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15376" y="3455823"/>
              <a:ext cx="891867" cy="30664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448717" y="2932602"/>
            <a:ext cx="987911" cy="2950492"/>
            <a:chOff x="4448717" y="2932602"/>
            <a:chExt cx="987911" cy="2950492"/>
          </a:xfrm>
        </p:grpSpPr>
        <p:sp>
          <p:nvSpPr>
            <p:cNvPr id="30" name="Rectangle 29"/>
            <p:cNvSpPr/>
            <p:nvPr/>
          </p:nvSpPr>
          <p:spPr>
            <a:xfrm>
              <a:off x="4618710" y="2932602"/>
              <a:ext cx="81791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rgbClr val="00B050"/>
                  </a:solidFill>
                  <a:latin typeface="Rockwell Condensed" panose="02060603050405020104" pitchFamily="18" charset="0"/>
                </a:rPr>
                <a:t>July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920348" y="3716346"/>
              <a:ext cx="0" cy="14398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448717" y="4939832"/>
              <a:ext cx="943262" cy="943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4410" y="5131950"/>
              <a:ext cx="511876" cy="511876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5801340" y="2092387"/>
            <a:ext cx="2053473" cy="2266998"/>
            <a:chOff x="5801340" y="2092387"/>
            <a:chExt cx="2053473" cy="2266998"/>
          </a:xfrm>
        </p:grpSpPr>
        <p:cxnSp>
          <p:nvCxnSpPr>
            <p:cNvPr id="38" name="Straight Connector 37"/>
            <p:cNvCxnSpPr>
              <a:stCxn id="41" idx="4"/>
              <a:endCxn id="23" idx="0"/>
            </p:cNvCxnSpPr>
            <p:nvPr/>
          </p:nvCxnSpPr>
          <p:spPr>
            <a:xfrm>
              <a:off x="6573901" y="2964276"/>
              <a:ext cx="9151" cy="491547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137956" y="2092387"/>
              <a:ext cx="871889" cy="87188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01340" y="3836165"/>
              <a:ext cx="20534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July-September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32664">
              <a:off x="6299206" y="2242730"/>
              <a:ext cx="548345" cy="548345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7589678" y="2922815"/>
            <a:ext cx="2108284" cy="2960279"/>
            <a:chOff x="7589678" y="2922815"/>
            <a:chExt cx="2108284" cy="2960279"/>
          </a:xfrm>
        </p:grpSpPr>
        <p:sp>
          <p:nvSpPr>
            <p:cNvPr id="49" name="Oval 48"/>
            <p:cNvSpPr/>
            <p:nvPr/>
          </p:nvSpPr>
          <p:spPr>
            <a:xfrm>
              <a:off x="7589678" y="4939832"/>
              <a:ext cx="943262" cy="94326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50" name="Straight Connector 49"/>
            <p:cNvCxnSpPr>
              <a:stCxn id="48" idx="2"/>
              <a:endCxn id="49" idx="0"/>
            </p:cNvCxnSpPr>
            <p:nvPr/>
          </p:nvCxnSpPr>
          <p:spPr>
            <a:xfrm flipH="1">
              <a:off x="8061309" y="3762466"/>
              <a:ext cx="1" cy="1177366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739" y="5025013"/>
              <a:ext cx="766673" cy="766673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7644489" y="2922815"/>
              <a:ext cx="20534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accent5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Oktober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6433" y="975750"/>
            <a:ext cx="2696158" cy="1224699"/>
            <a:chOff x="536433" y="975750"/>
            <a:chExt cx="2696158" cy="1224699"/>
          </a:xfrm>
        </p:grpSpPr>
        <p:sp>
          <p:nvSpPr>
            <p:cNvPr id="20" name="Rectangle 19"/>
            <p:cNvSpPr/>
            <p:nvPr/>
          </p:nvSpPr>
          <p:spPr>
            <a:xfrm>
              <a:off x="536433" y="975750"/>
              <a:ext cx="17528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000" dirty="0">
                  <a:solidFill>
                    <a:srgbClr val="FF694C"/>
                  </a:solidFill>
                  <a:latin typeface="Rockwell Condensed" panose="02060603050405020104" pitchFamily="18" charset="0"/>
                </a:rPr>
                <a:t>Planing </a:t>
              </a:r>
              <a:r>
                <a:rPr lang="id-ID" sz="2000" dirty="0">
                  <a:solidFill>
                    <a:srgbClr val="FF694C"/>
                  </a:solidFill>
                </a:rPr>
                <a:t>A</a:t>
              </a:r>
            </a:p>
            <a:p>
              <a:r>
                <a:rPr lang="id-ID" sz="2000" dirty="0" err="1">
                  <a:solidFill>
                    <a:srgbClr val="FF694C"/>
                  </a:solidFill>
                  <a:latin typeface="Rockwell Condensed" panose="02060603050405020104" pitchFamily="18" charset="0"/>
                </a:rPr>
                <a:t>Output</a:t>
              </a:r>
              <a:r>
                <a:rPr lang="id-ID" sz="2000" dirty="0">
                  <a:solidFill>
                    <a:srgbClr val="FF694C"/>
                  </a:solidFill>
                  <a:latin typeface="Rockwell Condensed" panose="02060603050405020104" pitchFamily="18" charset="0"/>
                </a:rPr>
                <a:t>   : 2 Film </a:t>
              </a:r>
            </a:p>
            <a:p>
              <a:r>
                <a:rPr lang="id-ID" sz="2000" dirty="0">
                  <a:solidFill>
                    <a:srgbClr val="FF694C"/>
                  </a:solidFill>
                  <a:latin typeface="Rockwell Condensed" panose="02060603050405020104" pitchFamily="18" charset="0"/>
                </a:rPr>
                <a:t>Team    : 2 Team 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205318" y="1079500"/>
              <a:ext cx="0" cy="1054102"/>
            </a:xfrm>
            <a:prstGeom prst="line">
              <a:avLst/>
            </a:prstGeom>
            <a:ln w="38100">
              <a:solidFill>
                <a:srgbClr val="FF6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endCxn id="3" idx="2"/>
            </p:cNvCxnSpPr>
            <p:nvPr/>
          </p:nvCxnSpPr>
          <p:spPr>
            <a:xfrm>
              <a:off x="2205318" y="1590433"/>
              <a:ext cx="1027273" cy="610016"/>
            </a:xfrm>
            <a:prstGeom prst="bentConnector3">
              <a:avLst/>
            </a:prstGeom>
            <a:ln w="38100">
              <a:solidFill>
                <a:srgbClr val="FF6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89639" y="2200450"/>
            <a:ext cx="2727712" cy="2109973"/>
            <a:chOff x="489639" y="2200450"/>
            <a:chExt cx="2727712" cy="2109973"/>
          </a:xfrm>
        </p:grpSpPr>
        <p:sp>
          <p:nvSpPr>
            <p:cNvPr id="21" name="Rectangle 20"/>
            <p:cNvSpPr/>
            <p:nvPr/>
          </p:nvSpPr>
          <p:spPr>
            <a:xfrm>
              <a:off x="489639" y="3294760"/>
              <a:ext cx="20190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000" dirty="0">
                  <a:solidFill>
                    <a:srgbClr val="FF694C"/>
                  </a:solidFill>
                  <a:latin typeface="Rockwell Condensed" panose="02060603050405020104" pitchFamily="18" charset="0"/>
                </a:rPr>
                <a:t>Planing </a:t>
              </a:r>
              <a:r>
                <a:rPr lang="id-ID" sz="2000" dirty="0">
                  <a:solidFill>
                    <a:srgbClr val="FF694C"/>
                  </a:solidFill>
                </a:rPr>
                <a:t>B</a:t>
              </a:r>
            </a:p>
            <a:p>
              <a:r>
                <a:rPr lang="id-ID" sz="2000" dirty="0" err="1">
                  <a:solidFill>
                    <a:srgbClr val="FF694C"/>
                  </a:solidFill>
                  <a:latin typeface="Rockwell Condensed" panose="02060603050405020104" pitchFamily="18" charset="0"/>
                </a:rPr>
                <a:t>Output</a:t>
              </a:r>
              <a:r>
                <a:rPr lang="id-ID" sz="2000" dirty="0">
                  <a:solidFill>
                    <a:srgbClr val="FF694C"/>
                  </a:solidFill>
                  <a:latin typeface="Rockwell Condensed" panose="02060603050405020104" pitchFamily="18" charset="0"/>
                </a:rPr>
                <a:t>   : 1 Film </a:t>
              </a:r>
            </a:p>
            <a:p>
              <a:r>
                <a:rPr lang="id-ID" sz="2000" dirty="0">
                  <a:solidFill>
                    <a:srgbClr val="FF694C"/>
                  </a:solidFill>
                  <a:latin typeface="Rockwell Condensed" panose="02060603050405020104" pitchFamily="18" charset="0"/>
                </a:rPr>
                <a:t>Team    : 1 Team 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05318" y="3212724"/>
              <a:ext cx="0" cy="1054102"/>
            </a:xfrm>
            <a:prstGeom prst="line">
              <a:avLst/>
            </a:prstGeom>
            <a:ln w="38100">
              <a:solidFill>
                <a:srgbClr val="FF6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5400000" flipH="1" flipV="1">
              <a:off x="2211785" y="2710781"/>
              <a:ext cx="1515897" cy="495235"/>
            </a:xfrm>
            <a:prstGeom prst="bentConnector2">
              <a:avLst/>
            </a:prstGeom>
            <a:ln w="38100">
              <a:solidFill>
                <a:srgbClr val="FF6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205318" y="3709996"/>
              <a:ext cx="532038" cy="0"/>
            </a:xfrm>
            <a:prstGeom prst="line">
              <a:avLst/>
            </a:prstGeom>
            <a:ln w="38100">
              <a:solidFill>
                <a:srgbClr val="FF6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5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10013 -0.514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2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5" y="11227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Our</a:t>
            </a:r>
            <a:r>
              <a:rPr lang="en-US" sz="5400" b="1" dirty="0">
                <a:latin typeface="Rockwell Extra Bold" panose="02060903040505020403" pitchFamily="18" charset="0"/>
              </a:rPr>
              <a:t> </a:t>
            </a:r>
            <a:r>
              <a:rPr lang="id-ID" sz="5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Proker</a:t>
            </a:r>
            <a:endParaRPr lang="id-ID" sz="5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9318" y="3568240"/>
            <a:ext cx="1488551" cy="2100975"/>
            <a:chOff x="449318" y="3568240"/>
            <a:chExt cx="1488551" cy="2100975"/>
          </a:xfrm>
        </p:grpSpPr>
        <p:sp>
          <p:nvSpPr>
            <p:cNvPr id="4" name="Oval 3"/>
            <p:cNvSpPr/>
            <p:nvPr/>
          </p:nvSpPr>
          <p:spPr>
            <a:xfrm>
              <a:off x="449318" y="3568240"/>
              <a:ext cx="1480965" cy="1480965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5" y="3851848"/>
              <a:ext cx="899749" cy="851762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49318" y="5145995"/>
              <a:ext cx="14885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Film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Class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6422" y="1672350"/>
            <a:ext cx="2117801" cy="2086961"/>
            <a:chOff x="2326422" y="1672350"/>
            <a:chExt cx="2117801" cy="2086961"/>
          </a:xfrm>
        </p:grpSpPr>
        <p:sp>
          <p:nvSpPr>
            <p:cNvPr id="38" name="Oval 37"/>
            <p:cNvSpPr/>
            <p:nvPr/>
          </p:nvSpPr>
          <p:spPr>
            <a:xfrm>
              <a:off x="2326422" y="1672350"/>
              <a:ext cx="1480965" cy="148096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54571" y="3236091"/>
              <a:ext cx="2089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Movie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441" y="1708450"/>
              <a:ext cx="1436914" cy="143691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348826" y="3564928"/>
            <a:ext cx="2352773" cy="2100975"/>
            <a:chOff x="4348826" y="3564928"/>
            <a:chExt cx="2352773" cy="2100975"/>
          </a:xfrm>
        </p:grpSpPr>
        <p:sp>
          <p:nvSpPr>
            <p:cNvPr id="41" name="Oval 40"/>
            <p:cNvSpPr/>
            <p:nvPr/>
          </p:nvSpPr>
          <p:spPr>
            <a:xfrm>
              <a:off x="4348826" y="3564928"/>
              <a:ext cx="1480965" cy="1480965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48826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Festival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17" y="3821936"/>
              <a:ext cx="1074724" cy="1074724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>
            <a:stCxn id="4" idx="7"/>
            <a:endCxn id="38" idx="3"/>
          </p:cNvCxnSpPr>
          <p:nvPr/>
        </p:nvCxnSpPr>
        <p:spPr>
          <a:xfrm flipV="1">
            <a:off x="1713401" y="2936433"/>
            <a:ext cx="829903" cy="8486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5"/>
            <a:endCxn id="41" idx="1"/>
          </p:cNvCxnSpPr>
          <p:nvPr/>
        </p:nvCxnSpPr>
        <p:spPr>
          <a:xfrm>
            <a:off x="3590505" y="2936433"/>
            <a:ext cx="975203" cy="8453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396283" y="1686425"/>
            <a:ext cx="2021123" cy="2086683"/>
            <a:chOff x="6396283" y="1686425"/>
            <a:chExt cx="2021123" cy="2086683"/>
          </a:xfrm>
        </p:grpSpPr>
        <p:sp>
          <p:nvSpPr>
            <p:cNvPr id="58" name="Rectangle 57"/>
            <p:cNvSpPr/>
            <p:nvPr/>
          </p:nvSpPr>
          <p:spPr>
            <a:xfrm>
              <a:off x="6588112" y="3249888"/>
              <a:ext cx="18292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Cooperation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96283" y="1686425"/>
              <a:ext cx="1480965" cy="1480965"/>
              <a:chOff x="6396283" y="1686425"/>
              <a:chExt cx="1480965" cy="148096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96283" y="1686425"/>
                <a:ext cx="1480965" cy="1480965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405" y="1708450"/>
                <a:ext cx="1450951" cy="1430356"/>
              </a:xfrm>
              <a:prstGeom prst="rect">
                <a:avLst/>
              </a:prstGeom>
            </p:spPr>
          </p:pic>
        </p:grpSp>
      </p:grpSp>
      <p:cxnSp>
        <p:nvCxnSpPr>
          <p:cNvPr id="60" name="Straight Connector 59"/>
          <p:cNvCxnSpPr>
            <a:stCxn id="57" idx="3"/>
            <a:endCxn id="41" idx="7"/>
          </p:cNvCxnSpPr>
          <p:nvPr/>
        </p:nvCxnSpPr>
        <p:spPr>
          <a:xfrm flipH="1">
            <a:off x="5612909" y="2950508"/>
            <a:ext cx="1000256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7243" y="3564928"/>
            <a:ext cx="2352773" cy="2100975"/>
            <a:chOff x="8507243" y="3564928"/>
            <a:chExt cx="2352773" cy="2100975"/>
          </a:xfrm>
        </p:grpSpPr>
        <p:sp>
          <p:nvSpPr>
            <p:cNvPr id="70" name="Rectangle 69"/>
            <p:cNvSpPr/>
            <p:nvPr/>
          </p:nvSpPr>
          <p:spPr>
            <a:xfrm>
              <a:off x="8507243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Parade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507243" y="3564928"/>
              <a:ext cx="1480965" cy="1480965"/>
              <a:chOff x="8507243" y="3564928"/>
              <a:chExt cx="1480965" cy="14809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507243" y="3564928"/>
                <a:ext cx="1480965" cy="1480965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7" t="30339" r="29658" b="30778"/>
              <a:stretch/>
            </p:blipFill>
            <p:spPr>
              <a:xfrm>
                <a:off x="8839923" y="3773108"/>
                <a:ext cx="815604" cy="1111340"/>
              </a:xfrm>
              <a:prstGeom prst="rect">
                <a:avLst/>
              </a:prstGeom>
            </p:spPr>
          </p:pic>
        </p:grpSp>
      </p:grpSp>
      <p:cxnSp>
        <p:nvCxnSpPr>
          <p:cNvPr id="72" name="Straight Connector 71"/>
          <p:cNvCxnSpPr>
            <a:stCxn id="57" idx="5"/>
            <a:endCxn id="69" idx="1"/>
          </p:cNvCxnSpPr>
          <p:nvPr/>
        </p:nvCxnSpPr>
        <p:spPr>
          <a:xfrm>
            <a:off x="7660366" y="2950508"/>
            <a:ext cx="1063759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0502405" y="1712297"/>
            <a:ext cx="2721189" cy="2100975"/>
            <a:chOff x="10502405" y="1712297"/>
            <a:chExt cx="2721189" cy="2100975"/>
          </a:xfrm>
        </p:grpSpPr>
        <p:sp>
          <p:nvSpPr>
            <p:cNvPr id="79" name="Rectangle 78"/>
            <p:cNvSpPr/>
            <p:nvPr/>
          </p:nvSpPr>
          <p:spPr>
            <a:xfrm>
              <a:off x="10870821" y="3290052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Tools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502405" y="1712297"/>
              <a:ext cx="1480965" cy="1480965"/>
              <a:chOff x="10502405" y="1712297"/>
              <a:chExt cx="1480965" cy="148096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502405" y="1712297"/>
                <a:ext cx="1480965" cy="148096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7684" y="1947335"/>
                <a:ext cx="1050405" cy="1050405"/>
              </a:xfrm>
              <a:prstGeom prst="rect">
                <a:avLst/>
              </a:prstGeom>
            </p:spPr>
          </p:pic>
        </p:grpSp>
      </p:grpSp>
      <p:cxnSp>
        <p:nvCxnSpPr>
          <p:cNvPr id="82" name="Straight Connector 81"/>
          <p:cNvCxnSpPr/>
          <p:nvPr/>
        </p:nvCxnSpPr>
        <p:spPr>
          <a:xfrm flipV="1">
            <a:off x="9781650" y="2980305"/>
            <a:ext cx="956761" cy="7790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210300" y="-3082"/>
            <a:ext cx="534852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err="1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tOOLS</a:t>
            </a:r>
            <a:r>
              <a:rPr lang="id-ID" sz="4400" b="1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 Film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502405" y="1712297"/>
            <a:ext cx="1480965" cy="1480965"/>
            <a:chOff x="10502405" y="1712297"/>
            <a:chExt cx="1480965" cy="1480965"/>
          </a:xfrm>
        </p:grpSpPr>
        <p:sp>
          <p:nvSpPr>
            <p:cNvPr id="23" name="Oval 22"/>
            <p:cNvSpPr/>
            <p:nvPr/>
          </p:nvSpPr>
          <p:spPr>
            <a:xfrm>
              <a:off x="10502405" y="1712297"/>
              <a:ext cx="1480965" cy="148096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7684" y="1947335"/>
              <a:ext cx="1050405" cy="105040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205318" y="1916322"/>
            <a:ext cx="3646193" cy="3239245"/>
            <a:chOff x="2205318" y="1916322"/>
            <a:chExt cx="3646193" cy="3239245"/>
          </a:xfrm>
        </p:grpSpPr>
        <p:grpSp>
          <p:nvGrpSpPr>
            <p:cNvPr id="3" name="Group 2"/>
            <p:cNvGrpSpPr/>
            <p:nvPr/>
          </p:nvGrpSpPr>
          <p:grpSpPr>
            <a:xfrm>
              <a:off x="2336293" y="1916322"/>
              <a:ext cx="2699534" cy="2699534"/>
              <a:chOff x="2336293" y="1916322"/>
              <a:chExt cx="2699534" cy="269953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336293" y="1916322"/>
                <a:ext cx="2699534" cy="26995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9000" y="2280188"/>
                <a:ext cx="1693584" cy="1860612"/>
              </a:xfrm>
              <a:prstGeom prst="rect">
                <a:avLst/>
              </a:prstGeom>
            </p:spPr>
          </p:pic>
        </p:grpSp>
        <p:sp>
          <p:nvSpPr>
            <p:cNvPr id="27" name="Rectangle 26"/>
            <p:cNvSpPr/>
            <p:nvPr/>
          </p:nvSpPr>
          <p:spPr>
            <a:xfrm>
              <a:off x="2205318" y="4632347"/>
              <a:ext cx="36461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Waiting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in Holly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Condition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99642" y="2583657"/>
            <a:ext cx="3018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u="sng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Problem  :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Fund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99642" y="3017382"/>
            <a:ext cx="3202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u="sng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Solve</a:t>
            </a:r>
            <a:r>
              <a:rPr lang="id-ID" sz="2400" u="sng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: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Sponsorship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Cooperation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-0.03165 -0.2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5" y="11227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Our</a:t>
            </a:r>
            <a:r>
              <a:rPr lang="en-US" sz="5400" b="1" dirty="0">
                <a:latin typeface="Rockwell Extra Bold" panose="02060903040505020403" pitchFamily="18" charset="0"/>
              </a:rPr>
              <a:t> </a:t>
            </a:r>
            <a:r>
              <a:rPr lang="id-ID" sz="5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Proker</a:t>
            </a:r>
            <a:endParaRPr lang="id-ID" sz="5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9318" y="3568240"/>
            <a:ext cx="1488551" cy="2100975"/>
            <a:chOff x="449318" y="3568240"/>
            <a:chExt cx="1488551" cy="2100975"/>
          </a:xfrm>
        </p:grpSpPr>
        <p:sp>
          <p:nvSpPr>
            <p:cNvPr id="4" name="Oval 3"/>
            <p:cNvSpPr/>
            <p:nvPr/>
          </p:nvSpPr>
          <p:spPr>
            <a:xfrm>
              <a:off x="449318" y="3568240"/>
              <a:ext cx="1480965" cy="1480965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5" y="3851848"/>
              <a:ext cx="899749" cy="851762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49318" y="5145995"/>
              <a:ext cx="14885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Film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Class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6422" y="1672350"/>
            <a:ext cx="2117801" cy="2086961"/>
            <a:chOff x="2326422" y="1672350"/>
            <a:chExt cx="2117801" cy="2086961"/>
          </a:xfrm>
        </p:grpSpPr>
        <p:sp>
          <p:nvSpPr>
            <p:cNvPr id="38" name="Oval 37"/>
            <p:cNvSpPr/>
            <p:nvPr/>
          </p:nvSpPr>
          <p:spPr>
            <a:xfrm>
              <a:off x="2326422" y="1672350"/>
              <a:ext cx="1480965" cy="148096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54571" y="3236091"/>
              <a:ext cx="2089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Movie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441" y="1708450"/>
              <a:ext cx="1436914" cy="143691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348826" y="3564928"/>
            <a:ext cx="2352773" cy="2100975"/>
            <a:chOff x="4348826" y="3564928"/>
            <a:chExt cx="2352773" cy="2100975"/>
          </a:xfrm>
        </p:grpSpPr>
        <p:sp>
          <p:nvSpPr>
            <p:cNvPr id="41" name="Oval 40"/>
            <p:cNvSpPr/>
            <p:nvPr/>
          </p:nvSpPr>
          <p:spPr>
            <a:xfrm>
              <a:off x="4348826" y="3564928"/>
              <a:ext cx="1480965" cy="1480965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48826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Festival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17" y="3821936"/>
              <a:ext cx="1074724" cy="1074724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>
            <a:stCxn id="4" idx="7"/>
            <a:endCxn id="38" idx="3"/>
          </p:cNvCxnSpPr>
          <p:nvPr/>
        </p:nvCxnSpPr>
        <p:spPr>
          <a:xfrm flipV="1">
            <a:off x="1713401" y="2936433"/>
            <a:ext cx="829903" cy="8486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5"/>
            <a:endCxn id="41" idx="1"/>
          </p:cNvCxnSpPr>
          <p:nvPr/>
        </p:nvCxnSpPr>
        <p:spPr>
          <a:xfrm>
            <a:off x="3590505" y="2936433"/>
            <a:ext cx="975203" cy="8453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396283" y="1686425"/>
            <a:ext cx="2021123" cy="2086683"/>
            <a:chOff x="6396283" y="1686425"/>
            <a:chExt cx="2021123" cy="2086683"/>
          </a:xfrm>
        </p:grpSpPr>
        <p:sp>
          <p:nvSpPr>
            <p:cNvPr id="58" name="Rectangle 57"/>
            <p:cNvSpPr/>
            <p:nvPr/>
          </p:nvSpPr>
          <p:spPr>
            <a:xfrm>
              <a:off x="6588112" y="3249888"/>
              <a:ext cx="18292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Cooperation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96283" y="1686425"/>
              <a:ext cx="1480965" cy="1480965"/>
              <a:chOff x="6396283" y="1686425"/>
              <a:chExt cx="1480965" cy="148096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96283" y="1686425"/>
                <a:ext cx="1480965" cy="1480965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405" y="1708450"/>
                <a:ext cx="1450951" cy="1430356"/>
              </a:xfrm>
              <a:prstGeom prst="rect">
                <a:avLst/>
              </a:prstGeom>
            </p:spPr>
          </p:pic>
        </p:grpSp>
      </p:grpSp>
      <p:cxnSp>
        <p:nvCxnSpPr>
          <p:cNvPr id="60" name="Straight Connector 59"/>
          <p:cNvCxnSpPr>
            <a:stCxn id="57" idx="3"/>
            <a:endCxn id="41" idx="7"/>
          </p:cNvCxnSpPr>
          <p:nvPr/>
        </p:nvCxnSpPr>
        <p:spPr>
          <a:xfrm flipH="1">
            <a:off x="5612909" y="2950508"/>
            <a:ext cx="1000256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7243" y="3564928"/>
            <a:ext cx="2352773" cy="2100975"/>
            <a:chOff x="8507243" y="3564928"/>
            <a:chExt cx="2352773" cy="2100975"/>
          </a:xfrm>
        </p:grpSpPr>
        <p:sp>
          <p:nvSpPr>
            <p:cNvPr id="70" name="Rectangle 69"/>
            <p:cNvSpPr/>
            <p:nvPr/>
          </p:nvSpPr>
          <p:spPr>
            <a:xfrm>
              <a:off x="8507243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Parade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507243" y="3564928"/>
              <a:ext cx="1480965" cy="1480965"/>
              <a:chOff x="8507243" y="3564928"/>
              <a:chExt cx="1480965" cy="14809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507243" y="3564928"/>
                <a:ext cx="1480965" cy="1480965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7" t="30339" r="29658" b="30778"/>
              <a:stretch/>
            </p:blipFill>
            <p:spPr>
              <a:xfrm>
                <a:off x="8839923" y="3773108"/>
                <a:ext cx="815604" cy="1111340"/>
              </a:xfrm>
              <a:prstGeom prst="rect">
                <a:avLst/>
              </a:prstGeom>
            </p:spPr>
          </p:pic>
        </p:grpSp>
      </p:grpSp>
      <p:cxnSp>
        <p:nvCxnSpPr>
          <p:cNvPr id="72" name="Straight Connector 71"/>
          <p:cNvCxnSpPr>
            <a:stCxn id="57" idx="5"/>
            <a:endCxn id="69" idx="1"/>
          </p:cNvCxnSpPr>
          <p:nvPr/>
        </p:nvCxnSpPr>
        <p:spPr>
          <a:xfrm>
            <a:off x="7660366" y="2950508"/>
            <a:ext cx="1063759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0502405" y="1712297"/>
            <a:ext cx="2721189" cy="2100975"/>
            <a:chOff x="10502405" y="1712297"/>
            <a:chExt cx="2721189" cy="2100975"/>
          </a:xfrm>
        </p:grpSpPr>
        <p:sp>
          <p:nvSpPr>
            <p:cNvPr id="79" name="Rectangle 78"/>
            <p:cNvSpPr/>
            <p:nvPr/>
          </p:nvSpPr>
          <p:spPr>
            <a:xfrm>
              <a:off x="10870821" y="3290052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Tools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502405" y="1712297"/>
              <a:ext cx="1480965" cy="1480965"/>
              <a:chOff x="10502405" y="1712297"/>
              <a:chExt cx="1480965" cy="148096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502405" y="1712297"/>
                <a:ext cx="1480965" cy="148096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7684" y="1947335"/>
                <a:ext cx="1050405" cy="1050405"/>
              </a:xfrm>
              <a:prstGeom prst="rect">
                <a:avLst/>
              </a:prstGeom>
            </p:spPr>
          </p:pic>
        </p:grpSp>
      </p:grpSp>
      <p:cxnSp>
        <p:nvCxnSpPr>
          <p:cNvPr id="82" name="Straight Connector 81"/>
          <p:cNvCxnSpPr/>
          <p:nvPr/>
        </p:nvCxnSpPr>
        <p:spPr>
          <a:xfrm flipV="1">
            <a:off x="9781650" y="2980305"/>
            <a:ext cx="956761" cy="7790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9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5" y="11227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id-ID" sz="5400" b="1" dirty="0" err="1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Ot</a:t>
            </a:r>
            <a:r>
              <a:rPr lang="id-ID" sz="5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HEr</a:t>
            </a:r>
            <a:endParaRPr lang="id-ID" sz="5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223435" y="2354022"/>
            <a:ext cx="2352773" cy="2056628"/>
            <a:chOff x="7223435" y="2354022"/>
            <a:chExt cx="2352773" cy="2056628"/>
          </a:xfrm>
        </p:grpSpPr>
        <p:sp>
          <p:nvSpPr>
            <p:cNvPr id="70" name="Rectangle 69"/>
            <p:cNvSpPr/>
            <p:nvPr/>
          </p:nvSpPr>
          <p:spPr>
            <a:xfrm>
              <a:off x="7223435" y="4010540"/>
              <a:ext cx="23527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20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Membership</a:t>
              </a:r>
              <a:endParaRPr 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554740" y="2354022"/>
              <a:ext cx="1480965" cy="1480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27058" y="2340971"/>
            <a:ext cx="1589087" cy="2070326"/>
            <a:chOff x="2427058" y="2340971"/>
            <a:chExt cx="1589087" cy="2070326"/>
          </a:xfrm>
        </p:grpSpPr>
        <p:sp>
          <p:nvSpPr>
            <p:cNvPr id="4" name="Oval 3"/>
            <p:cNvSpPr/>
            <p:nvPr/>
          </p:nvSpPr>
          <p:spPr>
            <a:xfrm>
              <a:off x="2535180" y="2340971"/>
              <a:ext cx="1480965" cy="148096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rgbClr val="FF694C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27058" y="4011187"/>
              <a:ext cx="148855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0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Line Group Film</a:t>
              </a:r>
              <a:endParaRPr 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273" y="2570105"/>
              <a:ext cx="1048797" cy="104879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044960" y="2340971"/>
            <a:ext cx="2746427" cy="2065588"/>
            <a:chOff x="5044960" y="2340971"/>
            <a:chExt cx="2746427" cy="2065588"/>
          </a:xfrm>
        </p:grpSpPr>
        <p:sp>
          <p:nvSpPr>
            <p:cNvPr id="41" name="Oval 40"/>
            <p:cNvSpPr/>
            <p:nvPr/>
          </p:nvSpPr>
          <p:spPr>
            <a:xfrm>
              <a:off x="5044960" y="2340971"/>
              <a:ext cx="1480965" cy="1480965"/>
            </a:xfrm>
            <a:prstGeom prst="ellipse">
              <a:avLst/>
            </a:prstGeom>
            <a:solidFill>
              <a:srgbClr val="FF694C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38614" y="4006449"/>
              <a:ext cx="23527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0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Teachers</a:t>
              </a:r>
              <a:endParaRPr lang="en-US" sz="2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14" y="2682135"/>
              <a:ext cx="922358" cy="936767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90" y="2668000"/>
            <a:ext cx="935864" cy="9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45522" y="784950"/>
            <a:ext cx="453825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THANK</a:t>
            </a:r>
            <a:r>
              <a:rPr lang="id-ID" sz="4400" b="1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 YOU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5108" y="1914733"/>
            <a:ext cx="1571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FF694C"/>
                </a:solidFill>
                <a:latin typeface="Rockwell Condensed" panose="02060603050405020104" pitchFamily="18" charset="0"/>
              </a:rPr>
              <a:t>Film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800" dirty="0" err="1">
                <a:solidFill>
                  <a:srgbClr val="FFC000"/>
                </a:solidFill>
                <a:latin typeface="Rockwell Condensed" panose="02060603050405020104" pitchFamily="18" charset="0"/>
              </a:rPr>
              <a:t>Division</a:t>
            </a:r>
            <a:r>
              <a:rPr lang="id-ID" sz="2800" dirty="0">
                <a:solidFill>
                  <a:srgbClr val="FFC000"/>
                </a:solidFill>
                <a:latin typeface="Rockwell Condensed" panose="02060603050405020104" pitchFamily="18" charset="0"/>
              </a:rPr>
              <a:t> </a:t>
            </a:r>
            <a:r>
              <a:rPr lang="id-ID" sz="2800" dirty="0" err="1">
                <a:solidFill>
                  <a:srgbClr val="FFC000"/>
                </a:solidFill>
                <a:latin typeface="Rockwell Condensed" panose="02060603050405020104" pitchFamily="18" charset="0"/>
              </a:rPr>
              <a:t>of</a:t>
            </a:r>
            <a:r>
              <a:rPr lang="id-ID" sz="2800" dirty="0">
                <a:solidFill>
                  <a:srgbClr val="FFC000"/>
                </a:solidFill>
                <a:latin typeface="Rockwell Condensed" panose="02060603050405020104" pitchFamily="18" charset="0"/>
              </a:rPr>
              <a:t> </a:t>
            </a:r>
            <a:r>
              <a:rPr lang="id-ID" sz="2800" dirty="0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GSSTF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Unpad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96852"/>
            <a:ext cx="12369800" cy="19611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5432"/>
            <a:ext cx="12369800" cy="4896852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113" y="2607033"/>
            <a:ext cx="7610797" cy="964998"/>
          </a:xfrm>
        </p:spPr>
        <p:txBody>
          <a:bodyPr>
            <a:normAutofit fontScale="90000"/>
          </a:bodyPr>
          <a:lstStyle/>
          <a:p>
            <a:pPr algn="l"/>
            <a:r>
              <a:rPr lang="id-ID" sz="4400" dirty="0" err="1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4400" dirty="0">
                <a:solidFill>
                  <a:srgbClr val="363437"/>
                </a:solidFill>
                <a:latin typeface="Rockwell Extra Bold" panose="02060903040505020403" pitchFamily="18" charset="0"/>
              </a:rPr>
              <a:t> </a:t>
            </a:r>
            <a:r>
              <a:rPr lang="id-ID" sz="44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DIVISION OF </a:t>
            </a:r>
            <a:r>
              <a:rPr lang="id-ID" sz="4400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Gsstf</a:t>
            </a:r>
            <a:endParaRPr lang="id-ID" sz="4400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423" y="5230646"/>
            <a:ext cx="4852377" cy="187707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Our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team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id-ID" sz="20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Asep Nur Muhammad – 140810140070 – 2014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id-ID" sz="20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Hana widya ananta –   210110130356 – 2013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4" y="1119477"/>
            <a:ext cx="1476561" cy="14765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8806" y="5230646"/>
            <a:ext cx="1226750" cy="12267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28558" y="5554259"/>
            <a:ext cx="1046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cap="all" dirty="0">
                <a:solidFill>
                  <a:schemeClr val="accent2">
                    <a:lumMod val="75000"/>
                  </a:schemeClr>
                </a:solidFill>
                <a:latin typeface="Rockwell Condensed" panose="02060603050405020104" pitchFamily="18" charset="0"/>
              </a:rPr>
              <a:t>RUTT</a:t>
            </a:r>
            <a:endParaRPr lang="en-US" sz="3200" cap="all" dirty="0">
              <a:solidFill>
                <a:schemeClr val="accent2">
                  <a:lumMod val="75000"/>
                </a:schemeClr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3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5" y="11227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Our</a:t>
            </a:r>
            <a:r>
              <a:rPr lang="en-US" sz="5400" b="1" dirty="0">
                <a:latin typeface="Rockwell Extra Bold" panose="02060903040505020403" pitchFamily="18" charset="0"/>
              </a:rPr>
              <a:t> </a:t>
            </a:r>
            <a:r>
              <a:rPr lang="id-ID" sz="5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Proker</a:t>
            </a:r>
            <a:endParaRPr lang="id-ID" sz="5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9318" y="3568240"/>
            <a:ext cx="1488551" cy="2100975"/>
            <a:chOff x="449318" y="3568240"/>
            <a:chExt cx="1488551" cy="2100975"/>
          </a:xfrm>
        </p:grpSpPr>
        <p:grpSp>
          <p:nvGrpSpPr>
            <p:cNvPr id="15" name="Group 14"/>
            <p:cNvGrpSpPr/>
            <p:nvPr/>
          </p:nvGrpSpPr>
          <p:grpSpPr>
            <a:xfrm>
              <a:off x="449318" y="3568240"/>
              <a:ext cx="1480965" cy="1480965"/>
              <a:chOff x="449318" y="3568240"/>
              <a:chExt cx="1480965" cy="14809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9318" y="3568240"/>
                <a:ext cx="1480965" cy="1480965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365" y="3851848"/>
                <a:ext cx="899749" cy="851762"/>
              </a:xfrm>
              <a:prstGeom prst="rect">
                <a:avLst/>
              </a:prstGeom>
            </p:spPr>
          </p:pic>
        </p:grpSp>
        <p:sp>
          <p:nvSpPr>
            <p:cNvPr id="37" name="Rectangle 36"/>
            <p:cNvSpPr/>
            <p:nvPr/>
          </p:nvSpPr>
          <p:spPr>
            <a:xfrm>
              <a:off x="449318" y="5145995"/>
              <a:ext cx="14885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Film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Class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26422" y="1672350"/>
            <a:ext cx="2117801" cy="2086961"/>
            <a:chOff x="2326422" y="1672350"/>
            <a:chExt cx="2117801" cy="2086961"/>
          </a:xfrm>
        </p:grpSpPr>
        <p:sp>
          <p:nvSpPr>
            <p:cNvPr id="38" name="Oval 37"/>
            <p:cNvSpPr/>
            <p:nvPr/>
          </p:nvSpPr>
          <p:spPr>
            <a:xfrm>
              <a:off x="2326422" y="1672350"/>
              <a:ext cx="1480965" cy="148096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54571" y="3236091"/>
              <a:ext cx="2089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Movie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441" y="1708450"/>
              <a:ext cx="1436914" cy="143691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348826" y="3564928"/>
            <a:ext cx="2352773" cy="2100975"/>
            <a:chOff x="4348826" y="3564928"/>
            <a:chExt cx="2352773" cy="2100975"/>
          </a:xfrm>
        </p:grpSpPr>
        <p:sp>
          <p:nvSpPr>
            <p:cNvPr id="41" name="Oval 40"/>
            <p:cNvSpPr/>
            <p:nvPr/>
          </p:nvSpPr>
          <p:spPr>
            <a:xfrm>
              <a:off x="4348826" y="3564928"/>
              <a:ext cx="1480965" cy="1480965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48826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Festival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17" y="3821936"/>
              <a:ext cx="1074724" cy="1074724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>
            <a:stCxn id="4" idx="7"/>
            <a:endCxn id="38" idx="3"/>
          </p:cNvCxnSpPr>
          <p:nvPr/>
        </p:nvCxnSpPr>
        <p:spPr>
          <a:xfrm flipV="1">
            <a:off x="1713401" y="2936433"/>
            <a:ext cx="829903" cy="8486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5"/>
            <a:endCxn id="41" idx="1"/>
          </p:cNvCxnSpPr>
          <p:nvPr/>
        </p:nvCxnSpPr>
        <p:spPr>
          <a:xfrm>
            <a:off x="3590505" y="2936433"/>
            <a:ext cx="975203" cy="8453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396283" y="1686425"/>
            <a:ext cx="2021123" cy="2086683"/>
            <a:chOff x="6396283" y="1686425"/>
            <a:chExt cx="2021123" cy="2086683"/>
          </a:xfrm>
        </p:grpSpPr>
        <p:sp>
          <p:nvSpPr>
            <p:cNvPr id="58" name="Rectangle 57"/>
            <p:cNvSpPr/>
            <p:nvPr/>
          </p:nvSpPr>
          <p:spPr>
            <a:xfrm>
              <a:off x="6588112" y="3249888"/>
              <a:ext cx="18292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Cooperation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96283" y="1686425"/>
              <a:ext cx="1480965" cy="1480965"/>
              <a:chOff x="6396283" y="1686425"/>
              <a:chExt cx="1480965" cy="148096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96283" y="1686425"/>
                <a:ext cx="1480965" cy="1480965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405" y="1708450"/>
                <a:ext cx="1450951" cy="1430356"/>
              </a:xfrm>
              <a:prstGeom prst="rect">
                <a:avLst/>
              </a:prstGeom>
            </p:spPr>
          </p:pic>
        </p:grpSp>
      </p:grpSp>
      <p:cxnSp>
        <p:nvCxnSpPr>
          <p:cNvPr id="60" name="Straight Connector 59"/>
          <p:cNvCxnSpPr>
            <a:stCxn id="57" idx="3"/>
            <a:endCxn id="41" idx="7"/>
          </p:cNvCxnSpPr>
          <p:nvPr/>
        </p:nvCxnSpPr>
        <p:spPr>
          <a:xfrm flipH="1">
            <a:off x="5612909" y="2950508"/>
            <a:ext cx="1000256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507243" y="3564928"/>
            <a:ext cx="2352773" cy="2100975"/>
            <a:chOff x="8507243" y="3564928"/>
            <a:chExt cx="2352773" cy="2100975"/>
          </a:xfrm>
        </p:grpSpPr>
        <p:sp>
          <p:nvSpPr>
            <p:cNvPr id="70" name="Rectangle 69"/>
            <p:cNvSpPr/>
            <p:nvPr/>
          </p:nvSpPr>
          <p:spPr>
            <a:xfrm>
              <a:off x="8507243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Parade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507243" y="3564928"/>
              <a:ext cx="1480965" cy="1480965"/>
              <a:chOff x="8507243" y="3564928"/>
              <a:chExt cx="1480965" cy="14809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507243" y="3564928"/>
                <a:ext cx="1480965" cy="1480965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7" t="30339" r="29658" b="30778"/>
              <a:stretch/>
            </p:blipFill>
            <p:spPr>
              <a:xfrm>
                <a:off x="8839923" y="3773108"/>
                <a:ext cx="815604" cy="1111340"/>
              </a:xfrm>
              <a:prstGeom prst="rect">
                <a:avLst/>
              </a:prstGeom>
            </p:spPr>
          </p:pic>
        </p:grpSp>
      </p:grpSp>
      <p:cxnSp>
        <p:nvCxnSpPr>
          <p:cNvPr id="72" name="Straight Connector 71"/>
          <p:cNvCxnSpPr>
            <a:stCxn id="57" idx="5"/>
            <a:endCxn id="69" idx="1"/>
          </p:cNvCxnSpPr>
          <p:nvPr/>
        </p:nvCxnSpPr>
        <p:spPr>
          <a:xfrm>
            <a:off x="7660366" y="2950508"/>
            <a:ext cx="1063759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0502405" y="1712297"/>
            <a:ext cx="2721189" cy="2100975"/>
            <a:chOff x="10502405" y="1712297"/>
            <a:chExt cx="2721189" cy="2100975"/>
          </a:xfrm>
        </p:grpSpPr>
        <p:sp>
          <p:nvSpPr>
            <p:cNvPr id="79" name="Rectangle 78"/>
            <p:cNvSpPr/>
            <p:nvPr/>
          </p:nvSpPr>
          <p:spPr>
            <a:xfrm>
              <a:off x="10870821" y="3290052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Tools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502405" y="1712297"/>
              <a:ext cx="1480965" cy="1480965"/>
              <a:chOff x="10502405" y="1712297"/>
              <a:chExt cx="1480965" cy="148096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502405" y="1712297"/>
                <a:ext cx="1480965" cy="148096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7684" y="1947335"/>
                <a:ext cx="1050405" cy="1050405"/>
              </a:xfrm>
              <a:prstGeom prst="rect">
                <a:avLst/>
              </a:prstGeom>
            </p:spPr>
          </p:pic>
        </p:grpSp>
      </p:grpSp>
      <p:cxnSp>
        <p:nvCxnSpPr>
          <p:cNvPr id="82" name="Straight Connector 81"/>
          <p:cNvCxnSpPr/>
          <p:nvPr/>
        </p:nvCxnSpPr>
        <p:spPr>
          <a:xfrm flipV="1">
            <a:off x="9781650" y="2980305"/>
            <a:ext cx="956761" cy="7790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283" y="58649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id-ID" sz="4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en-US" sz="4400" b="1" dirty="0">
                <a:latin typeface="Rockwell Extra Bold" panose="02060903040505020403" pitchFamily="18" charset="0"/>
              </a:rPr>
              <a:t> </a:t>
            </a:r>
            <a:r>
              <a:rPr lang="id-ID" sz="4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Class</a:t>
            </a:r>
            <a:endParaRPr lang="id-ID" sz="4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9318" y="3568240"/>
            <a:ext cx="1480965" cy="1480965"/>
            <a:chOff x="449318" y="3568240"/>
            <a:chExt cx="1480965" cy="1480965"/>
          </a:xfrm>
        </p:grpSpPr>
        <p:sp>
          <p:nvSpPr>
            <p:cNvPr id="4" name="Oval 3"/>
            <p:cNvSpPr/>
            <p:nvPr/>
          </p:nvSpPr>
          <p:spPr>
            <a:xfrm>
              <a:off x="449318" y="3568240"/>
              <a:ext cx="1480965" cy="1480965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5" y="3851848"/>
              <a:ext cx="899749" cy="851762"/>
            </a:xfrm>
            <a:prstGeom prst="rect">
              <a:avLst/>
            </a:prstGeom>
          </p:spPr>
        </p:pic>
      </p:grpSp>
      <p:pic>
        <p:nvPicPr>
          <p:cNvPr id="87" name="Picture 86" descr="Screen Clippi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37" y="1979957"/>
            <a:ext cx="4706531" cy="297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8" name="Rectangle 87"/>
          <p:cNvSpPr/>
          <p:nvPr/>
        </p:nvSpPr>
        <p:spPr>
          <a:xfrm>
            <a:off x="7657053" y="946611"/>
            <a:ext cx="32896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Problem </a:t>
            </a:r>
          </a:p>
          <a:p>
            <a:pPr marL="514350" indent="-514350">
              <a:buAutoNum type="arabicPeriod"/>
            </a:pP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Member </a:t>
            </a:r>
            <a:r>
              <a:rPr lang="id-ID" sz="28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of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Film</a:t>
            </a:r>
          </a:p>
          <a:p>
            <a:pPr marL="514350" indent="-514350">
              <a:buAutoNum type="arabicPeriod"/>
            </a:pPr>
            <a:r>
              <a:rPr lang="id-ID" sz="28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No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8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Attendance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8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List</a:t>
            </a:r>
            <a:endParaRPr lang="id-ID" sz="28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57053" y="3130136"/>
            <a:ext cx="32896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Solves</a:t>
            </a:r>
            <a:endParaRPr lang="id-ID" sz="28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AutoNum type="arabicPeriod"/>
            </a:pPr>
            <a:r>
              <a:rPr lang="id-ID" sz="28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Sertificate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id-ID" sz="28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Make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8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Attendance</a:t>
            </a:r>
            <a:endParaRPr lang="id-ID" sz="28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0237 -0.490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-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5" y="11227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Our</a:t>
            </a:r>
            <a:r>
              <a:rPr lang="en-US" sz="5400" b="1" dirty="0">
                <a:latin typeface="Rockwell Extra Bold" panose="02060903040505020403" pitchFamily="18" charset="0"/>
              </a:rPr>
              <a:t> </a:t>
            </a:r>
            <a:r>
              <a:rPr lang="id-ID" sz="5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Proker</a:t>
            </a:r>
            <a:endParaRPr lang="id-ID" sz="5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49318" y="3568240"/>
            <a:ext cx="1488551" cy="2100975"/>
            <a:chOff x="449318" y="3568240"/>
            <a:chExt cx="1488551" cy="2100975"/>
          </a:xfrm>
        </p:grpSpPr>
        <p:grpSp>
          <p:nvGrpSpPr>
            <p:cNvPr id="16" name="Group 15"/>
            <p:cNvGrpSpPr/>
            <p:nvPr/>
          </p:nvGrpSpPr>
          <p:grpSpPr>
            <a:xfrm>
              <a:off x="449318" y="3568240"/>
              <a:ext cx="1480965" cy="1480965"/>
              <a:chOff x="449318" y="3568240"/>
              <a:chExt cx="1480965" cy="14809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9318" y="3568240"/>
                <a:ext cx="1480965" cy="1480965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365" y="3851848"/>
                <a:ext cx="899749" cy="851762"/>
              </a:xfrm>
              <a:prstGeom prst="rect">
                <a:avLst/>
              </a:prstGeom>
            </p:spPr>
          </p:pic>
        </p:grpSp>
        <p:sp>
          <p:nvSpPr>
            <p:cNvPr id="37" name="Rectangle 36"/>
            <p:cNvSpPr/>
            <p:nvPr/>
          </p:nvSpPr>
          <p:spPr>
            <a:xfrm>
              <a:off x="449318" y="5145995"/>
              <a:ext cx="14885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Film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Class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26422" y="1672350"/>
            <a:ext cx="2117801" cy="2086961"/>
            <a:chOff x="2326422" y="1672350"/>
            <a:chExt cx="2117801" cy="2086961"/>
          </a:xfrm>
        </p:grpSpPr>
        <p:sp>
          <p:nvSpPr>
            <p:cNvPr id="38" name="Oval 37"/>
            <p:cNvSpPr/>
            <p:nvPr/>
          </p:nvSpPr>
          <p:spPr>
            <a:xfrm>
              <a:off x="2326422" y="1672350"/>
              <a:ext cx="1480965" cy="148096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54571" y="1708450"/>
              <a:ext cx="2089652" cy="2050861"/>
              <a:chOff x="2354571" y="1708450"/>
              <a:chExt cx="2089652" cy="205086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354571" y="3236091"/>
                <a:ext cx="20896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800" dirty="0" err="1">
                    <a:solidFill>
                      <a:schemeClr val="tx2">
                        <a:lumMod val="50000"/>
                      </a:schemeClr>
                    </a:solidFill>
                    <a:latin typeface="Rockwell Condensed" panose="02060603050405020104" pitchFamily="18" charset="0"/>
                  </a:rPr>
                  <a:t>Short</a:t>
                </a:r>
                <a:r>
                  <a:rPr lang="id-ID" sz="2800" dirty="0">
                    <a:solidFill>
                      <a:schemeClr val="tx2">
                        <a:lumMod val="50000"/>
                      </a:schemeClr>
                    </a:solidFill>
                    <a:latin typeface="Rockwell Condensed" panose="02060603050405020104" pitchFamily="18" charset="0"/>
                  </a:rPr>
                  <a:t> Movie</a:t>
                </a:r>
                <a:endParaRPr lang="en-US" sz="2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441" y="1708450"/>
                <a:ext cx="1436914" cy="1436914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4348826" y="3564928"/>
            <a:ext cx="2352773" cy="2100975"/>
            <a:chOff x="4348826" y="3564928"/>
            <a:chExt cx="2352773" cy="2100975"/>
          </a:xfrm>
        </p:grpSpPr>
        <p:sp>
          <p:nvSpPr>
            <p:cNvPr id="41" name="Oval 40"/>
            <p:cNvSpPr/>
            <p:nvPr/>
          </p:nvSpPr>
          <p:spPr>
            <a:xfrm>
              <a:off x="4348826" y="3564928"/>
              <a:ext cx="1480965" cy="1480965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48826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Festival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17" y="3821936"/>
              <a:ext cx="1074724" cy="1074724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>
            <a:stCxn id="4" idx="7"/>
            <a:endCxn id="38" idx="3"/>
          </p:cNvCxnSpPr>
          <p:nvPr/>
        </p:nvCxnSpPr>
        <p:spPr>
          <a:xfrm flipV="1">
            <a:off x="1713401" y="2936433"/>
            <a:ext cx="829903" cy="8486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5"/>
            <a:endCxn id="41" idx="1"/>
          </p:cNvCxnSpPr>
          <p:nvPr/>
        </p:nvCxnSpPr>
        <p:spPr>
          <a:xfrm>
            <a:off x="3590505" y="2936433"/>
            <a:ext cx="975203" cy="8453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396283" y="1686425"/>
            <a:ext cx="2021123" cy="2086683"/>
            <a:chOff x="6396283" y="1686425"/>
            <a:chExt cx="2021123" cy="2086683"/>
          </a:xfrm>
        </p:grpSpPr>
        <p:sp>
          <p:nvSpPr>
            <p:cNvPr id="58" name="Rectangle 57"/>
            <p:cNvSpPr/>
            <p:nvPr/>
          </p:nvSpPr>
          <p:spPr>
            <a:xfrm>
              <a:off x="6588112" y="3249888"/>
              <a:ext cx="18292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Cooperation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96283" y="1686425"/>
              <a:ext cx="1480965" cy="1480965"/>
              <a:chOff x="6396283" y="1686425"/>
              <a:chExt cx="1480965" cy="148096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96283" y="1686425"/>
                <a:ext cx="1480965" cy="1480965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405" y="1708450"/>
                <a:ext cx="1450951" cy="1430356"/>
              </a:xfrm>
              <a:prstGeom prst="rect">
                <a:avLst/>
              </a:prstGeom>
            </p:spPr>
          </p:pic>
        </p:grpSp>
      </p:grpSp>
      <p:cxnSp>
        <p:nvCxnSpPr>
          <p:cNvPr id="60" name="Straight Connector 59"/>
          <p:cNvCxnSpPr>
            <a:stCxn id="57" idx="3"/>
            <a:endCxn id="41" idx="7"/>
          </p:cNvCxnSpPr>
          <p:nvPr/>
        </p:nvCxnSpPr>
        <p:spPr>
          <a:xfrm flipH="1">
            <a:off x="5612909" y="2950508"/>
            <a:ext cx="1000256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507243" y="3564928"/>
            <a:ext cx="2352773" cy="2100975"/>
            <a:chOff x="8507243" y="3564928"/>
            <a:chExt cx="2352773" cy="2100975"/>
          </a:xfrm>
        </p:grpSpPr>
        <p:sp>
          <p:nvSpPr>
            <p:cNvPr id="70" name="Rectangle 69"/>
            <p:cNvSpPr/>
            <p:nvPr/>
          </p:nvSpPr>
          <p:spPr>
            <a:xfrm>
              <a:off x="8507243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Parade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507243" y="3564928"/>
              <a:ext cx="1480965" cy="1480965"/>
              <a:chOff x="8507243" y="3564928"/>
              <a:chExt cx="1480965" cy="14809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507243" y="3564928"/>
                <a:ext cx="1480965" cy="1480965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7" t="30339" r="29658" b="30778"/>
              <a:stretch/>
            </p:blipFill>
            <p:spPr>
              <a:xfrm>
                <a:off x="8839923" y="3773108"/>
                <a:ext cx="815604" cy="1111340"/>
              </a:xfrm>
              <a:prstGeom prst="rect">
                <a:avLst/>
              </a:prstGeom>
            </p:spPr>
          </p:pic>
        </p:grpSp>
      </p:grpSp>
      <p:cxnSp>
        <p:nvCxnSpPr>
          <p:cNvPr id="72" name="Straight Connector 71"/>
          <p:cNvCxnSpPr>
            <a:stCxn id="57" idx="5"/>
            <a:endCxn id="69" idx="1"/>
          </p:cNvCxnSpPr>
          <p:nvPr/>
        </p:nvCxnSpPr>
        <p:spPr>
          <a:xfrm>
            <a:off x="7660366" y="2950508"/>
            <a:ext cx="1063759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0502405" y="1712297"/>
            <a:ext cx="2721189" cy="2100975"/>
            <a:chOff x="10502405" y="1712297"/>
            <a:chExt cx="2721189" cy="2100975"/>
          </a:xfrm>
        </p:grpSpPr>
        <p:sp>
          <p:nvSpPr>
            <p:cNvPr id="79" name="Rectangle 78"/>
            <p:cNvSpPr/>
            <p:nvPr/>
          </p:nvSpPr>
          <p:spPr>
            <a:xfrm>
              <a:off x="10870821" y="3290052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Tools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502405" y="1712297"/>
              <a:ext cx="1480965" cy="1480965"/>
              <a:chOff x="10502405" y="1712297"/>
              <a:chExt cx="1480965" cy="148096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502405" y="1712297"/>
                <a:ext cx="1480965" cy="148096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7684" y="1947335"/>
                <a:ext cx="1050405" cy="1050405"/>
              </a:xfrm>
              <a:prstGeom prst="rect">
                <a:avLst/>
              </a:prstGeom>
            </p:spPr>
          </p:pic>
        </p:grpSp>
      </p:grpSp>
      <p:cxnSp>
        <p:nvCxnSpPr>
          <p:cNvPr id="82" name="Straight Connector 81"/>
          <p:cNvCxnSpPr/>
          <p:nvPr/>
        </p:nvCxnSpPr>
        <p:spPr>
          <a:xfrm flipV="1">
            <a:off x="9781650" y="2980305"/>
            <a:ext cx="956761" cy="7790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326422" y="1672350"/>
            <a:ext cx="1480965" cy="1480965"/>
            <a:chOff x="2326422" y="1672350"/>
            <a:chExt cx="1480965" cy="1480965"/>
          </a:xfrm>
        </p:grpSpPr>
        <p:sp>
          <p:nvSpPr>
            <p:cNvPr id="38" name="Oval 37"/>
            <p:cNvSpPr/>
            <p:nvPr/>
          </p:nvSpPr>
          <p:spPr>
            <a:xfrm>
              <a:off x="2326422" y="1672350"/>
              <a:ext cx="1480965" cy="148096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441" y="1708450"/>
              <a:ext cx="1436914" cy="1436914"/>
            </a:xfrm>
            <a:prstGeom prst="rect">
              <a:avLst/>
            </a:prstGeom>
          </p:spPr>
        </p:pic>
      </p:grpSp>
      <p:sp>
        <p:nvSpPr>
          <p:cNvPr id="36" name="Title 1"/>
          <p:cNvSpPr txBox="1">
            <a:spLocks/>
          </p:cNvSpPr>
          <p:nvPr/>
        </p:nvSpPr>
        <p:spPr>
          <a:xfrm>
            <a:off x="1930283" y="58649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err="1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Short</a:t>
            </a:r>
            <a:r>
              <a:rPr lang="id-ID" sz="4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 </a:t>
            </a:r>
            <a:r>
              <a:rPr lang="en-US" sz="4400" b="1" dirty="0">
                <a:latin typeface="Rockwell Extra Bold" panose="02060903040505020403" pitchFamily="18" charset="0"/>
              </a:rPr>
              <a:t> </a:t>
            </a:r>
            <a:r>
              <a:rPr lang="id-ID" sz="4400" b="1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Movie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3" y="2011266"/>
            <a:ext cx="3289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2400" u="sng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Problem </a:t>
            </a:r>
          </a:p>
          <a:p>
            <a:pPr algn="r"/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Not respect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to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timeline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. 1</a:t>
            </a:r>
          </a:p>
          <a:p>
            <a:pPr algn="r"/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Less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responsibility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. 2</a:t>
            </a:r>
          </a:p>
          <a:p>
            <a:pPr algn="r"/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Lack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of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experience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. 3</a:t>
            </a:r>
          </a:p>
          <a:p>
            <a:pPr algn="r"/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Lack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of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coordination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.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8590" y="3919425"/>
            <a:ext cx="3289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u="sng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Solves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Strengthens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the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system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Task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,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Class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,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Production</a:t>
            </a:r>
            <a:endParaRPr lang="id-ID" sz="24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Comunication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60780" y="3301254"/>
            <a:ext cx="1561716" cy="1561716"/>
            <a:chOff x="477982" y="3604435"/>
            <a:chExt cx="1480965" cy="1480965"/>
          </a:xfrm>
        </p:grpSpPr>
        <p:sp>
          <p:nvSpPr>
            <p:cNvPr id="14" name="Oval 13"/>
            <p:cNvSpPr/>
            <p:nvPr/>
          </p:nvSpPr>
          <p:spPr>
            <a:xfrm>
              <a:off x="477982" y="3604435"/>
              <a:ext cx="1480965" cy="1480965"/>
            </a:xfrm>
            <a:prstGeom prst="ellipse">
              <a:avLst/>
            </a:prstGeom>
            <a:solidFill>
              <a:srgbClr val="D41D1D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6113" y="3991695"/>
              <a:ext cx="124859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2800" dirty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“SPASI”</a:t>
              </a:r>
            </a:p>
            <a:p>
              <a:pPr algn="ctr"/>
              <a:r>
                <a:rPr lang="id-ID" sz="2000" dirty="0">
                  <a:solidFill>
                    <a:schemeClr val="bg1"/>
                  </a:solidFill>
                  <a:latin typeface="Rockwell Condensed" panose="02060603050405020104" pitchFamily="18" charset="0"/>
                </a:rPr>
                <a:t>Film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302162" y="2556464"/>
            <a:ext cx="1392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u="sng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Output</a:t>
            </a:r>
            <a:endParaRPr lang="id-ID" sz="28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01706" y="1916053"/>
            <a:ext cx="1659074" cy="2166059"/>
            <a:chOff x="3401706" y="1916053"/>
            <a:chExt cx="1659074" cy="216605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401706" y="1916053"/>
              <a:ext cx="0" cy="2129418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endCxn id="14" idx="2"/>
            </p:cNvCxnSpPr>
            <p:nvPr/>
          </p:nvCxnSpPr>
          <p:spPr>
            <a:xfrm>
              <a:off x="3401706" y="2980762"/>
              <a:ext cx="1659074" cy="1101350"/>
            </a:xfrm>
            <a:prstGeom prst="bentConnector3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622496" y="3669622"/>
            <a:ext cx="1861419" cy="2129418"/>
            <a:chOff x="6622496" y="3669622"/>
            <a:chExt cx="1861419" cy="212941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8483915" y="3669622"/>
              <a:ext cx="0" cy="2129418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4" idx="6"/>
            </p:cNvCxnSpPr>
            <p:nvPr/>
          </p:nvCxnSpPr>
          <p:spPr>
            <a:xfrm>
              <a:off x="6622496" y="4082112"/>
              <a:ext cx="1861419" cy="780858"/>
            </a:xfrm>
            <a:prstGeom prst="bentConnector3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0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-0.15286 -0.1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2" grpId="0"/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5" y="11227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Our</a:t>
            </a:r>
            <a:r>
              <a:rPr lang="en-US" sz="5400" b="1" dirty="0">
                <a:latin typeface="Rockwell Extra Bold" panose="02060903040505020403" pitchFamily="18" charset="0"/>
              </a:rPr>
              <a:t> </a:t>
            </a:r>
            <a:r>
              <a:rPr lang="id-ID" sz="5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Proker</a:t>
            </a:r>
            <a:endParaRPr lang="id-ID" sz="5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9318" y="3568240"/>
            <a:ext cx="1488551" cy="2100975"/>
            <a:chOff x="449318" y="3568240"/>
            <a:chExt cx="1488551" cy="2100975"/>
          </a:xfrm>
        </p:grpSpPr>
        <p:sp>
          <p:nvSpPr>
            <p:cNvPr id="4" name="Oval 3"/>
            <p:cNvSpPr/>
            <p:nvPr/>
          </p:nvSpPr>
          <p:spPr>
            <a:xfrm>
              <a:off x="449318" y="3568240"/>
              <a:ext cx="1480965" cy="1480965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5" y="3851848"/>
              <a:ext cx="899749" cy="851762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49318" y="5145995"/>
              <a:ext cx="14885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Film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Class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26422" y="1672350"/>
            <a:ext cx="2117801" cy="2086961"/>
            <a:chOff x="2326422" y="1672350"/>
            <a:chExt cx="2117801" cy="2086961"/>
          </a:xfrm>
        </p:grpSpPr>
        <p:sp>
          <p:nvSpPr>
            <p:cNvPr id="40" name="Rectangle 39"/>
            <p:cNvSpPr/>
            <p:nvPr/>
          </p:nvSpPr>
          <p:spPr>
            <a:xfrm>
              <a:off x="2354571" y="3236091"/>
              <a:ext cx="2089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Movie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26422" y="1672350"/>
              <a:ext cx="1480965" cy="1480965"/>
              <a:chOff x="2326422" y="1672350"/>
              <a:chExt cx="1480965" cy="14809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326422" y="1672350"/>
                <a:ext cx="1480965" cy="148096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441" y="1708450"/>
                <a:ext cx="1436914" cy="1436914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4348826" y="3564928"/>
            <a:ext cx="2352773" cy="2100975"/>
            <a:chOff x="4348826" y="3564928"/>
            <a:chExt cx="2352773" cy="2100975"/>
          </a:xfrm>
        </p:grpSpPr>
        <p:sp>
          <p:nvSpPr>
            <p:cNvPr id="43" name="Rectangle 42"/>
            <p:cNvSpPr/>
            <p:nvPr/>
          </p:nvSpPr>
          <p:spPr>
            <a:xfrm>
              <a:off x="4348826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Festival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48826" y="3564928"/>
              <a:ext cx="1480965" cy="1480965"/>
              <a:chOff x="4348826" y="3564928"/>
              <a:chExt cx="1480965" cy="1480965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348826" y="3564928"/>
                <a:ext cx="1480965" cy="1480965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0617" y="3821936"/>
                <a:ext cx="1074724" cy="1074724"/>
              </a:xfrm>
              <a:prstGeom prst="rect">
                <a:avLst/>
              </a:prstGeom>
            </p:spPr>
          </p:pic>
        </p:grpSp>
      </p:grpSp>
      <p:cxnSp>
        <p:nvCxnSpPr>
          <p:cNvPr id="13" name="Straight Connector 12"/>
          <p:cNvCxnSpPr>
            <a:stCxn id="4" idx="7"/>
            <a:endCxn id="38" idx="3"/>
          </p:cNvCxnSpPr>
          <p:nvPr/>
        </p:nvCxnSpPr>
        <p:spPr>
          <a:xfrm flipV="1">
            <a:off x="1713401" y="2936433"/>
            <a:ext cx="829903" cy="8486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5"/>
            <a:endCxn id="41" idx="1"/>
          </p:cNvCxnSpPr>
          <p:nvPr/>
        </p:nvCxnSpPr>
        <p:spPr>
          <a:xfrm>
            <a:off x="3590505" y="2936433"/>
            <a:ext cx="975203" cy="8453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396283" y="1686425"/>
            <a:ext cx="2021123" cy="2086683"/>
            <a:chOff x="6396283" y="1686425"/>
            <a:chExt cx="2021123" cy="2086683"/>
          </a:xfrm>
        </p:grpSpPr>
        <p:sp>
          <p:nvSpPr>
            <p:cNvPr id="58" name="Rectangle 57"/>
            <p:cNvSpPr/>
            <p:nvPr/>
          </p:nvSpPr>
          <p:spPr>
            <a:xfrm>
              <a:off x="6588112" y="3249888"/>
              <a:ext cx="18292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Cooperation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96283" y="1686425"/>
              <a:ext cx="1480965" cy="1480965"/>
              <a:chOff x="6396283" y="1686425"/>
              <a:chExt cx="1480965" cy="148096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96283" y="1686425"/>
                <a:ext cx="1480965" cy="1480965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405" y="1708450"/>
                <a:ext cx="1450951" cy="1430356"/>
              </a:xfrm>
              <a:prstGeom prst="rect">
                <a:avLst/>
              </a:prstGeom>
            </p:spPr>
          </p:pic>
        </p:grpSp>
      </p:grpSp>
      <p:cxnSp>
        <p:nvCxnSpPr>
          <p:cNvPr id="60" name="Straight Connector 59"/>
          <p:cNvCxnSpPr>
            <a:stCxn id="57" idx="3"/>
            <a:endCxn id="41" idx="7"/>
          </p:cNvCxnSpPr>
          <p:nvPr/>
        </p:nvCxnSpPr>
        <p:spPr>
          <a:xfrm flipH="1">
            <a:off x="5612909" y="2950508"/>
            <a:ext cx="1000256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507243" y="3564928"/>
            <a:ext cx="2352773" cy="2100975"/>
            <a:chOff x="8507243" y="3564928"/>
            <a:chExt cx="2352773" cy="2100975"/>
          </a:xfrm>
        </p:grpSpPr>
        <p:sp>
          <p:nvSpPr>
            <p:cNvPr id="70" name="Rectangle 69"/>
            <p:cNvSpPr/>
            <p:nvPr/>
          </p:nvSpPr>
          <p:spPr>
            <a:xfrm>
              <a:off x="8507243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Parade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507243" y="3564928"/>
              <a:ext cx="1480965" cy="1480965"/>
              <a:chOff x="8507243" y="3564928"/>
              <a:chExt cx="1480965" cy="14809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507243" y="3564928"/>
                <a:ext cx="1480965" cy="1480965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7" t="30339" r="29658" b="30778"/>
              <a:stretch/>
            </p:blipFill>
            <p:spPr>
              <a:xfrm>
                <a:off x="8839923" y="3773108"/>
                <a:ext cx="815604" cy="1111340"/>
              </a:xfrm>
              <a:prstGeom prst="rect">
                <a:avLst/>
              </a:prstGeom>
            </p:spPr>
          </p:pic>
        </p:grpSp>
      </p:grpSp>
      <p:cxnSp>
        <p:nvCxnSpPr>
          <p:cNvPr id="72" name="Straight Connector 71"/>
          <p:cNvCxnSpPr>
            <a:stCxn id="57" idx="5"/>
            <a:endCxn id="69" idx="1"/>
          </p:cNvCxnSpPr>
          <p:nvPr/>
        </p:nvCxnSpPr>
        <p:spPr>
          <a:xfrm>
            <a:off x="7660366" y="2950508"/>
            <a:ext cx="1063759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0502405" y="1712297"/>
            <a:ext cx="2721189" cy="2100975"/>
            <a:chOff x="10502405" y="1712297"/>
            <a:chExt cx="2721189" cy="2100975"/>
          </a:xfrm>
        </p:grpSpPr>
        <p:sp>
          <p:nvSpPr>
            <p:cNvPr id="79" name="Rectangle 78"/>
            <p:cNvSpPr/>
            <p:nvPr/>
          </p:nvSpPr>
          <p:spPr>
            <a:xfrm>
              <a:off x="10870821" y="3290052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Tools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502405" y="1712297"/>
              <a:ext cx="1480965" cy="1480965"/>
              <a:chOff x="10502405" y="1712297"/>
              <a:chExt cx="1480965" cy="148096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502405" y="1712297"/>
                <a:ext cx="1480965" cy="148096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7684" y="1947335"/>
                <a:ext cx="1050405" cy="1050405"/>
              </a:xfrm>
              <a:prstGeom prst="rect">
                <a:avLst/>
              </a:prstGeom>
            </p:spPr>
          </p:pic>
        </p:grpSp>
      </p:grpSp>
      <p:cxnSp>
        <p:nvCxnSpPr>
          <p:cNvPr id="82" name="Straight Connector 81"/>
          <p:cNvCxnSpPr/>
          <p:nvPr/>
        </p:nvCxnSpPr>
        <p:spPr>
          <a:xfrm flipV="1">
            <a:off x="9781650" y="2980305"/>
            <a:ext cx="956761" cy="7790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nip Diagonal Corner Rectangle 46"/>
          <p:cNvSpPr/>
          <p:nvPr/>
        </p:nvSpPr>
        <p:spPr>
          <a:xfrm>
            <a:off x="8159137" y="1420220"/>
            <a:ext cx="2641625" cy="4152517"/>
          </a:xfrm>
          <a:prstGeom prst="snip2DiagRect">
            <a:avLst/>
          </a:prstGeom>
          <a:solidFill>
            <a:srgbClr val="92D050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48826" y="3564928"/>
            <a:ext cx="1480965" cy="1480965"/>
            <a:chOff x="4348826" y="3564928"/>
            <a:chExt cx="1480965" cy="1480965"/>
          </a:xfrm>
        </p:grpSpPr>
        <p:sp>
          <p:nvSpPr>
            <p:cNvPr id="41" name="Oval 40"/>
            <p:cNvSpPr/>
            <p:nvPr/>
          </p:nvSpPr>
          <p:spPr>
            <a:xfrm>
              <a:off x="4348826" y="3564928"/>
              <a:ext cx="1480965" cy="1480965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17" y="3821936"/>
              <a:ext cx="1074724" cy="1074724"/>
            </a:xfrm>
            <a:prstGeom prst="rect">
              <a:avLst/>
            </a:prstGeom>
          </p:spPr>
        </p:pic>
      </p:grpSp>
      <p:sp>
        <p:nvSpPr>
          <p:cNvPr id="36" name="Title 1"/>
          <p:cNvSpPr txBox="1">
            <a:spLocks/>
          </p:cNvSpPr>
          <p:nvPr/>
        </p:nvSpPr>
        <p:spPr>
          <a:xfrm>
            <a:off x="2030749" y="7890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err="1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Short</a:t>
            </a:r>
            <a:r>
              <a:rPr lang="id-ID" sz="4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 </a:t>
            </a:r>
            <a:r>
              <a:rPr lang="id-ID" sz="4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Movie</a:t>
            </a:r>
            <a:r>
              <a:rPr lang="id-ID" sz="4400" b="1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 Festival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302103" y="1552443"/>
            <a:ext cx="32896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Problem </a:t>
            </a:r>
          </a:p>
          <a:p>
            <a:pPr marL="514350" indent="-514350">
              <a:buAutoNum type="arabicPeriod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Proposal </a:t>
            </a:r>
          </a:p>
          <a:p>
            <a:pPr marL="514350" indent="-514350">
              <a:buAutoNum type="arabicPeriod"/>
            </a:pP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Time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Cost</a:t>
            </a:r>
          </a:p>
          <a:p>
            <a:pPr marL="514350" indent="-514350">
              <a:buAutoNum type="arabicPeriod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Tools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17883" y="3623199"/>
            <a:ext cx="26416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Solves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AutoNum type="arabicPeriod"/>
            </a:pP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Follow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up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Proposal</a:t>
            </a:r>
          </a:p>
          <a:p>
            <a:pPr marL="514350" indent="-514350">
              <a:buAutoNum type="arabicPeriod"/>
            </a:pP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Objectif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AutoNum type="arabicPeriod"/>
            </a:pP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AutoNum type="arabicPeriod"/>
            </a:pP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AutoNum type="arabicPeriod"/>
            </a:pP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AutoNum type="arabicPeriod"/>
            </a:pP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6066" y="1418176"/>
            <a:ext cx="2641625" cy="4152517"/>
            <a:chOff x="756066" y="1418176"/>
            <a:chExt cx="2641625" cy="4152517"/>
          </a:xfrm>
        </p:grpSpPr>
        <p:sp>
          <p:nvSpPr>
            <p:cNvPr id="48" name="Snip Diagonal Corner Rectangle 47"/>
            <p:cNvSpPr/>
            <p:nvPr/>
          </p:nvSpPr>
          <p:spPr>
            <a:xfrm>
              <a:off x="756066" y="1418176"/>
              <a:ext cx="2641625" cy="4152517"/>
            </a:xfrm>
            <a:prstGeom prst="snip2DiagRect">
              <a:avLst/>
            </a:prstGeom>
            <a:solidFill>
              <a:srgbClr val="FF694C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395" y="2310477"/>
              <a:ext cx="1480965" cy="1483164"/>
            </a:xfrm>
            <a:prstGeom prst="ellipse">
              <a:avLst/>
            </a:prstGeom>
            <a:ln w="57150" cap="rnd">
              <a:solidFill>
                <a:schemeClr val="tx2">
                  <a:lumMod val="50000"/>
                </a:schemeClr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5" name="Rectangle 44"/>
            <p:cNvSpPr/>
            <p:nvPr/>
          </p:nvSpPr>
          <p:spPr>
            <a:xfrm>
              <a:off x="1343205" y="4020525"/>
              <a:ext cx="144281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BINTANG</a:t>
              </a:r>
            </a:p>
            <a:p>
              <a:pPr algn="ctr"/>
              <a:r>
                <a:rPr lang="id-ID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Plaza Indonesia Film Festival 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46176" y="1655940"/>
              <a:ext cx="15711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Output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SMF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18733" y="1418176"/>
            <a:ext cx="2700371" cy="4673029"/>
            <a:chOff x="4318733" y="1418176"/>
            <a:chExt cx="2700371" cy="4673029"/>
          </a:xfrm>
        </p:grpSpPr>
        <p:sp>
          <p:nvSpPr>
            <p:cNvPr id="16" name="Snip Diagonal Corner Rectangle 15"/>
            <p:cNvSpPr/>
            <p:nvPr/>
          </p:nvSpPr>
          <p:spPr>
            <a:xfrm>
              <a:off x="4318733" y="1418176"/>
              <a:ext cx="2641625" cy="415251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65879" y="3782881"/>
              <a:ext cx="235322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AutoNum type="arabicPeriod"/>
              </a:pPr>
              <a:r>
                <a:rPr lang="id-ID" sz="24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MCF-ITB </a:t>
              </a:r>
              <a:r>
                <a:rPr lang="id-ID" sz="24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Cinemath</a:t>
              </a:r>
              <a:r>
                <a:rPr lang="id-ID" sz="24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(Agustus)</a:t>
              </a:r>
            </a:p>
            <a:p>
              <a:pPr marL="457200" indent="-457200">
                <a:buAutoNum type="arabicPeriod"/>
              </a:pPr>
              <a:r>
                <a:rPr lang="id-ID" sz="24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ISSF 2016 (July)</a:t>
              </a:r>
            </a:p>
            <a:p>
              <a:pPr marL="457200" indent="-457200">
                <a:buAutoNum type="arabicPeriod"/>
              </a:pPr>
              <a:endPara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endParaRPr>
            </a:p>
            <a:p>
              <a:pPr marL="457200" indent="-457200">
                <a:buAutoNum type="arabicPeriod"/>
              </a:pP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560" y="2242109"/>
              <a:ext cx="1507970" cy="1507970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596470" y="1584299"/>
              <a:ext cx="21380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List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Competition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3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-0.35534 -0.5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3" y="-2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6" grpId="0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65" y="11227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Our</a:t>
            </a:r>
            <a:r>
              <a:rPr lang="en-US" sz="5400" b="1" dirty="0">
                <a:latin typeface="Rockwell Extra Bold" panose="02060903040505020403" pitchFamily="18" charset="0"/>
              </a:rPr>
              <a:t> </a:t>
            </a:r>
            <a:r>
              <a:rPr lang="id-ID" sz="5400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Proker</a:t>
            </a:r>
            <a:endParaRPr lang="id-ID" sz="5400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9318" y="3568240"/>
            <a:ext cx="1488551" cy="2100975"/>
            <a:chOff x="449318" y="3568240"/>
            <a:chExt cx="1488551" cy="2100975"/>
          </a:xfrm>
        </p:grpSpPr>
        <p:sp>
          <p:nvSpPr>
            <p:cNvPr id="4" name="Oval 3"/>
            <p:cNvSpPr/>
            <p:nvPr/>
          </p:nvSpPr>
          <p:spPr>
            <a:xfrm>
              <a:off x="449318" y="3568240"/>
              <a:ext cx="1480965" cy="1480965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5" y="3851848"/>
              <a:ext cx="899749" cy="851762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49318" y="5145995"/>
              <a:ext cx="14885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Film </a:t>
              </a:r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Class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6422" y="1672350"/>
            <a:ext cx="2117801" cy="2086961"/>
            <a:chOff x="2326422" y="1672350"/>
            <a:chExt cx="2117801" cy="2086961"/>
          </a:xfrm>
        </p:grpSpPr>
        <p:sp>
          <p:nvSpPr>
            <p:cNvPr id="38" name="Oval 37"/>
            <p:cNvSpPr/>
            <p:nvPr/>
          </p:nvSpPr>
          <p:spPr>
            <a:xfrm>
              <a:off x="2326422" y="1672350"/>
              <a:ext cx="1480965" cy="148096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54571" y="3236091"/>
              <a:ext cx="2089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Movie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441" y="1708450"/>
              <a:ext cx="1436914" cy="143691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348826" y="3564928"/>
            <a:ext cx="2352773" cy="2100975"/>
            <a:chOff x="4348826" y="3564928"/>
            <a:chExt cx="2352773" cy="2100975"/>
          </a:xfrm>
        </p:grpSpPr>
        <p:sp>
          <p:nvSpPr>
            <p:cNvPr id="41" name="Oval 40"/>
            <p:cNvSpPr/>
            <p:nvPr/>
          </p:nvSpPr>
          <p:spPr>
            <a:xfrm>
              <a:off x="4348826" y="3564928"/>
              <a:ext cx="1480965" cy="1480965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48826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Festival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17" y="3821936"/>
              <a:ext cx="1074724" cy="1074724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>
            <a:stCxn id="4" idx="7"/>
            <a:endCxn id="38" idx="3"/>
          </p:cNvCxnSpPr>
          <p:nvPr/>
        </p:nvCxnSpPr>
        <p:spPr>
          <a:xfrm flipV="1">
            <a:off x="1713401" y="2936433"/>
            <a:ext cx="829903" cy="8486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5"/>
            <a:endCxn id="41" idx="1"/>
          </p:cNvCxnSpPr>
          <p:nvPr/>
        </p:nvCxnSpPr>
        <p:spPr>
          <a:xfrm>
            <a:off x="3590505" y="2936433"/>
            <a:ext cx="975203" cy="8453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396283" y="1686425"/>
            <a:ext cx="2021123" cy="2086683"/>
            <a:chOff x="6396283" y="1686425"/>
            <a:chExt cx="2021123" cy="2086683"/>
          </a:xfrm>
        </p:grpSpPr>
        <p:sp>
          <p:nvSpPr>
            <p:cNvPr id="58" name="Rectangle 57"/>
            <p:cNvSpPr/>
            <p:nvPr/>
          </p:nvSpPr>
          <p:spPr>
            <a:xfrm>
              <a:off x="6588112" y="3249888"/>
              <a:ext cx="18292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Cooperation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396283" y="1686425"/>
              <a:ext cx="1480965" cy="1480965"/>
              <a:chOff x="6396283" y="1686425"/>
              <a:chExt cx="1480965" cy="148096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96283" y="1686425"/>
                <a:ext cx="1480965" cy="1480965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405" y="1708450"/>
                <a:ext cx="1450951" cy="1430356"/>
              </a:xfrm>
              <a:prstGeom prst="rect">
                <a:avLst/>
              </a:prstGeom>
            </p:spPr>
          </p:pic>
        </p:grpSp>
      </p:grpSp>
      <p:cxnSp>
        <p:nvCxnSpPr>
          <p:cNvPr id="60" name="Straight Connector 59"/>
          <p:cNvCxnSpPr>
            <a:stCxn id="57" idx="3"/>
            <a:endCxn id="41" idx="7"/>
          </p:cNvCxnSpPr>
          <p:nvPr/>
        </p:nvCxnSpPr>
        <p:spPr>
          <a:xfrm flipH="1">
            <a:off x="5612909" y="2950508"/>
            <a:ext cx="1000256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507243" y="3564928"/>
            <a:ext cx="2352773" cy="2100975"/>
            <a:chOff x="8507243" y="3564928"/>
            <a:chExt cx="2352773" cy="2100975"/>
          </a:xfrm>
        </p:grpSpPr>
        <p:sp>
          <p:nvSpPr>
            <p:cNvPr id="70" name="Rectangle 69"/>
            <p:cNvSpPr/>
            <p:nvPr/>
          </p:nvSpPr>
          <p:spPr>
            <a:xfrm>
              <a:off x="8507243" y="5142683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8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Film Parade 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507243" y="3564928"/>
              <a:ext cx="1480965" cy="1480965"/>
              <a:chOff x="8507243" y="3564928"/>
              <a:chExt cx="1480965" cy="14809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507243" y="3564928"/>
                <a:ext cx="1480965" cy="1480965"/>
              </a:xfrm>
              <a:prstGeom prst="ellipse">
                <a:avLst/>
              </a:prstGeom>
              <a:solidFill>
                <a:srgbClr val="00000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7" t="30339" r="29658" b="30778"/>
              <a:stretch/>
            </p:blipFill>
            <p:spPr>
              <a:xfrm>
                <a:off x="8839923" y="3773108"/>
                <a:ext cx="815604" cy="1111340"/>
              </a:xfrm>
              <a:prstGeom prst="rect">
                <a:avLst/>
              </a:prstGeom>
            </p:spPr>
          </p:pic>
        </p:grpSp>
      </p:grpSp>
      <p:cxnSp>
        <p:nvCxnSpPr>
          <p:cNvPr id="72" name="Straight Connector 71"/>
          <p:cNvCxnSpPr>
            <a:stCxn id="57" idx="5"/>
            <a:endCxn id="69" idx="1"/>
          </p:cNvCxnSpPr>
          <p:nvPr/>
        </p:nvCxnSpPr>
        <p:spPr>
          <a:xfrm>
            <a:off x="7660366" y="2950508"/>
            <a:ext cx="1063759" cy="8313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0502405" y="1712297"/>
            <a:ext cx="2721189" cy="2100975"/>
            <a:chOff x="10502405" y="1712297"/>
            <a:chExt cx="2721189" cy="2100975"/>
          </a:xfrm>
        </p:grpSpPr>
        <p:sp>
          <p:nvSpPr>
            <p:cNvPr id="79" name="Rectangle 78"/>
            <p:cNvSpPr/>
            <p:nvPr/>
          </p:nvSpPr>
          <p:spPr>
            <a:xfrm>
              <a:off x="10870821" y="3290052"/>
              <a:ext cx="23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Tools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502405" y="1712297"/>
              <a:ext cx="1480965" cy="1480965"/>
              <a:chOff x="10502405" y="1712297"/>
              <a:chExt cx="1480965" cy="148096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502405" y="1712297"/>
                <a:ext cx="1480965" cy="148096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7684" y="1947335"/>
                <a:ext cx="1050405" cy="1050405"/>
              </a:xfrm>
              <a:prstGeom prst="rect">
                <a:avLst/>
              </a:prstGeom>
            </p:spPr>
          </p:pic>
        </p:grpSp>
      </p:grpSp>
      <p:cxnSp>
        <p:nvCxnSpPr>
          <p:cNvPr id="82" name="Straight Connector 81"/>
          <p:cNvCxnSpPr/>
          <p:nvPr/>
        </p:nvCxnSpPr>
        <p:spPr>
          <a:xfrm flipV="1">
            <a:off x="9781650" y="2980305"/>
            <a:ext cx="956761" cy="7790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6" y="0"/>
            <a:ext cx="12369800" cy="6012305"/>
          </a:xfrm>
          <a:prstGeom prst="rect">
            <a:avLst/>
          </a:prstGeom>
          <a:solidFill>
            <a:srgbClr val="F1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961528"/>
            <a:ext cx="12369800" cy="8964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596928"/>
            <a:ext cx="12395200" cy="2610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961526"/>
            <a:ext cx="2205318" cy="635402"/>
          </a:xfrm>
          <a:prstGeom prst="rect">
            <a:avLst/>
          </a:prstGeom>
          <a:solidFill>
            <a:srgbClr val="363437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AGREE</a:t>
            </a:r>
            <a:r>
              <a:rPr lang="en-US" sz="1700" dirty="0">
                <a:latin typeface="Rockwell Extra Bold" panose="02060903040505020403" pitchFamily="18" charset="0"/>
              </a:rPr>
              <a:t> TERMOS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961526"/>
            <a:ext cx="4672584" cy="6354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FILM</a:t>
            </a:r>
            <a:r>
              <a:rPr lang="id-ID" sz="1700" dirty="0">
                <a:solidFill>
                  <a:srgbClr val="FFAC00"/>
                </a:solidFill>
                <a:latin typeface="Rockwell Extra Bold" panose="02060903040505020403" pitchFamily="18" charset="0"/>
              </a:rPr>
              <a:t> </a:t>
            </a:r>
            <a:r>
              <a:rPr lang="en-US" sz="1700" dirty="0">
                <a:latin typeface="Rockwell Extra Bold" panose="02060903040505020403" pitchFamily="18" charset="0"/>
              </a:rPr>
              <a:t> </a:t>
            </a:r>
            <a:r>
              <a:rPr lang="id-ID" sz="1700" dirty="0">
                <a:latin typeface="Rockwell Extra Bold" panose="02060903040505020403" pitchFamily="18" charset="0"/>
              </a:rPr>
              <a:t>DIVISION</a:t>
            </a:r>
            <a:endParaRPr lang="en-US" sz="1700" dirty="0">
              <a:latin typeface="Rockwell Extra Bold" panose="020609030405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27677" y="5980632"/>
            <a:ext cx="1942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Rapat Umum </a:t>
            </a:r>
          </a:p>
          <a:p>
            <a:r>
              <a:rPr lang="id-ID" sz="1400" dirty="0">
                <a:solidFill>
                  <a:schemeClr val="bg1">
                    <a:lumMod val="85000"/>
                  </a:schemeClr>
                </a:solidFill>
                <a:latin typeface="Rockwell Condensed" panose="02060603050405020104" pitchFamily="18" charset="0"/>
              </a:rPr>
              <a:t>Tengah Tahun</a:t>
            </a:r>
            <a:endParaRPr lang="en-US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702161" y="117747"/>
            <a:ext cx="4816660" cy="1223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b="1" dirty="0" err="1">
                <a:solidFill>
                  <a:schemeClr val="tx2">
                    <a:lumMod val="50000"/>
                  </a:schemeClr>
                </a:solidFill>
                <a:latin typeface="Rockwell Extra Bold" panose="02060903040505020403" pitchFamily="18" charset="0"/>
              </a:rPr>
              <a:t>Cooper</a:t>
            </a:r>
            <a:r>
              <a:rPr lang="id-ID" b="1" dirty="0" err="1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</a:rPr>
              <a:t>ation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96283" y="1686425"/>
            <a:ext cx="1480965" cy="1480965"/>
            <a:chOff x="6396283" y="1686425"/>
            <a:chExt cx="1480965" cy="1480965"/>
          </a:xfrm>
        </p:grpSpPr>
        <p:sp>
          <p:nvSpPr>
            <p:cNvPr id="30" name="Oval 29"/>
            <p:cNvSpPr/>
            <p:nvPr/>
          </p:nvSpPr>
          <p:spPr>
            <a:xfrm>
              <a:off x="6396283" y="1686425"/>
              <a:ext cx="1480965" cy="1480965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405" y="1708450"/>
              <a:ext cx="1450951" cy="143035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976798" y="1127447"/>
            <a:ext cx="1784015" cy="1784015"/>
            <a:chOff x="3510742" y="2334645"/>
            <a:chExt cx="1784015" cy="1784015"/>
          </a:xfrm>
        </p:grpSpPr>
        <p:sp>
          <p:nvSpPr>
            <p:cNvPr id="3" name="Oval 2"/>
            <p:cNvSpPr/>
            <p:nvPr/>
          </p:nvSpPr>
          <p:spPr>
            <a:xfrm>
              <a:off x="3510742" y="2334645"/>
              <a:ext cx="1784015" cy="1784015"/>
            </a:xfrm>
            <a:prstGeom prst="ellipse">
              <a:avLst/>
            </a:prstGeom>
            <a:solidFill>
              <a:srgbClr val="FF694C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435" y="2881442"/>
              <a:ext cx="1627062" cy="6189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983895" y="2788212"/>
            <a:ext cx="1784015" cy="1784015"/>
            <a:chOff x="6875298" y="2334645"/>
            <a:chExt cx="1784015" cy="1784015"/>
          </a:xfrm>
          <a:solidFill>
            <a:srgbClr val="FFC000"/>
          </a:solidFill>
        </p:grpSpPr>
        <p:sp>
          <p:nvSpPr>
            <p:cNvPr id="37" name="Oval 36"/>
            <p:cNvSpPr/>
            <p:nvPr/>
          </p:nvSpPr>
          <p:spPr>
            <a:xfrm>
              <a:off x="6875298" y="2334645"/>
              <a:ext cx="1784015" cy="1784015"/>
            </a:xfrm>
            <a:prstGeom prst="ellipse">
              <a:avLst/>
            </a:prstGeom>
            <a:grp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08480" y="2633061"/>
              <a:ext cx="1184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6000" dirty="0">
                  <a:solidFill>
                    <a:schemeClr val="accent4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H</a:t>
              </a:r>
              <a:r>
                <a:rPr lang="id-ID" sz="60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R </a:t>
              </a:r>
              <a:r>
                <a:rPr lang="id-ID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Produ</a:t>
              </a:r>
              <a:r>
                <a:rPr lang="id-ID" dirty="0" err="1">
                  <a:solidFill>
                    <a:schemeClr val="accent4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ction</a:t>
              </a:r>
              <a:endParaRPr lang="id-ID" sz="6000" dirty="0">
                <a:solidFill>
                  <a:schemeClr val="accent4">
                    <a:lumMod val="50000"/>
                  </a:schemeClr>
                </a:solidFill>
                <a:latin typeface="Rockwell Condensed" panose="02060603050405020104" pitchFamily="18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02388" y="1415064"/>
            <a:ext cx="2639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2400" u="sng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Problem </a:t>
            </a:r>
          </a:p>
          <a:p>
            <a:pPr algn="r"/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No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Contract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. 1 </a:t>
            </a:r>
          </a:p>
          <a:p>
            <a:pPr algn="r"/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Lack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of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ability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. 2</a:t>
            </a:r>
          </a:p>
          <a:p>
            <a:pPr algn="r"/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Nothing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Preparation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.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0413" y="4379240"/>
            <a:ext cx="6952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u="sng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M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ake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a clear contract every cooperation 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Make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Workshop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or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Discusssion</a:t>
            </a:r>
            <a:endParaRPr lang="id-ID" sz="2400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400" dirty="0" err="1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Calculation</a:t>
            </a:r>
            <a:r>
              <a: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rPr>
              <a:t> 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9173028" y="2926459"/>
            <a:ext cx="2927213" cy="1938992"/>
            <a:chOff x="9173028" y="2926459"/>
            <a:chExt cx="2927213" cy="1938992"/>
          </a:xfrm>
        </p:grpSpPr>
        <p:sp>
          <p:nvSpPr>
            <p:cNvPr id="17" name="Rectangle 16"/>
            <p:cNvSpPr/>
            <p:nvPr/>
          </p:nvSpPr>
          <p:spPr>
            <a:xfrm>
              <a:off x="9264405" y="2926459"/>
              <a:ext cx="283583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400" u="sng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Problem </a:t>
              </a:r>
              <a:endPara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id-ID" sz="24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No</a:t>
              </a:r>
              <a:r>
                <a:rPr lang="id-ID" sz="24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r>
                <a:rPr lang="id-ID" sz="24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Contract</a:t>
              </a:r>
              <a:endPara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id-ID" sz="24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Short</a:t>
              </a:r>
              <a:r>
                <a:rPr lang="id-ID" sz="24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</a:t>
              </a:r>
              <a:r>
                <a:rPr lang="id-ID" sz="24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Time</a:t>
              </a:r>
              <a:endParaRPr lang="id-ID" sz="2400" dirty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id-ID" sz="24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Human Resource </a:t>
              </a:r>
              <a:r>
                <a:rPr lang="id-ID" sz="2400" dirty="0" err="1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of</a:t>
              </a:r>
              <a:r>
                <a:rPr lang="id-ID" sz="2400" dirty="0">
                  <a:solidFill>
                    <a:schemeClr val="tx2">
                      <a:lumMod val="50000"/>
                    </a:schemeClr>
                  </a:solidFill>
                  <a:latin typeface="Rockwell Condensed" panose="02060603050405020104" pitchFamily="18" charset="0"/>
                </a:rPr>
                <a:t> GSSTF film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9173028" y="2926459"/>
              <a:ext cx="0" cy="1761654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106535" y="1324974"/>
            <a:ext cx="0" cy="158648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48" y="3051373"/>
            <a:ext cx="1371972" cy="12759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91" y="1391923"/>
            <a:ext cx="1255061" cy="12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48881 -0.20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40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1627</TotalTime>
  <Words>507</Words>
  <Application>Microsoft Office PowerPoint</Application>
  <PresentationFormat>Widescreen</PresentationFormat>
  <Paragraphs>225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 Condensed</vt:lpstr>
      <vt:lpstr>Rockwell Extra Bold</vt:lpstr>
      <vt:lpstr>Tw Cen MT</vt:lpstr>
      <vt:lpstr>Droplet</vt:lpstr>
      <vt:lpstr>fILM DIVISION OF Gsstf</vt:lpstr>
      <vt:lpstr>Our Proker</vt:lpstr>
      <vt:lpstr>Film Class</vt:lpstr>
      <vt:lpstr>Our Proker</vt:lpstr>
      <vt:lpstr>PowerPoint Presentation</vt:lpstr>
      <vt:lpstr>Our Proker</vt:lpstr>
      <vt:lpstr>PowerPoint Presentation</vt:lpstr>
      <vt:lpstr>Our Proker</vt:lpstr>
      <vt:lpstr>PowerPoint Presentation</vt:lpstr>
      <vt:lpstr>Our Proker</vt:lpstr>
      <vt:lpstr>PowerPoint Presentation</vt:lpstr>
      <vt:lpstr>Our Proker</vt:lpstr>
      <vt:lpstr>PowerPoint Presentation</vt:lpstr>
      <vt:lpstr>Our Proker</vt:lpstr>
      <vt:lpstr>OtHEr</vt:lpstr>
      <vt:lpstr>PowerPoint Presentation</vt:lpstr>
      <vt:lpstr>fILM DIVISION OF Gsstf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Risal Falah</dc:creator>
  <cp:lastModifiedBy>Asepnur Muhammad</cp:lastModifiedBy>
  <cp:revision>115</cp:revision>
  <dcterms:created xsi:type="dcterms:W3CDTF">2015-11-21T13:29:40Z</dcterms:created>
  <dcterms:modified xsi:type="dcterms:W3CDTF">2016-06-17T10:54:01Z</dcterms:modified>
</cp:coreProperties>
</file>