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737" r:id="rId2"/>
    <p:sldId id="738" r:id="rId3"/>
    <p:sldId id="73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843" autoAdjust="0"/>
    <p:restoredTop sz="94643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3624" y="302558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설문조사 관리자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967807"/>
              </p:ext>
            </p:extLst>
          </p:nvPr>
        </p:nvGraphicFramePr>
        <p:xfrm>
          <a:off x="107504" y="1678782"/>
          <a:ext cx="8926314" cy="506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947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1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페이지 타이틀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9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148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451315"/>
              </p:ext>
            </p:extLst>
          </p:nvPr>
        </p:nvGraphicFramePr>
        <p:xfrm>
          <a:off x="107504" y="156239"/>
          <a:ext cx="89289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Parameter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D:\Works\iedu_intranet\intranet_capture\poll\로그인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9" t="2266" r="1253" b="1734"/>
          <a:stretch/>
        </p:blipFill>
        <p:spPr bwMode="auto">
          <a:xfrm>
            <a:off x="352425" y="2085974"/>
            <a:ext cx="6210300" cy="41148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765658"/>
          <a:ext cx="8926314" cy="497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666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49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6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1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Parameter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D:\Works\iedu_intranet\intranet_capture\poll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532" y="1916832"/>
            <a:ext cx="63627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3510</TotalTime>
  <Words>39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y</cp:lastModifiedBy>
  <cp:revision>291</cp:revision>
  <dcterms:created xsi:type="dcterms:W3CDTF">2015-06-01T05:30:56Z</dcterms:created>
  <dcterms:modified xsi:type="dcterms:W3CDTF">2022-06-20T07:22:10Z</dcterms:modified>
</cp:coreProperties>
</file>