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59c3b5f9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59c3b5f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59c3b5f9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59c3b5f9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59c3b5f9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59c3b5f9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59a45902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59a4590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9a45902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9a4590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9a45902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9a45902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59c3b5f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59c3b5f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59c3b5f9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59c3b5f9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59c3b5f9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59c3b5f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9a45902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9a45902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59c3b5f9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59c3b5f9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22900" y="0"/>
            <a:ext cx="58212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5300" y="675700"/>
            <a:ext cx="35118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Stock Magazine 소개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회원관리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회원가입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로그인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로그아웃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회원탈퇴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장바구니 </a:t>
            </a:r>
            <a:endParaRPr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ko" sz="1600"/>
              <a:t>주식을 장바구니에 넣기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ko" sz="1600"/>
              <a:t>부가 기능</a:t>
            </a:r>
            <a:endParaRPr sz="16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6" name="Google Shape;56;p13"/>
          <p:cNvSpPr txBox="1"/>
          <p:nvPr/>
        </p:nvSpPr>
        <p:spPr>
          <a:xfrm>
            <a:off x="201350" y="74500"/>
            <a:ext cx="2843700" cy="477000"/>
          </a:xfrm>
          <a:prstGeom prst="rect">
            <a:avLst/>
          </a:prstGeom>
          <a:noFill/>
          <a:ln cap="flat" cmpd="sng" w="9525">
            <a:solidFill>
              <a:srgbClr val="5B5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5B58CE"/>
                </a:solidFill>
              </a:rPr>
              <a:t>STOCK MAGAZINE</a:t>
            </a:r>
            <a:endParaRPr b="1" sz="1900">
              <a:solidFill>
                <a:srgbClr val="5B58CE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950" y="958600"/>
            <a:ext cx="5611101" cy="29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-23350" y="-11000"/>
            <a:ext cx="53148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791038" y="109975"/>
            <a:ext cx="36300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4. 부가기능 (3) Work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455675" y="902797"/>
            <a:ext cx="385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work</a:t>
            </a:r>
            <a:r>
              <a:rPr lang="ko">
                <a:solidFill>
                  <a:schemeClr val="dk1"/>
                </a:solidFill>
              </a:rPr>
              <a:t> 페이지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주식 가격 확인 및 주문할 수 있음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장바구니 기능 탑재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2530675" y="946750"/>
            <a:ext cx="272100" cy="14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800" y="691002"/>
            <a:ext cx="3738512" cy="43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791050" y="722050"/>
            <a:ext cx="1761900" cy="2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2552950" y="695913"/>
            <a:ext cx="272100" cy="14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/>
          <p:nvPr/>
        </p:nvSpPr>
        <p:spPr>
          <a:xfrm>
            <a:off x="-23350" y="-11000"/>
            <a:ext cx="53148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791038" y="109975"/>
            <a:ext cx="36300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4. 부가기능 (4) Contact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455675" y="902797"/>
            <a:ext cx="38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Contact </a:t>
            </a:r>
            <a:r>
              <a:rPr lang="ko">
                <a:solidFill>
                  <a:schemeClr val="dk1"/>
                </a:solidFill>
              </a:rPr>
              <a:t>페이지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530675" y="946750"/>
            <a:ext cx="272100" cy="14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25" y="695926"/>
            <a:ext cx="4553601" cy="418239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708275" y="781175"/>
            <a:ext cx="1761900" cy="2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2630275" y="695900"/>
            <a:ext cx="272100" cy="14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/>
          <p:nvPr/>
        </p:nvSpPr>
        <p:spPr>
          <a:xfrm>
            <a:off x="-23350" y="-11000"/>
            <a:ext cx="91440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-4" y="1387000"/>
            <a:ext cx="9144000" cy="2232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감사합니다.</a:t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b="1" i="1" lang="ko" sz="1900">
                <a:solidFill>
                  <a:schemeClr val="lt1"/>
                </a:solidFill>
              </a:rPr>
              <a:t>온오프 연계 AI 활용 지능형 서비스 개발 F반 (K-디지털)</a:t>
            </a:r>
            <a:r>
              <a:rPr b="1" lang="ko" sz="1900">
                <a:solidFill>
                  <a:schemeClr val="lt1"/>
                </a:solidFill>
              </a:rPr>
              <a:t>          </a:t>
            </a:r>
            <a:r>
              <a:rPr b="1" lang="ko" sz="1900">
                <a:solidFill>
                  <a:schemeClr val="lt1"/>
                </a:solidFill>
              </a:rPr>
              <a:t>김재민</a:t>
            </a:r>
            <a:endParaRPr b="1" sz="1900">
              <a:solidFill>
                <a:schemeClr val="lt1"/>
              </a:solidFill>
            </a:endParaRPr>
          </a:p>
          <a:p>
            <a:pPr indent="457200" lvl="0" marL="6858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3334700" y="-11000"/>
            <a:ext cx="58095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01350" y="74500"/>
            <a:ext cx="2843700" cy="477000"/>
          </a:xfrm>
          <a:prstGeom prst="rect">
            <a:avLst/>
          </a:prstGeom>
          <a:noFill/>
          <a:ln cap="flat" cmpd="sng" w="9525">
            <a:solidFill>
              <a:srgbClr val="5B58C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ctr">
              <a:spcBef>
                <a:spcPts val="0"/>
              </a:spcBef>
              <a:spcAft>
                <a:spcPts val="0"/>
              </a:spcAft>
              <a:buClr>
                <a:srgbClr val="5B58CE"/>
              </a:buClr>
              <a:buSzPts val="1900"/>
              <a:buAutoNum type="arabicPeriod"/>
            </a:pPr>
            <a:r>
              <a:rPr b="1" lang="ko" sz="1900">
                <a:solidFill>
                  <a:srgbClr val="5B58CE"/>
                </a:solidFill>
              </a:rPr>
              <a:t>소개</a:t>
            </a:r>
            <a:endParaRPr b="1" sz="1900">
              <a:solidFill>
                <a:srgbClr val="5B58CE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5300" y="675700"/>
            <a:ext cx="351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65" name="Google Shape;65;p14"/>
          <p:cNvSpPr txBox="1"/>
          <p:nvPr/>
        </p:nvSpPr>
        <p:spPr>
          <a:xfrm>
            <a:off x="65300" y="675700"/>
            <a:ext cx="35118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주식 종목을 선택했을때 그 종목의 분야 및 관련 산업을 소개해주는 것이 아닌 산업을 통해 주식을 알게해주는 기능을 가진 웹사이트를 만들고자 함.</a:t>
            </a:r>
            <a:endParaRPr sz="16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23350" y="-11000"/>
            <a:ext cx="9167400" cy="6741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01350" y="74500"/>
            <a:ext cx="36300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2. 회원관리 (회원가입)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500" y="780025"/>
            <a:ext cx="7585989" cy="417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-23350" y="-11000"/>
            <a:ext cx="53148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91038" y="109975"/>
            <a:ext cx="36300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2. 회원관리 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5" y="1313300"/>
            <a:ext cx="4921426" cy="2708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1395525" y="1360600"/>
            <a:ext cx="762600" cy="189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362400" y="1976013"/>
            <a:ext cx="3852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login 버튼을 oracle db에 연동하여 db에 있는 id, pw를 입력하면 로그인됨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 로그인이 되면 session 에 상태를 저장하여 새로고침해도 유지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about, work 등의 페이지로 이동해도 로그인 유지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로그아웃(logout) 버튼 누리면 로그아웃됨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탈퇴하면 db에서 삭제되어 로그인이 되지 않음.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로그인이 실패하면 “login fail” 알림이 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875" y="1360600"/>
            <a:ext cx="3547750" cy="6154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2181625" y="1431550"/>
            <a:ext cx="32397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23350" y="-11000"/>
            <a:ext cx="53148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791038" y="109975"/>
            <a:ext cx="36300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3</a:t>
            </a:r>
            <a:r>
              <a:rPr b="1" lang="ko" sz="1900">
                <a:solidFill>
                  <a:schemeClr val="lt1"/>
                </a:solidFill>
              </a:rPr>
              <a:t>.장바구니 관리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75" y="802725"/>
            <a:ext cx="3547749" cy="414562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5362400" y="3205144"/>
            <a:ext cx="385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index 페이지 오른쪽 상단의 Work 페이지를 선택하면 주식 종류가 로고와 함께 나온다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Add to cart, 주식 이름을 부르면 장바구니에 들어간다(누른 수량 만큼)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850" y="152400"/>
            <a:ext cx="3547750" cy="2957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23350" y="-11000"/>
            <a:ext cx="53148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791038" y="109975"/>
            <a:ext cx="36300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3</a:t>
            </a:r>
            <a:r>
              <a:rPr b="1" lang="ko" sz="1900">
                <a:solidFill>
                  <a:schemeClr val="lt1"/>
                </a:solidFill>
              </a:rPr>
              <a:t>.장바구니 관리(장바구니)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75" y="802725"/>
            <a:ext cx="3547749" cy="414562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5443850" y="2761469"/>
            <a:ext cx="3852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주문한 수량이 맞는지 확인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확인을 누르면 주문번호가 나온다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3850" y="152400"/>
            <a:ext cx="3547750" cy="2609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3849" y="3708199"/>
            <a:ext cx="3547749" cy="1170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-23350" y="-11000"/>
            <a:ext cx="53148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91038" y="109975"/>
            <a:ext cx="36300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3</a:t>
            </a:r>
            <a:r>
              <a:rPr b="1" lang="ko" sz="1900">
                <a:solidFill>
                  <a:schemeClr val="lt1"/>
                </a:solidFill>
              </a:rPr>
              <a:t>.장바구니 관리(주문)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175" y="802725"/>
            <a:ext cx="3547749" cy="41456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5455700" y="3198969"/>
            <a:ext cx="38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연동된 db에 주문 내역이 저장된다.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5050" y="750723"/>
            <a:ext cx="7686150" cy="21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-23350" y="-11000"/>
            <a:ext cx="9167400" cy="6741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791038" y="109975"/>
            <a:ext cx="36300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4. 상단메뉴 (1) 회원가입 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8200"/>
            <a:ext cx="7832849" cy="41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152400" y="2578475"/>
            <a:ext cx="3773700" cy="1087800"/>
          </a:xfrm>
          <a:prstGeom prst="wedgeEllipseCallout">
            <a:avLst>
              <a:gd fmla="val -23637" name="adj1"/>
              <a:gd fmla="val -5652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53075" y="2814575"/>
            <a:ext cx="394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get started 버튼을 누르면 회원가입창이 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-23350" y="-11000"/>
            <a:ext cx="5314800" cy="5143500"/>
          </a:xfrm>
          <a:prstGeom prst="rect">
            <a:avLst/>
          </a:prstGeom>
          <a:solidFill>
            <a:srgbClr val="5B58C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791038" y="109975"/>
            <a:ext cx="3630000" cy="47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chemeClr val="lt1"/>
                </a:solidFill>
              </a:rPr>
              <a:t>4. 부가기능 (2) about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23" y="902775"/>
            <a:ext cx="4548601" cy="3803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5455675" y="902797"/>
            <a:ext cx="3852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about 페이지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Stock Magazine 에 대해 소개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out Team 에 제 사진을 첨부했습니다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>
                <a:solidFill>
                  <a:schemeClr val="dk1"/>
                </a:solidFill>
              </a:rPr>
              <a:t>위의 Stock Magazine, Home 을 클릭하면 index 페이지로 이동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44200" y="994050"/>
            <a:ext cx="1761900" cy="224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2530675" y="946750"/>
            <a:ext cx="272100" cy="14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