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70" r:id="rId6"/>
    <p:sldId id="271" r:id="rId7"/>
    <p:sldId id="260" r:id="rId8"/>
    <p:sldId id="258" r:id="rId9"/>
    <p:sldId id="272" r:id="rId10"/>
    <p:sldId id="273" r:id="rId11"/>
    <p:sldId id="262" r:id="rId12"/>
    <p:sldId id="267" r:id="rId13"/>
    <p:sldId id="268" r:id="rId14"/>
    <p:sldId id="269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7C87D-09AB-2B4D-B72B-64E516231531}" v="98" dt="2023-06-21T03:57:24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6327"/>
  </p:normalViewPr>
  <p:slideViewPr>
    <p:cSldViewPr snapToGrid="0">
      <p:cViewPr varScale="1">
        <p:scale>
          <a:sx n="123" d="100"/>
          <a:sy n="123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학부생]김성민" userId="4e1a1ff6-1c84-4537-9043-79b270ea0381" providerId="ADAL" clId="{6EC7C87D-09AB-2B4D-B72B-64E516231531}"/>
    <pc:docChg chg="undo redo custSel addSld delSld modSld sldOrd">
      <pc:chgData name="[학부생]김성민" userId="4e1a1ff6-1c84-4537-9043-79b270ea0381" providerId="ADAL" clId="{6EC7C87D-09AB-2B4D-B72B-64E516231531}" dt="2023-06-21T04:17:33.496" v="1928" actId="20577"/>
      <pc:docMkLst>
        <pc:docMk/>
      </pc:docMkLst>
      <pc:sldChg chg="modSp mod">
        <pc:chgData name="[학부생]김성민" userId="4e1a1ff6-1c84-4537-9043-79b270ea0381" providerId="ADAL" clId="{6EC7C87D-09AB-2B4D-B72B-64E516231531}" dt="2023-06-14T04:27:06.585" v="1725" actId="20577"/>
        <pc:sldMkLst>
          <pc:docMk/>
          <pc:sldMk cId="1908576185" sldId="256"/>
        </pc:sldMkLst>
        <pc:spChg chg="mod">
          <ac:chgData name="[학부생]김성민" userId="4e1a1ff6-1c84-4537-9043-79b270ea0381" providerId="ADAL" clId="{6EC7C87D-09AB-2B4D-B72B-64E516231531}" dt="2023-06-14T04:27:06.585" v="1725" actId="20577"/>
          <ac:spMkLst>
            <pc:docMk/>
            <pc:sldMk cId="1908576185" sldId="256"/>
            <ac:spMk id="2" creationId="{278A708F-0725-CE37-AB26-0BF5DD5FFAFA}"/>
          </ac:spMkLst>
        </pc:spChg>
        <pc:spChg chg="mod">
          <ac:chgData name="[학부생]김성민" userId="4e1a1ff6-1c84-4537-9043-79b270ea0381" providerId="ADAL" clId="{6EC7C87D-09AB-2B4D-B72B-64E516231531}" dt="2023-06-13T08:14:14.010" v="39" actId="20577"/>
          <ac:spMkLst>
            <pc:docMk/>
            <pc:sldMk cId="1908576185" sldId="256"/>
            <ac:spMk id="3" creationId="{D2EDA55D-273F-A410-9197-9DCE9B2FF4F4}"/>
          </ac:spMkLst>
        </pc:spChg>
      </pc:sldChg>
      <pc:sldChg chg="modSp mod">
        <pc:chgData name="[학부생]김성민" userId="4e1a1ff6-1c84-4537-9043-79b270ea0381" providerId="ADAL" clId="{6EC7C87D-09AB-2B4D-B72B-64E516231531}" dt="2023-06-21T04:02:33.612" v="1873" actId="20577"/>
        <pc:sldMkLst>
          <pc:docMk/>
          <pc:sldMk cId="1997873136" sldId="257"/>
        </pc:sldMkLst>
        <pc:spChg chg="mod">
          <ac:chgData name="[학부생]김성민" userId="4e1a1ff6-1c84-4537-9043-79b270ea0381" providerId="ADAL" clId="{6EC7C87D-09AB-2B4D-B72B-64E516231531}" dt="2023-06-21T04:02:33.612" v="1873" actId="20577"/>
          <ac:spMkLst>
            <pc:docMk/>
            <pc:sldMk cId="1997873136" sldId="257"/>
            <ac:spMk id="3" creationId="{51815C87-ACB8-4262-4C61-FC562A9EA15D}"/>
          </ac:spMkLst>
        </pc:spChg>
      </pc:sldChg>
      <pc:sldChg chg="ord">
        <pc:chgData name="[학부생]김성민" userId="4e1a1ff6-1c84-4537-9043-79b270ea0381" providerId="ADAL" clId="{6EC7C87D-09AB-2B4D-B72B-64E516231531}" dt="2023-06-13T12:05:32.407" v="967" actId="20578"/>
        <pc:sldMkLst>
          <pc:docMk/>
          <pc:sldMk cId="2539872850" sldId="258"/>
        </pc:sldMkLst>
      </pc:sldChg>
      <pc:sldChg chg="modSp mod ord">
        <pc:chgData name="[학부생]김성민" userId="4e1a1ff6-1c84-4537-9043-79b270ea0381" providerId="ADAL" clId="{6EC7C87D-09AB-2B4D-B72B-64E516231531}" dt="2023-06-21T04:04:34.634" v="1916" actId="20577"/>
        <pc:sldMkLst>
          <pc:docMk/>
          <pc:sldMk cId="4152961379" sldId="259"/>
        </pc:sldMkLst>
        <pc:spChg chg="mod">
          <ac:chgData name="[학부생]김성민" userId="4e1a1ff6-1c84-4537-9043-79b270ea0381" providerId="ADAL" clId="{6EC7C87D-09AB-2B4D-B72B-64E516231531}" dt="2023-06-21T04:04:34.634" v="1916" actId="20577"/>
          <ac:spMkLst>
            <pc:docMk/>
            <pc:sldMk cId="4152961379" sldId="259"/>
            <ac:spMk id="3" creationId="{9F340D11-81B0-89C3-1B48-6337E4A0EB4F}"/>
          </ac:spMkLst>
        </pc:spChg>
      </pc:sldChg>
      <pc:sldChg chg="modSp mod ord">
        <pc:chgData name="[학부생]김성민" userId="4e1a1ff6-1c84-4537-9043-79b270ea0381" providerId="ADAL" clId="{6EC7C87D-09AB-2B4D-B72B-64E516231531}" dt="2023-06-21T04:01:30.015" v="1852" actId="27636"/>
        <pc:sldMkLst>
          <pc:docMk/>
          <pc:sldMk cId="2142320055" sldId="260"/>
        </pc:sldMkLst>
        <pc:spChg chg="mod">
          <ac:chgData name="[학부생]김성민" userId="4e1a1ff6-1c84-4537-9043-79b270ea0381" providerId="ADAL" clId="{6EC7C87D-09AB-2B4D-B72B-64E516231531}" dt="2023-06-21T04:01:30.015" v="1852" actId="27636"/>
          <ac:spMkLst>
            <pc:docMk/>
            <pc:sldMk cId="2142320055" sldId="260"/>
            <ac:spMk id="3" creationId="{1B7A7EAF-F721-8617-5F66-DCC938CA4448}"/>
          </ac:spMkLst>
        </pc:spChg>
      </pc:sldChg>
      <pc:sldChg chg="addSp delSp modSp mod">
        <pc:chgData name="[학부생]김성민" userId="4e1a1ff6-1c84-4537-9043-79b270ea0381" providerId="ADAL" clId="{6EC7C87D-09AB-2B4D-B72B-64E516231531}" dt="2023-06-21T01:55:47.168" v="1731" actId="1076"/>
        <pc:sldMkLst>
          <pc:docMk/>
          <pc:sldMk cId="1591527486" sldId="262"/>
        </pc:sldMkLst>
        <pc:spChg chg="del">
          <ac:chgData name="[학부생]김성민" userId="4e1a1ff6-1c84-4537-9043-79b270ea0381" providerId="ADAL" clId="{6EC7C87D-09AB-2B4D-B72B-64E516231531}" dt="2023-06-21T01:55:37.523" v="1727" actId="478"/>
          <ac:spMkLst>
            <pc:docMk/>
            <pc:sldMk cId="1591527486" sldId="262"/>
            <ac:spMk id="3" creationId="{E36B68D2-9637-1879-1E78-4A40E342B815}"/>
          </ac:spMkLst>
        </pc:spChg>
        <pc:spChg chg="add del mod">
          <ac:chgData name="[학부생]김성민" userId="4e1a1ff6-1c84-4537-9043-79b270ea0381" providerId="ADAL" clId="{6EC7C87D-09AB-2B4D-B72B-64E516231531}" dt="2023-06-21T01:55:40.965" v="1729" actId="478"/>
          <ac:spMkLst>
            <pc:docMk/>
            <pc:sldMk cId="1591527486" sldId="262"/>
            <ac:spMk id="6" creationId="{937B964D-9A4A-1D19-6EDE-3FC596533981}"/>
          </ac:spMkLst>
        </pc:spChg>
        <pc:picChg chg="del">
          <ac:chgData name="[학부생]김성민" userId="4e1a1ff6-1c84-4537-9043-79b270ea0381" providerId="ADAL" clId="{6EC7C87D-09AB-2B4D-B72B-64E516231531}" dt="2023-06-21T01:55:39.156" v="1728" actId="478"/>
          <ac:picMkLst>
            <pc:docMk/>
            <pc:sldMk cId="1591527486" sldId="262"/>
            <ac:picMk id="5" creationId="{1E366F87-C095-B9FF-7C3E-4D8305C86057}"/>
          </ac:picMkLst>
        </pc:picChg>
        <pc:picChg chg="add mod">
          <ac:chgData name="[학부생]김성민" userId="4e1a1ff6-1c84-4537-9043-79b270ea0381" providerId="ADAL" clId="{6EC7C87D-09AB-2B4D-B72B-64E516231531}" dt="2023-06-21T01:55:47.168" v="1731" actId="1076"/>
          <ac:picMkLst>
            <pc:docMk/>
            <pc:sldMk cId="1591527486" sldId="262"/>
            <ac:picMk id="7" creationId="{99CFFC84-69D5-281E-02DA-52A80B546FF6}"/>
          </ac:picMkLst>
        </pc:picChg>
      </pc:sldChg>
      <pc:sldChg chg="del">
        <pc:chgData name="[학부생]김성민" userId="4e1a1ff6-1c84-4537-9043-79b270ea0381" providerId="ADAL" clId="{6EC7C87D-09AB-2B4D-B72B-64E516231531}" dt="2023-06-13T09:46:29.020" v="111" actId="2696"/>
        <pc:sldMkLst>
          <pc:docMk/>
          <pc:sldMk cId="1952009573" sldId="263"/>
        </pc:sldMkLst>
      </pc:sldChg>
      <pc:sldChg chg="modSp mod">
        <pc:chgData name="[학부생]김성민" userId="4e1a1ff6-1c84-4537-9043-79b270ea0381" providerId="ADAL" clId="{6EC7C87D-09AB-2B4D-B72B-64E516231531}" dt="2023-06-21T04:02:59.089" v="1905" actId="20577"/>
        <pc:sldMkLst>
          <pc:docMk/>
          <pc:sldMk cId="2485921677" sldId="264"/>
        </pc:sldMkLst>
        <pc:spChg chg="mod">
          <ac:chgData name="[학부생]김성민" userId="4e1a1ff6-1c84-4537-9043-79b270ea0381" providerId="ADAL" clId="{6EC7C87D-09AB-2B4D-B72B-64E516231531}" dt="2023-06-21T04:02:59.089" v="1905" actId="20577"/>
          <ac:spMkLst>
            <pc:docMk/>
            <pc:sldMk cId="2485921677" sldId="264"/>
            <ac:spMk id="3" creationId="{6F405E8A-B289-4F2B-2030-573FED464458}"/>
          </ac:spMkLst>
        </pc:spChg>
      </pc:sldChg>
      <pc:sldChg chg="del">
        <pc:chgData name="[학부생]김성민" userId="4e1a1ff6-1c84-4537-9043-79b270ea0381" providerId="ADAL" clId="{6EC7C87D-09AB-2B4D-B72B-64E516231531}" dt="2023-06-13T09:46:43.138" v="112" actId="2696"/>
        <pc:sldMkLst>
          <pc:docMk/>
          <pc:sldMk cId="2748503551" sldId="265"/>
        </pc:sldMkLst>
      </pc:sldChg>
      <pc:sldChg chg="del">
        <pc:chgData name="[학부생]김성민" userId="4e1a1ff6-1c84-4537-9043-79b270ea0381" providerId="ADAL" clId="{6EC7C87D-09AB-2B4D-B72B-64E516231531}" dt="2023-06-13T09:46:43.138" v="112" actId="2696"/>
        <pc:sldMkLst>
          <pc:docMk/>
          <pc:sldMk cId="2281836493" sldId="266"/>
        </pc:sldMkLst>
      </pc:sldChg>
      <pc:sldChg chg="modSp mod">
        <pc:chgData name="[학부생]김성민" userId="4e1a1ff6-1c84-4537-9043-79b270ea0381" providerId="ADAL" clId="{6EC7C87D-09AB-2B4D-B72B-64E516231531}" dt="2023-06-13T12:05:44.358" v="975" actId="20577"/>
        <pc:sldMkLst>
          <pc:docMk/>
          <pc:sldMk cId="3260530374" sldId="267"/>
        </pc:sldMkLst>
        <pc:spChg chg="mod">
          <ac:chgData name="[학부생]김성민" userId="4e1a1ff6-1c84-4537-9043-79b270ea0381" providerId="ADAL" clId="{6EC7C87D-09AB-2B4D-B72B-64E516231531}" dt="2023-06-13T12:05:44.358" v="975" actId="20577"/>
          <ac:spMkLst>
            <pc:docMk/>
            <pc:sldMk cId="3260530374" sldId="267"/>
            <ac:spMk id="2" creationId="{71558B86-9DE7-4CDD-0F2D-6D9F71657DE7}"/>
          </ac:spMkLst>
        </pc:spChg>
      </pc:sldChg>
      <pc:sldChg chg="addSp delSp modSp mod">
        <pc:chgData name="[학부생]김성민" userId="4e1a1ff6-1c84-4537-9043-79b270ea0381" providerId="ADAL" clId="{6EC7C87D-09AB-2B4D-B72B-64E516231531}" dt="2023-06-13T12:07:24.159" v="986" actId="1076"/>
        <pc:sldMkLst>
          <pc:docMk/>
          <pc:sldMk cId="1693702566" sldId="268"/>
        </pc:sldMkLst>
        <pc:picChg chg="mod">
          <ac:chgData name="[학부생]김성민" userId="4e1a1ff6-1c84-4537-9043-79b270ea0381" providerId="ADAL" clId="{6EC7C87D-09AB-2B4D-B72B-64E516231531}" dt="2023-06-13T12:06:36.791" v="979" actId="1076"/>
          <ac:picMkLst>
            <pc:docMk/>
            <pc:sldMk cId="1693702566" sldId="268"/>
            <ac:picMk id="3" creationId="{0B7C1231-4B0A-C8D1-EAF7-14288980DF19}"/>
          </ac:picMkLst>
        </pc:picChg>
        <pc:picChg chg="add del">
          <ac:chgData name="[학부생]김성민" userId="4e1a1ff6-1c84-4537-9043-79b270ea0381" providerId="ADAL" clId="{6EC7C87D-09AB-2B4D-B72B-64E516231531}" dt="2023-06-13T12:06:22.998" v="977"/>
          <ac:picMkLst>
            <pc:docMk/>
            <pc:sldMk cId="1693702566" sldId="268"/>
            <ac:picMk id="4" creationId="{0554EDEE-11A8-44E2-641C-C76181D6D102}"/>
          </ac:picMkLst>
        </pc:picChg>
        <pc:picChg chg="add mod">
          <ac:chgData name="[학부생]김성민" userId="4e1a1ff6-1c84-4537-9043-79b270ea0381" providerId="ADAL" clId="{6EC7C87D-09AB-2B4D-B72B-64E516231531}" dt="2023-06-13T12:06:45.491" v="983" actId="1076"/>
          <ac:picMkLst>
            <pc:docMk/>
            <pc:sldMk cId="1693702566" sldId="268"/>
            <ac:picMk id="6" creationId="{CC755458-DF02-BDA3-F6E7-8E4E3CBEE5BF}"/>
          </ac:picMkLst>
        </pc:picChg>
        <pc:picChg chg="add mod">
          <ac:chgData name="[학부생]김성민" userId="4e1a1ff6-1c84-4537-9043-79b270ea0381" providerId="ADAL" clId="{6EC7C87D-09AB-2B4D-B72B-64E516231531}" dt="2023-06-13T12:07:24.159" v="986" actId="1076"/>
          <ac:picMkLst>
            <pc:docMk/>
            <pc:sldMk cId="1693702566" sldId="268"/>
            <ac:picMk id="7" creationId="{2B7FE4C3-4141-7180-3CEF-898D438789C4}"/>
          </ac:picMkLst>
        </pc:picChg>
      </pc:sldChg>
      <pc:sldChg chg="modSp mod">
        <pc:chgData name="[학부생]김성민" userId="4e1a1ff6-1c84-4537-9043-79b270ea0381" providerId="ADAL" clId="{6EC7C87D-09AB-2B4D-B72B-64E516231531}" dt="2023-06-21T04:17:33.496" v="1928" actId="20577"/>
        <pc:sldMkLst>
          <pc:docMk/>
          <pc:sldMk cId="1615253722" sldId="269"/>
        </pc:sldMkLst>
        <pc:spChg chg="mod">
          <ac:chgData name="[학부생]김성민" userId="4e1a1ff6-1c84-4537-9043-79b270ea0381" providerId="ADAL" clId="{6EC7C87D-09AB-2B4D-B72B-64E516231531}" dt="2023-06-21T04:17:33.496" v="1928" actId="20577"/>
          <ac:spMkLst>
            <pc:docMk/>
            <pc:sldMk cId="1615253722" sldId="269"/>
            <ac:spMk id="3" creationId="{BAED99D4-63D9-6565-B6F6-2D1791E3EB8B}"/>
          </ac:spMkLst>
        </pc:spChg>
      </pc:sldChg>
      <pc:sldChg chg="addSp delSp modSp new mod">
        <pc:chgData name="[학부생]김성민" userId="4e1a1ff6-1c84-4537-9043-79b270ea0381" providerId="ADAL" clId="{6EC7C87D-09AB-2B4D-B72B-64E516231531}" dt="2023-06-21T03:57:35.264" v="1802" actId="1076"/>
        <pc:sldMkLst>
          <pc:docMk/>
          <pc:sldMk cId="492509234" sldId="270"/>
        </pc:sldMkLst>
        <pc:spChg chg="mod">
          <ac:chgData name="[학부생]김성민" userId="4e1a1ff6-1c84-4537-9043-79b270ea0381" providerId="ADAL" clId="{6EC7C87D-09AB-2B4D-B72B-64E516231531}" dt="2023-06-13T11:41:45.077" v="198" actId="20577"/>
          <ac:spMkLst>
            <pc:docMk/>
            <pc:sldMk cId="492509234" sldId="270"/>
            <ac:spMk id="2" creationId="{7687CE69-994F-8075-3811-B9851B07EEE2}"/>
          </ac:spMkLst>
        </pc:spChg>
        <pc:spChg chg="add mod">
          <ac:chgData name="[학부생]김성민" userId="4e1a1ff6-1c84-4537-9043-79b270ea0381" providerId="ADAL" clId="{6EC7C87D-09AB-2B4D-B72B-64E516231531}" dt="2023-06-21T03:57:17.133" v="1786" actId="1076"/>
          <ac:spMkLst>
            <pc:docMk/>
            <pc:sldMk cId="492509234" sldId="270"/>
            <ac:spMk id="3" creationId="{269BEAC3-4981-D227-092B-D5FEC463C5C9}"/>
          </ac:spMkLst>
        </pc:spChg>
        <pc:spChg chg="del">
          <ac:chgData name="[학부생]김성민" userId="4e1a1ff6-1c84-4537-9043-79b270ea0381" providerId="ADAL" clId="{6EC7C87D-09AB-2B4D-B72B-64E516231531}" dt="2023-06-13T11:41:49.060" v="199" actId="478"/>
          <ac:spMkLst>
            <pc:docMk/>
            <pc:sldMk cId="492509234" sldId="270"/>
            <ac:spMk id="3" creationId="{3E6191E2-6A5A-ADD8-15F5-50328D87C197}"/>
          </ac:spMkLst>
        </pc:spChg>
        <pc:spChg chg="add mod">
          <ac:chgData name="[학부생]김성민" userId="4e1a1ff6-1c84-4537-9043-79b270ea0381" providerId="ADAL" clId="{6EC7C87D-09AB-2B4D-B72B-64E516231531}" dt="2023-06-21T03:57:35.264" v="1802" actId="1076"/>
          <ac:spMkLst>
            <pc:docMk/>
            <pc:sldMk cId="492509234" sldId="270"/>
            <ac:spMk id="5" creationId="{EAD41B8B-40D9-96A8-81DB-A3FBB7DE318D}"/>
          </ac:spMkLst>
        </pc:spChg>
        <pc:spChg chg="add mod">
          <ac:chgData name="[학부생]김성민" userId="4e1a1ff6-1c84-4537-9043-79b270ea0381" providerId="ADAL" clId="{6EC7C87D-09AB-2B4D-B72B-64E516231531}" dt="2023-06-13T11:45:13.814" v="259" actId="1076"/>
          <ac:spMkLst>
            <pc:docMk/>
            <pc:sldMk cId="492509234" sldId="270"/>
            <ac:spMk id="19" creationId="{BF468A8F-7C69-3F37-1FF1-6A2FA00615F4}"/>
          </ac:spMkLst>
        </pc:spChg>
        <pc:spChg chg="add mod">
          <ac:chgData name="[학부생]김성민" userId="4e1a1ff6-1c84-4537-9043-79b270ea0381" providerId="ADAL" clId="{6EC7C87D-09AB-2B4D-B72B-64E516231531}" dt="2023-06-13T11:45:09.303" v="258" actId="1076"/>
          <ac:spMkLst>
            <pc:docMk/>
            <pc:sldMk cId="492509234" sldId="270"/>
            <ac:spMk id="20" creationId="{A4687A7B-F4DA-247A-355C-81AA258D4EFB}"/>
          </ac:spMkLst>
        </pc:spChg>
        <pc:spChg chg="add mod">
          <ac:chgData name="[학부생]김성민" userId="4e1a1ff6-1c84-4537-9043-79b270ea0381" providerId="ADAL" clId="{6EC7C87D-09AB-2B4D-B72B-64E516231531}" dt="2023-06-13T12:14:22.381" v="1157" actId="20577"/>
          <ac:spMkLst>
            <pc:docMk/>
            <pc:sldMk cId="492509234" sldId="270"/>
            <ac:spMk id="21" creationId="{ABE5D8EF-1AA6-1044-5F5D-7E7C85A531A5}"/>
          </ac:spMkLst>
        </pc:spChg>
        <pc:picChg chg="add mod">
          <ac:chgData name="[학부생]김성민" userId="4e1a1ff6-1c84-4537-9043-79b270ea0381" providerId="ADAL" clId="{6EC7C87D-09AB-2B4D-B72B-64E516231531}" dt="2023-06-13T11:46:42.029" v="310" actId="1076"/>
          <ac:picMkLst>
            <pc:docMk/>
            <pc:sldMk cId="492509234" sldId="270"/>
            <ac:picMk id="4" creationId="{2F0ECA36-7C5D-34F4-B129-5F952F93056A}"/>
          </ac:picMkLst>
        </pc:picChg>
        <pc:picChg chg="add mod">
          <ac:chgData name="[학부생]김성민" userId="4e1a1ff6-1c84-4537-9043-79b270ea0381" providerId="ADAL" clId="{6EC7C87D-09AB-2B4D-B72B-64E516231531}" dt="2023-06-13T11:42:47.855" v="204" actId="1076"/>
          <ac:picMkLst>
            <pc:docMk/>
            <pc:sldMk cId="492509234" sldId="270"/>
            <ac:picMk id="6" creationId="{15B2A6FB-2630-008A-233D-5BCF137CFCA8}"/>
          </ac:picMkLst>
        </pc:picChg>
        <pc:picChg chg="add mod">
          <ac:chgData name="[학부생]김성민" userId="4e1a1ff6-1c84-4537-9043-79b270ea0381" providerId="ADAL" clId="{6EC7C87D-09AB-2B4D-B72B-64E516231531}" dt="2023-06-13T11:43:24.270" v="210" actId="1076"/>
          <ac:picMkLst>
            <pc:docMk/>
            <pc:sldMk cId="492509234" sldId="270"/>
            <ac:picMk id="8" creationId="{88CE1C29-54C8-389A-5A84-481835B67512}"/>
          </ac:picMkLst>
        </pc:picChg>
        <pc:picChg chg="add mod">
          <ac:chgData name="[학부생]김성민" userId="4e1a1ff6-1c84-4537-9043-79b270ea0381" providerId="ADAL" clId="{6EC7C87D-09AB-2B4D-B72B-64E516231531}" dt="2023-06-13T11:43:28.785" v="211" actId="1076"/>
          <ac:picMkLst>
            <pc:docMk/>
            <pc:sldMk cId="492509234" sldId="270"/>
            <ac:picMk id="10" creationId="{4A027967-6F9C-23C7-9EBA-BC1A39370DA6}"/>
          </ac:picMkLst>
        </pc:picChg>
        <pc:picChg chg="add del">
          <ac:chgData name="[학부생]김성민" userId="4e1a1ff6-1c84-4537-9043-79b270ea0381" providerId="ADAL" clId="{6EC7C87D-09AB-2B4D-B72B-64E516231531}" dt="2023-06-13T11:48:40.016" v="313"/>
          <ac:picMkLst>
            <pc:docMk/>
            <pc:sldMk cId="492509234" sldId="270"/>
            <ac:picMk id="1026" creationId="{4C17B65B-B453-C8F8-DCE3-0527AC236BD0}"/>
          </ac:picMkLst>
        </pc:picChg>
        <pc:cxnChg chg="add mod">
          <ac:chgData name="[학부생]김성민" userId="4e1a1ff6-1c84-4537-9043-79b270ea0381" providerId="ADAL" clId="{6EC7C87D-09AB-2B4D-B72B-64E516231531}" dt="2023-06-13T11:46:27.751" v="308" actId="692"/>
          <ac:cxnSpMkLst>
            <pc:docMk/>
            <pc:sldMk cId="492509234" sldId="270"/>
            <ac:cxnSpMk id="12" creationId="{2E6050DC-9660-A76A-E37E-B5424136F42E}"/>
          </ac:cxnSpMkLst>
        </pc:cxnChg>
        <pc:cxnChg chg="add mod">
          <ac:chgData name="[학부생]김성민" userId="4e1a1ff6-1c84-4537-9043-79b270ea0381" providerId="ADAL" clId="{6EC7C87D-09AB-2B4D-B72B-64E516231531}" dt="2023-06-13T11:44:27.764" v="229" actId="14100"/>
          <ac:cxnSpMkLst>
            <pc:docMk/>
            <pc:sldMk cId="492509234" sldId="270"/>
            <ac:cxnSpMk id="13" creationId="{11AD87EE-2546-4437-0661-9798A69785A2}"/>
          </ac:cxnSpMkLst>
        </pc:cxnChg>
        <pc:cxnChg chg="add mod">
          <ac:chgData name="[학부생]김성민" userId="4e1a1ff6-1c84-4537-9043-79b270ea0381" providerId="ADAL" clId="{6EC7C87D-09AB-2B4D-B72B-64E516231531}" dt="2023-06-13T11:44:35.037" v="231" actId="14100"/>
          <ac:cxnSpMkLst>
            <pc:docMk/>
            <pc:sldMk cId="492509234" sldId="270"/>
            <ac:cxnSpMk id="14" creationId="{2DB9F75B-9C3D-4246-B9CB-B968E58F77A1}"/>
          </ac:cxnSpMkLst>
        </pc:cxnChg>
        <pc:cxnChg chg="add del">
          <ac:chgData name="[학부생]김성민" userId="4e1a1ff6-1c84-4537-9043-79b270ea0381" providerId="ADAL" clId="{6EC7C87D-09AB-2B4D-B72B-64E516231531}" dt="2023-06-13T11:46:10.042" v="301" actId="11529"/>
          <ac:cxnSpMkLst>
            <pc:docMk/>
            <pc:sldMk cId="492509234" sldId="270"/>
            <ac:cxnSpMk id="23" creationId="{AF8EBAF9-B980-B3FA-B677-2096BB044A4A}"/>
          </ac:cxnSpMkLst>
        </pc:cxnChg>
      </pc:sldChg>
      <pc:sldChg chg="addSp delSp modSp add mod">
        <pc:chgData name="[학부생]김성민" userId="4e1a1ff6-1c84-4537-9043-79b270ea0381" providerId="ADAL" clId="{6EC7C87D-09AB-2B4D-B72B-64E516231531}" dt="2023-06-21T03:57:53.156" v="1805" actId="20577"/>
        <pc:sldMkLst>
          <pc:docMk/>
          <pc:sldMk cId="415470179" sldId="271"/>
        </pc:sldMkLst>
        <pc:spChg chg="add mod">
          <ac:chgData name="[학부생]김성민" userId="4e1a1ff6-1c84-4537-9043-79b270ea0381" providerId="ADAL" clId="{6EC7C87D-09AB-2B4D-B72B-64E516231531}" dt="2023-06-21T03:57:53.156" v="1805" actId="20577"/>
          <ac:spMkLst>
            <pc:docMk/>
            <pc:sldMk cId="415470179" sldId="271"/>
            <ac:spMk id="3" creationId="{2199905C-BEAD-9891-4F1A-03E95DF54CF4}"/>
          </ac:spMkLst>
        </pc:spChg>
        <pc:spChg chg="del">
          <ac:chgData name="[학부생]김성민" userId="4e1a1ff6-1c84-4537-9043-79b270ea0381" providerId="ADAL" clId="{6EC7C87D-09AB-2B4D-B72B-64E516231531}" dt="2023-06-13T11:48:47.770" v="316" actId="478"/>
          <ac:spMkLst>
            <pc:docMk/>
            <pc:sldMk cId="415470179" sldId="271"/>
            <ac:spMk id="19" creationId="{BF468A8F-7C69-3F37-1FF1-6A2FA00615F4}"/>
          </ac:spMkLst>
        </pc:spChg>
        <pc:spChg chg="del">
          <ac:chgData name="[학부생]김성민" userId="4e1a1ff6-1c84-4537-9043-79b270ea0381" providerId="ADAL" clId="{6EC7C87D-09AB-2B4D-B72B-64E516231531}" dt="2023-06-13T11:48:47.770" v="316" actId="478"/>
          <ac:spMkLst>
            <pc:docMk/>
            <pc:sldMk cId="415470179" sldId="271"/>
            <ac:spMk id="20" creationId="{A4687A7B-F4DA-247A-355C-81AA258D4EFB}"/>
          </ac:spMkLst>
        </pc:spChg>
        <pc:spChg chg="del">
          <ac:chgData name="[학부생]김성민" userId="4e1a1ff6-1c84-4537-9043-79b270ea0381" providerId="ADAL" clId="{6EC7C87D-09AB-2B4D-B72B-64E516231531}" dt="2023-06-13T11:48:47.770" v="316" actId="478"/>
          <ac:spMkLst>
            <pc:docMk/>
            <pc:sldMk cId="415470179" sldId="271"/>
            <ac:spMk id="21" creationId="{ABE5D8EF-1AA6-1044-5F5D-7E7C85A531A5}"/>
          </ac:spMkLst>
        </pc:spChg>
        <pc:picChg chg="del">
          <ac:chgData name="[학부생]김성민" userId="4e1a1ff6-1c84-4537-9043-79b270ea0381" providerId="ADAL" clId="{6EC7C87D-09AB-2B4D-B72B-64E516231531}" dt="2023-06-13T11:48:44.262" v="315" actId="478"/>
          <ac:picMkLst>
            <pc:docMk/>
            <pc:sldMk cId="415470179" sldId="271"/>
            <ac:picMk id="4" creationId="{2F0ECA36-7C5D-34F4-B129-5F952F93056A}"/>
          </ac:picMkLst>
        </pc:picChg>
        <pc:picChg chg="del">
          <ac:chgData name="[학부생]김성민" userId="4e1a1ff6-1c84-4537-9043-79b270ea0381" providerId="ADAL" clId="{6EC7C87D-09AB-2B4D-B72B-64E516231531}" dt="2023-06-13T11:48:47.770" v="316" actId="478"/>
          <ac:picMkLst>
            <pc:docMk/>
            <pc:sldMk cId="415470179" sldId="271"/>
            <ac:picMk id="6" creationId="{15B2A6FB-2630-008A-233D-5BCF137CFCA8}"/>
          </ac:picMkLst>
        </pc:picChg>
        <pc:picChg chg="del">
          <ac:chgData name="[학부생]김성민" userId="4e1a1ff6-1c84-4537-9043-79b270ea0381" providerId="ADAL" clId="{6EC7C87D-09AB-2B4D-B72B-64E516231531}" dt="2023-06-13T11:48:47.770" v="316" actId="478"/>
          <ac:picMkLst>
            <pc:docMk/>
            <pc:sldMk cId="415470179" sldId="271"/>
            <ac:picMk id="8" creationId="{88CE1C29-54C8-389A-5A84-481835B67512}"/>
          </ac:picMkLst>
        </pc:picChg>
        <pc:picChg chg="del">
          <ac:chgData name="[학부생]김성민" userId="4e1a1ff6-1c84-4537-9043-79b270ea0381" providerId="ADAL" clId="{6EC7C87D-09AB-2B4D-B72B-64E516231531}" dt="2023-06-13T11:48:47.770" v="316" actId="478"/>
          <ac:picMkLst>
            <pc:docMk/>
            <pc:sldMk cId="415470179" sldId="271"/>
            <ac:picMk id="10" creationId="{4A027967-6F9C-23C7-9EBA-BC1A39370DA6}"/>
          </ac:picMkLst>
        </pc:picChg>
        <pc:picChg chg="add mod">
          <ac:chgData name="[학부생]김성민" userId="4e1a1ff6-1c84-4537-9043-79b270ea0381" providerId="ADAL" clId="{6EC7C87D-09AB-2B4D-B72B-64E516231531}" dt="2023-06-13T12:05:19.597" v="966" actId="1036"/>
          <ac:picMkLst>
            <pc:docMk/>
            <pc:sldMk cId="415470179" sldId="271"/>
            <ac:picMk id="3074" creationId="{69CF3C08-1B93-B54B-D97D-971AE1876C46}"/>
          </ac:picMkLst>
        </pc:picChg>
        <pc:cxnChg chg="del">
          <ac:chgData name="[학부생]김성민" userId="4e1a1ff6-1c84-4537-9043-79b270ea0381" providerId="ADAL" clId="{6EC7C87D-09AB-2B4D-B72B-64E516231531}" dt="2023-06-13T11:48:47.770" v="316" actId="478"/>
          <ac:cxnSpMkLst>
            <pc:docMk/>
            <pc:sldMk cId="415470179" sldId="271"/>
            <ac:cxnSpMk id="12" creationId="{2E6050DC-9660-A76A-E37E-B5424136F42E}"/>
          </ac:cxnSpMkLst>
        </pc:cxnChg>
        <pc:cxnChg chg="del">
          <ac:chgData name="[학부생]김성민" userId="4e1a1ff6-1c84-4537-9043-79b270ea0381" providerId="ADAL" clId="{6EC7C87D-09AB-2B4D-B72B-64E516231531}" dt="2023-06-13T11:48:47.770" v="316" actId="478"/>
          <ac:cxnSpMkLst>
            <pc:docMk/>
            <pc:sldMk cId="415470179" sldId="271"/>
            <ac:cxnSpMk id="13" creationId="{11AD87EE-2546-4437-0661-9798A69785A2}"/>
          </ac:cxnSpMkLst>
        </pc:cxnChg>
        <pc:cxnChg chg="del mod">
          <ac:chgData name="[학부생]김성민" userId="4e1a1ff6-1c84-4537-9043-79b270ea0381" providerId="ADAL" clId="{6EC7C87D-09AB-2B4D-B72B-64E516231531}" dt="2023-06-13T11:48:47.770" v="316" actId="478"/>
          <ac:cxnSpMkLst>
            <pc:docMk/>
            <pc:sldMk cId="415470179" sldId="271"/>
            <ac:cxnSpMk id="14" creationId="{2DB9F75B-9C3D-4246-B9CB-B968E58F77A1}"/>
          </ac:cxnSpMkLst>
        </pc:cxnChg>
      </pc:sldChg>
      <pc:sldChg chg="addSp delSp modSp new mod ord">
        <pc:chgData name="[학부생]김성민" userId="4e1a1ff6-1c84-4537-9043-79b270ea0381" providerId="ADAL" clId="{6EC7C87D-09AB-2B4D-B72B-64E516231531}" dt="2023-06-13T13:44:30.117" v="1449" actId="27636"/>
        <pc:sldMkLst>
          <pc:docMk/>
          <pc:sldMk cId="1228388052" sldId="272"/>
        </pc:sldMkLst>
        <pc:spChg chg="mod">
          <ac:chgData name="[학부생]김성민" userId="4e1a1ff6-1c84-4537-9043-79b270ea0381" providerId="ADAL" clId="{6EC7C87D-09AB-2B4D-B72B-64E516231531}" dt="2023-06-13T12:32:18.770" v="1257" actId="20577"/>
          <ac:spMkLst>
            <pc:docMk/>
            <pc:sldMk cId="1228388052" sldId="272"/>
            <ac:spMk id="2" creationId="{9D50D5B3-0F93-48CF-47FC-55AA3CE69D4A}"/>
          </ac:spMkLst>
        </pc:spChg>
        <pc:spChg chg="mod">
          <ac:chgData name="[학부생]김성민" userId="4e1a1ff6-1c84-4537-9043-79b270ea0381" providerId="ADAL" clId="{6EC7C87D-09AB-2B4D-B72B-64E516231531}" dt="2023-06-13T12:48:13.321" v="1301" actId="1038"/>
          <ac:spMkLst>
            <pc:docMk/>
            <pc:sldMk cId="1228388052" sldId="272"/>
            <ac:spMk id="3" creationId="{1662A3D7-1C62-F0D8-ADDC-36EB3699752C}"/>
          </ac:spMkLst>
        </pc:spChg>
        <pc:spChg chg="add del">
          <ac:chgData name="[학부생]김성민" userId="4e1a1ff6-1c84-4537-9043-79b270ea0381" providerId="ADAL" clId="{6EC7C87D-09AB-2B4D-B72B-64E516231531}" dt="2023-06-13T12:16:27.984" v="1190"/>
          <ac:spMkLst>
            <pc:docMk/>
            <pc:sldMk cId="1228388052" sldId="272"/>
            <ac:spMk id="7" creationId="{33518655-D958-D270-028F-9353290568B4}"/>
          </ac:spMkLst>
        </pc:spChg>
        <pc:spChg chg="add del mod">
          <ac:chgData name="[학부생]김성민" userId="4e1a1ff6-1c84-4537-9043-79b270ea0381" providerId="ADAL" clId="{6EC7C87D-09AB-2B4D-B72B-64E516231531}" dt="2023-06-13T12:16:37.140" v="1194"/>
          <ac:spMkLst>
            <pc:docMk/>
            <pc:sldMk cId="1228388052" sldId="272"/>
            <ac:spMk id="8" creationId="{0650BAAD-19E7-D5D5-3E09-106BD7B52C75}"/>
          </ac:spMkLst>
        </pc:spChg>
        <pc:spChg chg="add del">
          <ac:chgData name="[학부생]김성민" userId="4e1a1ff6-1c84-4537-9043-79b270ea0381" providerId="ADAL" clId="{6EC7C87D-09AB-2B4D-B72B-64E516231531}" dt="2023-06-13T12:16:47.966" v="1196"/>
          <ac:spMkLst>
            <pc:docMk/>
            <pc:sldMk cId="1228388052" sldId="272"/>
            <ac:spMk id="9" creationId="{70AB250D-C301-59F5-697C-265054606CAE}"/>
          </ac:spMkLst>
        </pc:spChg>
        <pc:spChg chg="add del mod">
          <ac:chgData name="[학부생]김성민" userId="4e1a1ff6-1c84-4537-9043-79b270ea0381" providerId="ADAL" clId="{6EC7C87D-09AB-2B4D-B72B-64E516231531}" dt="2023-06-13T12:17:00.867" v="1199" actId="478"/>
          <ac:spMkLst>
            <pc:docMk/>
            <pc:sldMk cId="1228388052" sldId="272"/>
            <ac:spMk id="10" creationId="{0FCD52D1-9D5C-0D98-27CA-BCBE8F081053}"/>
          </ac:spMkLst>
        </pc:spChg>
        <pc:spChg chg="add del">
          <ac:chgData name="[학부생]김성민" userId="4e1a1ff6-1c84-4537-9043-79b270ea0381" providerId="ADAL" clId="{6EC7C87D-09AB-2B4D-B72B-64E516231531}" dt="2023-06-13T12:17:37.778" v="1201"/>
          <ac:spMkLst>
            <pc:docMk/>
            <pc:sldMk cId="1228388052" sldId="272"/>
            <ac:spMk id="11" creationId="{699F88A9-271C-A407-5971-281C7FA3177F}"/>
          </ac:spMkLst>
        </pc:spChg>
        <pc:spChg chg="add del mod">
          <ac:chgData name="[학부생]김성민" userId="4e1a1ff6-1c84-4537-9043-79b270ea0381" providerId="ADAL" clId="{6EC7C87D-09AB-2B4D-B72B-64E516231531}" dt="2023-06-13T12:31:58.244" v="1234"/>
          <ac:spMkLst>
            <pc:docMk/>
            <pc:sldMk cId="1228388052" sldId="272"/>
            <ac:spMk id="13" creationId="{81474607-4084-1BB3-DAC6-334AED10EEE4}"/>
          </ac:spMkLst>
        </pc:spChg>
        <pc:spChg chg="add del mod">
          <ac:chgData name="[학부생]김성민" userId="4e1a1ff6-1c84-4537-9043-79b270ea0381" providerId="ADAL" clId="{6EC7C87D-09AB-2B4D-B72B-64E516231531}" dt="2023-06-13T12:18:47.795" v="1227"/>
          <ac:spMkLst>
            <pc:docMk/>
            <pc:sldMk cId="1228388052" sldId="272"/>
            <ac:spMk id="14" creationId="{80A13CF4-D1DD-F439-6E14-9D27D2221E45}"/>
          </ac:spMkLst>
        </pc:spChg>
        <pc:spChg chg="add mod">
          <ac:chgData name="[학부생]김성민" userId="4e1a1ff6-1c84-4537-9043-79b270ea0381" providerId="ADAL" clId="{6EC7C87D-09AB-2B4D-B72B-64E516231531}" dt="2023-06-13T12:48:06.003" v="1286" actId="1038"/>
          <ac:spMkLst>
            <pc:docMk/>
            <pc:sldMk cId="1228388052" sldId="272"/>
            <ac:spMk id="15" creationId="{C5C972A5-C892-EE74-3EC0-FF607A181157}"/>
          </ac:spMkLst>
        </pc:spChg>
        <pc:spChg chg="add mod">
          <ac:chgData name="[학부생]김성민" userId="4e1a1ff6-1c84-4537-9043-79b270ea0381" providerId="ADAL" clId="{6EC7C87D-09AB-2B4D-B72B-64E516231531}" dt="2023-06-13T13:44:30.117" v="1449" actId="27636"/>
          <ac:spMkLst>
            <pc:docMk/>
            <pc:sldMk cId="1228388052" sldId="272"/>
            <ac:spMk id="16" creationId="{5F586784-12BE-0D96-9A36-9BBE3EE7EB23}"/>
          </ac:spMkLst>
        </pc:spChg>
        <pc:picChg chg="add mod">
          <ac:chgData name="[학부생]김성민" userId="4e1a1ff6-1c84-4537-9043-79b270ea0381" providerId="ADAL" clId="{6EC7C87D-09AB-2B4D-B72B-64E516231531}" dt="2023-06-13T12:48:06.003" v="1286" actId="1038"/>
          <ac:picMkLst>
            <pc:docMk/>
            <pc:sldMk cId="1228388052" sldId="272"/>
            <ac:picMk id="4" creationId="{4DB45B22-F961-D0AA-5D7F-E622BDC204F6}"/>
          </ac:picMkLst>
        </pc:picChg>
        <pc:picChg chg="add mod">
          <ac:chgData name="[학부생]김성민" userId="4e1a1ff6-1c84-4537-9043-79b270ea0381" providerId="ADAL" clId="{6EC7C87D-09AB-2B4D-B72B-64E516231531}" dt="2023-06-13T12:48:06.003" v="1286" actId="1038"/>
          <ac:picMkLst>
            <pc:docMk/>
            <pc:sldMk cId="1228388052" sldId="272"/>
            <ac:picMk id="5" creationId="{FC9F2B74-78DF-99FF-087B-79C503A7C56A}"/>
          </ac:picMkLst>
        </pc:picChg>
        <pc:picChg chg="add mod">
          <ac:chgData name="[학부생]김성민" userId="4e1a1ff6-1c84-4537-9043-79b270ea0381" providerId="ADAL" clId="{6EC7C87D-09AB-2B4D-B72B-64E516231531}" dt="2023-06-13T12:48:06.003" v="1286" actId="1038"/>
          <ac:picMkLst>
            <pc:docMk/>
            <pc:sldMk cId="1228388052" sldId="272"/>
            <ac:picMk id="6" creationId="{696AFAA6-38F9-8DF9-AA4E-D961C2B60CE3}"/>
          </ac:picMkLst>
        </pc:picChg>
        <pc:picChg chg="add mod">
          <ac:chgData name="[학부생]김성민" userId="4e1a1ff6-1c84-4537-9043-79b270ea0381" providerId="ADAL" clId="{6EC7C87D-09AB-2B4D-B72B-64E516231531}" dt="2023-06-13T12:48:06.003" v="1286" actId="1038"/>
          <ac:picMkLst>
            <pc:docMk/>
            <pc:sldMk cId="1228388052" sldId="272"/>
            <ac:picMk id="12" creationId="{02B6697D-AB53-D46F-D3F5-23D6F4E12DDB}"/>
          </ac:picMkLst>
        </pc:picChg>
        <pc:picChg chg="add mod">
          <ac:chgData name="[학부생]김성민" userId="4e1a1ff6-1c84-4537-9043-79b270ea0381" providerId="ADAL" clId="{6EC7C87D-09AB-2B4D-B72B-64E516231531}" dt="2023-06-13T12:53:33.577" v="1319" actId="1076"/>
          <ac:picMkLst>
            <pc:docMk/>
            <pc:sldMk cId="1228388052" sldId="272"/>
            <ac:picMk id="4108" creationId="{30A05392-2DDF-FF2E-5EEA-361C1519C279}"/>
          </ac:picMkLst>
        </pc:picChg>
      </pc:sldChg>
      <pc:sldChg chg="new del">
        <pc:chgData name="[학부생]김성민" userId="4e1a1ff6-1c84-4537-9043-79b270ea0381" providerId="ADAL" clId="{6EC7C87D-09AB-2B4D-B72B-64E516231531}" dt="2023-06-13T11:54:10.266" v="647" actId="680"/>
        <pc:sldMkLst>
          <pc:docMk/>
          <pc:sldMk cId="1552413110" sldId="272"/>
        </pc:sldMkLst>
      </pc:sldChg>
      <pc:sldChg chg="addSp delSp modSp new mod">
        <pc:chgData name="[학부생]김성민" userId="4e1a1ff6-1c84-4537-9043-79b270ea0381" providerId="ADAL" clId="{6EC7C87D-09AB-2B4D-B72B-64E516231531}" dt="2023-06-13T13:42:05.409" v="1440" actId="1076"/>
        <pc:sldMkLst>
          <pc:docMk/>
          <pc:sldMk cId="21945774" sldId="273"/>
        </pc:sldMkLst>
        <pc:spChg chg="mod">
          <ac:chgData name="[학부생]김성민" userId="4e1a1ff6-1c84-4537-9043-79b270ea0381" providerId="ADAL" clId="{6EC7C87D-09AB-2B4D-B72B-64E516231531}" dt="2023-06-13T13:41:33.779" v="1435" actId="20577"/>
          <ac:spMkLst>
            <pc:docMk/>
            <pc:sldMk cId="21945774" sldId="273"/>
            <ac:spMk id="2" creationId="{6D2ECEBC-192E-4BCD-476E-5842CEB5DCBF}"/>
          </ac:spMkLst>
        </pc:spChg>
        <pc:spChg chg="del">
          <ac:chgData name="[학부생]김성민" userId="4e1a1ff6-1c84-4537-9043-79b270ea0381" providerId="ADAL" clId="{6EC7C87D-09AB-2B4D-B72B-64E516231531}" dt="2023-06-13T13:41:36.084" v="1436" actId="478"/>
          <ac:spMkLst>
            <pc:docMk/>
            <pc:sldMk cId="21945774" sldId="273"/>
            <ac:spMk id="3" creationId="{C030356A-CAC0-0E3F-CF87-ED5D5F2E9F0A}"/>
          </ac:spMkLst>
        </pc:spChg>
        <pc:picChg chg="add mod">
          <ac:chgData name="[학부생]김성민" userId="4e1a1ff6-1c84-4537-9043-79b270ea0381" providerId="ADAL" clId="{6EC7C87D-09AB-2B4D-B72B-64E516231531}" dt="2023-06-13T13:41:39.668" v="1438" actId="1076"/>
          <ac:picMkLst>
            <pc:docMk/>
            <pc:sldMk cId="21945774" sldId="273"/>
            <ac:picMk id="4" creationId="{00F3A63D-AA60-ABE2-8B8B-8684A1C91B06}"/>
          </ac:picMkLst>
        </pc:picChg>
        <pc:picChg chg="add mod">
          <ac:chgData name="[학부생]김성민" userId="4e1a1ff6-1c84-4537-9043-79b270ea0381" providerId="ADAL" clId="{6EC7C87D-09AB-2B4D-B72B-64E516231531}" dt="2023-06-13T13:42:05.409" v="1440" actId="1076"/>
          <ac:picMkLst>
            <pc:docMk/>
            <pc:sldMk cId="21945774" sldId="273"/>
            <ac:picMk id="5" creationId="{AA2FC0B0-63EB-A460-40AE-7258A83F5381}"/>
          </ac:picMkLst>
        </pc:picChg>
      </pc:sldChg>
      <pc:sldChg chg="delSp modSp new mod">
        <pc:chgData name="[학부생]김성민" userId="4e1a1ff6-1c84-4537-9043-79b270ea0381" providerId="ADAL" clId="{6EC7C87D-09AB-2B4D-B72B-64E516231531}" dt="2023-06-21T03:56:13.854" v="1756" actId="1076"/>
        <pc:sldMkLst>
          <pc:docMk/>
          <pc:sldMk cId="1017290417" sldId="274"/>
        </pc:sldMkLst>
        <pc:spChg chg="mod">
          <ac:chgData name="[학부생]김성민" userId="4e1a1ff6-1c84-4537-9043-79b270ea0381" providerId="ADAL" clId="{6EC7C87D-09AB-2B4D-B72B-64E516231531}" dt="2023-06-21T03:56:13.854" v="1756" actId="1076"/>
          <ac:spMkLst>
            <pc:docMk/>
            <pc:sldMk cId="1017290417" sldId="274"/>
            <ac:spMk id="2" creationId="{5CFEBDA7-CC2D-F07B-98E1-0E1AA5BA08AA}"/>
          </ac:spMkLst>
        </pc:spChg>
        <pc:spChg chg="del">
          <ac:chgData name="[학부생]김성민" userId="4e1a1ff6-1c84-4537-9043-79b270ea0381" providerId="ADAL" clId="{6EC7C87D-09AB-2B4D-B72B-64E516231531}" dt="2023-06-21T03:55:44.706" v="1750" actId="478"/>
          <ac:spMkLst>
            <pc:docMk/>
            <pc:sldMk cId="1017290417" sldId="274"/>
            <ac:spMk id="3" creationId="{A6A606FA-E415-2B58-573E-39524C084383}"/>
          </ac:spMkLst>
        </pc:spChg>
      </pc:sldChg>
      <pc:sldChg chg="addSp delSp modSp new del mod">
        <pc:chgData name="[학부생]김성민" userId="4e1a1ff6-1c84-4537-9043-79b270ea0381" providerId="ADAL" clId="{6EC7C87D-09AB-2B4D-B72B-64E516231531}" dt="2023-06-14T04:27:36.701" v="1726" actId="2696"/>
        <pc:sldMkLst>
          <pc:docMk/>
          <pc:sldMk cId="2246519666" sldId="274"/>
        </pc:sldMkLst>
        <pc:spChg chg="mod">
          <ac:chgData name="[학부생]김성민" userId="4e1a1ff6-1c84-4537-9043-79b270ea0381" providerId="ADAL" clId="{6EC7C87D-09AB-2B4D-B72B-64E516231531}" dt="2023-06-13T14:07:22.045" v="1706" actId="20577"/>
          <ac:spMkLst>
            <pc:docMk/>
            <pc:sldMk cId="2246519666" sldId="274"/>
            <ac:spMk id="2" creationId="{2345F0D9-E835-1BEA-FDD7-D29940D88AD4}"/>
          </ac:spMkLst>
        </pc:spChg>
        <pc:spChg chg="del">
          <ac:chgData name="[학부생]김성민" userId="4e1a1ff6-1c84-4537-9043-79b270ea0381" providerId="ADAL" clId="{6EC7C87D-09AB-2B4D-B72B-64E516231531}" dt="2023-06-13T14:06:57.671" v="1680" actId="478"/>
          <ac:spMkLst>
            <pc:docMk/>
            <pc:sldMk cId="2246519666" sldId="274"/>
            <ac:spMk id="3" creationId="{4CBF11BB-CEAE-CFCE-32A4-63F1D6F19881}"/>
          </ac:spMkLst>
        </pc:spChg>
        <pc:spChg chg="add del mod">
          <ac:chgData name="[학부생]김성민" userId="4e1a1ff6-1c84-4537-9043-79b270ea0381" providerId="ADAL" clId="{6EC7C87D-09AB-2B4D-B72B-64E516231531}" dt="2023-06-13T14:07:41.600" v="1718"/>
          <ac:spMkLst>
            <pc:docMk/>
            <pc:sldMk cId="2246519666" sldId="274"/>
            <ac:spMk id="5" creationId="{B45A4A10-8C1D-0FBF-E404-2AB254C38480}"/>
          </ac:spMkLst>
        </pc:spChg>
        <pc:picChg chg="add mod">
          <ac:chgData name="[학부생]김성민" userId="4e1a1ff6-1c84-4537-9043-79b270ea0381" providerId="ADAL" clId="{6EC7C87D-09AB-2B4D-B72B-64E516231531}" dt="2023-06-13T14:06:58.590" v="1681"/>
          <ac:picMkLst>
            <pc:docMk/>
            <pc:sldMk cId="2246519666" sldId="274"/>
            <ac:picMk id="4" creationId="{33F5634B-9A09-C976-8877-1DFAFE8DC9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A51E7-07FD-2B8A-B250-2766685E1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8BC846-F1AD-50BA-916C-9AD2A2438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B4025-B578-F2B3-3B24-D4AE65D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0A024-9520-9A42-83B0-464E33B3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27A28-9185-D959-7EAF-A670AFC2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50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126F-3529-C7FE-CD2B-9035A992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ADF19-1E3F-0060-002B-FA1050BA8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2A22E-6F09-80A1-51E0-7A64969F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04874-471E-5FAB-2FCC-DF0D55D7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0A3C8-4CCA-4BC6-041A-2AF44223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868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2B5BB-EFB9-33E1-2E45-421DF69E2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8B680-3F99-9B54-892A-55B42F66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8FF77-3725-E5DC-E59A-F4C253E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F2EB3-AD7B-620B-65B6-16CC40E8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FFF0-F7BE-1761-0D8B-234587D5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057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C8A0-0FB9-61D7-A91C-5766E5B2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DA602-25EA-D3A7-198A-867B09D2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1D844-27D5-EE74-00BD-21FBBAE1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2F6B7-685B-ED0C-83AC-F934C94B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5DDF-1AE4-045D-1AD7-C3098A44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001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AA16A-7BD5-56C1-B12E-EEB67D5D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E05CE-0A70-271A-835E-5DC58A41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B552-5692-3C0C-5458-77B5E22E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709D3-6CF2-54AB-0BEA-A888CC6D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A40BE-2099-9BD8-3170-5681F3ED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779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1A8D5-2B5B-4AFF-3B17-22D9A943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1A15E-F3B9-F0E3-F089-1786038B0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E391D9-2A2A-A20B-D309-9181A8B4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F0643-1530-92DD-7845-4D246BE7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1BB09-64A2-60F9-1C89-47BB17B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0B432-8E98-EEAE-41C3-90D2F433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00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9C662-07E2-B303-CBE8-ED7FC38E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B8893-7C7A-67A5-FDC9-1D8043D2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9075E-F3D1-9C03-FE68-403B8566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30FA9D-C7FB-AE02-ABF2-B7A3D90AC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448A38-DF1D-DAB1-24B2-45251E50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3E146F-AF56-025D-463F-559DD1B0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D335B0-FD32-4B5C-0064-A195EB5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A1DFD7-A8F2-CD29-4AA2-E1BBE2F3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18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05089-6C3D-7FA7-C7CB-B3B41D62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52544B-7F2C-DA94-D788-D912B738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6E2847-4F3E-1258-57C9-CD048F95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4613C-7243-4266-600E-C14EFD2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83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BB44CF-8420-7FD9-5F66-579205DD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764C64-6AE7-77FF-F950-1F8B0F8C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585FE-04B2-5151-E4C5-3D0DE462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056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5B4-D70F-A3AA-C8AE-B448D42D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379D8-1C1D-A256-988E-AB384634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CB0B3-0093-BCDB-B54C-A634F6604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30AFD-561F-6F7F-732D-EC3158BD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4AEB9-3DEB-6AD1-20C6-3BF99E64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02692-631A-A9AB-325E-571B128C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0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3A506-B900-6FBA-5266-C4BF8B19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E5858A-1B6B-4ECF-3035-235C4C5BA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5206A-50BF-32DB-C191-6DDF2E300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43530-6646-D72B-759A-A65898E4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D013C-D377-0F9C-28B7-9035EDBA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8101C-50B0-3777-27CD-3DDD277C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7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75F6D-04BB-77C9-7F59-6DA9B028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951D6-DCDE-79F5-2FFA-2C0E602B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DD9EC-822C-A2E4-43D9-BC8A89A44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0DC2-16CF-BF42-BBC0-A5D4064C4740}" type="datetimeFigureOut">
              <a:rPr kumimoji="1" lang="ko-KR" altLang="en-US" smtClean="0"/>
              <a:t>2023. 6. 21.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FFB3E-F492-F9C5-BE90-8A5D2699E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C128A-D2A3-00CD-1C38-8B773537D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08E-2285-484A-83FF-87A9FF1E09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955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mxvjCwGhLM" TargetMode="External"/><Relationship Id="rId2" Type="http://schemas.openxmlformats.org/officeDocument/2006/relationships/hyperlink" Target="http://43.202.62.108:300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A708F-0725-CE37-AB26-0BF5DD5FF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Polygon </a:t>
            </a:r>
            <a:r>
              <a:rPr kumimoji="1" lang="ko-KR" altLang="en-US" dirty="0"/>
              <a:t>테스트넷을 이용한 후원형 </a:t>
            </a:r>
            <a:r>
              <a:rPr kumimoji="1" lang="ko-KR" altLang="en-US" dirty="0" err="1"/>
              <a:t>크라우드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펀딩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Dapp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EDA55D-273F-A410-9197-9DCE9B2FF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0939" y="5486400"/>
            <a:ext cx="4015409" cy="799375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사이버보안공학과</a:t>
            </a:r>
            <a:endParaRPr kumimoji="1" lang="en-US" altLang="ko-KR" dirty="0"/>
          </a:p>
          <a:p>
            <a:r>
              <a:rPr kumimoji="1" lang="en-US" altLang="ko-KR" dirty="0"/>
              <a:t>18501006</a:t>
            </a:r>
            <a:r>
              <a:rPr kumimoji="1" lang="ko-KR" altLang="en-US" dirty="0"/>
              <a:t> 김성민</a:t>
            </a:r>
          </a:p>
        </p:txBody>
      </p:sp>
    </p:spTree>
    <p:extLst>
      <p:ext uri="{BB962C8B-B14F-4D97-AF65-F5344CB8AC3E}">
        <p14:creationId xmlns:p14="http://schemas.microsoft.com/office/powerpoint/2010/main" val="190857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ECEBC-192E-4BCD-476E-5842CEB5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Dockerising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F3A63D-AA60-ABE2-8B8B-8684A1C9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15" y="1565275"/>
            <a:ext cx="4076700" cy="4927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2FC0B0-63EB-A460-40AE-7258A83F5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29" y="1763920"/>
            <a:ext cx="30861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5DDAD-7C57-0D9B-C75D-50D60BDC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컨트랙트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UML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CFFC84-69D5-281E-02DA-52A80B54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32" y="396875"/>
            <a:ext cx="6629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2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8B86-9DE7-4CDD-0F2D-6D9F7165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r>
              <a:rPr kumimoji="1" lang="ko-KR" altLang="en-US" dirty="0"/>
              <a:t> 핵심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9B9E3F-4CED-A485-D743-1841A546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54" y="1576457"/>
            <a:ext cx="5575300" cy="469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22391A-4396-0572-3B06-66D47A725372}"/>
              </a:ext>
            </a:extLst>
          </p:cNvPr>
          <p:cNvSpPr txBox="1"/>
          <p:nvPr/>
        </p:nvSpPr>
        <p:spPr>
          <a:xfrm>
            <a:off x="6758608" y="1690687"/>
            <a:ext cx="459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Web3 </a:t>
            </a:r>
            <a:r>
              <a:rPr kumimoji="1" lang="ko-KR" altLang="en-US" dirty="0"/>
              <a:t>객체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메타마스크 설치 여부 확인</a:t>
            </a:r>
          </a:p>
        </p:txBody>
      </p:sp>
    </p:spTree>
    <p:extLst>
      <p:ext uri="{BB962C8B-B14F-4D97-AF65-F5344CB8AC3E}">
        <p14:creationId xmlns:p14="http://schemas.microsoft.com/office/powerpoint/2010/main" val="326053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8B86-9DE7-4CDD-0F2D-6D9F7165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r>
              <a:rPr kumimoji="1" lang="ko-KR" altLang="en-US" dirty="0"/>
              <a:t> 핵심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2391A-4396-0572-3B06-66D47A725372}"/>
              </a:ext>
            </a:extLst>
          </p:cNvPr>
          <p:cNvSpPr txBox="1"/>
          <p:nvPr/>
        </p:nvSpPr>
        <p:spPr>
          <a:xfrm>
            <a:off x="8408503" y="1690688"/>
            <a:ext cx="3160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abi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contract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address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ko-KR" altLang="en-US" dirty="0" err="1"/>
              <a:t>컨트랙트와</a:t>
            </a:r>
            <a:r>
              <a:rPr kumimoji="1" lang="ko-KR" altLang="en-US" dirty="0"/>
              <a:t> 상호작용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코인 가격 </a:t>
            </a:r>
            <a:r>
              <a:rPr kumimoji="1" lang="en-US" altLang="ko-KR" dirty="0" err="1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현재 코인 가격에 맞는 </a:t>
            </a:r>
            <a:r>
              <a:rPr kumimoji="1" lang="ko-KR" altLang="en-US" dirty="0" err="1"/>
              <a:t>펀딩</a:t>
            </a:r>
            <a:r>
              <a:rPr kumimoji="1" lang="ko-KR" altLang="en-US" dirty="0"/>
              <a:t> 가격 표시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다른 함수도 비슷하게 상호작용하기 때문에 생략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7C1231-4B0A-C8D1-EAF7-14288980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1610139"/>
            <a:ext cx="7039573" cy="45041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755458-DF02-BDA3-F6E7-8E4E3CBEE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539" y="4660176"/>
            <a:ext cx="4342572" cy="6433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7FE4C3-4141-7180-3CEF-898D43878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931" y="5444823"/>
            <a:ext cx="4225787" cy="4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0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B8C9C-42BC-D9D5-C69A-10B288C5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D99D4-63D9-6565-B6F6-2D1791E3E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01539" cy="4351338"/>
          </a:xfrm>
        </p:spPr>
        <p:txBody>
          <a:bodyPr>
            <a:normAutofit/>
          </a:bodyPr>
          <a:lstStyle/>
          <a:p>
            <a:r>
              <a:rPr kumimoji="1" lang="en" altLang="ko-KR" dirty="0">
                <a:hlinkClick r:id="rId2"/>
              </a:rPr>
              <a:t>http://43.202.62.108:3000/</a:t>
            </a:r>
            <a:endParaRPr kumimoji="1" lang="en-US" altLang="ko-KR" dirty="0"/>
          </a:p>
          <a:p>
            <a:r>
              <a:rPr kumimoji="1" lang="ko-KR" altLang="en-US" dirty="0"/>
              <a:t>메타마스크에 뭄바이 네트워크 추가 필요</a:t>
            </a:r>
            <a:endParaRPr kumimoji="1" lang="en" altLang="ko-KR" dirty="0"/>
          </a:p>
          <a:p>
            <a:r>
              <a:rPr kumimoji="1" lang="ko-KR" altLang="en-US" dirty="0"/>
              <a:t>뭄바이 </a:t>
            </a:r>
            <a:r>
              <a:rPr kumimoji="1" lang="ko-KR" altLang="en-US" dirty="0" err="1"/>
              <a:t>파우셋</a:t>
            </a:r>
            <a:r>
              <a:rPr kumimoji="1" lang="ko-KR" altLang="en-US" dirty="0"/>
              <a:t> 받은 후 트랜잭션 가능</a:t>
            </a:r>
            <a:endParaRPr kumimoji="1" lang="en-US" altLang="ko-KR" dirty="0"/>
          </a:p>
          <a:p>
            <a:r>
              <a:rPr kumimoji="1" lang="ko-KR" altLang="en-US" dirty="0"/>
              <a:t>메타마스크가 설치되어 있지 않으면 접속 불가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hlinkClick r:id="rId3"/>
              </a:rPr>
              <a:t>https://youtu.be/KmxvjCwGhLM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25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BDA7-CC2D-F07B-98E1-0E1AA5BA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704" y="2766218"/>
            <a:ext cx="4658591" cy="1325563"/>
          </a:xfrm>
        </p:spPr>
        <p:txBody>
          <a:bodyPr>
            <a:normAutofit/>
          </a:bodyPr>
          <a:lstStyle/>
          <a:p>
            <a:r>
              <a:rPr kumimoji="1" lang="en-US" altLang="ko-KR" sz="5400" dirty="0"/>
              <a:t>Any Question?</a:t>
            </a:r>
            <a:endParaRPr kumimoji="1"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1729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95749-2103-4DDC-BBDC-5DC240A4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15C87-ACB8-4262-4C61-FC562A9E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ko-KR" altLang="en-US" dirty="0" err="1"/>
              <a:t>솔리디티</a:t>
            </a:r>
            <a:r>
              <a:rPr kumimoji="1" lang="ko-KR" altLang="en-US" dirty="0"/>
              <a:t> 기반의 </a:t>
            </a:r>
            <a:r>
              <a:rPr kumimoji="1" lang="ko-KR" altLang="en-US" dirty="0" err="1"/>
              <a:t>컨트랙트</a:t>
            </a:r>
            <a:r>
              <a:rPr kumimoji="1" lang="ko-KR" altLang="en-US" dirty="0"/>
              <a:t> 작성 후 </a:t>
            </a:r>
            <a:r>
              <a:rPr kumimoji="1" lang="ko-KR" altLang="en-US" dirty="0" err="1"/>
              <a:t>폴리곤</a:t>
            </a:r>
            <a:r>
              <a:rPr kumimoji="1" lang="ko-KR" altLang="en-US" dirty="0"/>
              <a:t> 테스트넷 배포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Web3.js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</a:t>
            </a:r>
            <a:r>
              <a:rPr kumimoji="1" lang="ko-KR" altLang="en-US" dirty="0" err="1"/>
              <a:t>프론트엔드를</a:t>
            </a:r>
            <a:r>
              <a:rPr kumimoji="1" lang="ko-KR" altLang="en-US" dirty="0"/>
              <a:t> 작성하여 배포된 </a:t>
            </a:r>
            <a:r>
              <a:rPr kumimoji="1" lang="ko-KR" altLang="en-US" dirty="0" err="1"/>
              <a:t>컨트랙트와</a:t>
            </a:r>
            <a:r>
              <a:rPr kumimoji="1" lang="ko-KR" altLang="en-US" dirty="0"/>
              <a:t> 상호작용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기존의 </a:t>
            </a:r>
            <a:r>
              <a:rPr kumimoji="1" lang="ko-KR" altLang="en-US" dirty="0" err="1"/>
              <a:t>중앙화된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크라우드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펀딩에서</a:t>
            </a:r>
            <a:r>
              <a:rPr kumimoji="1" lang="ko-KR" altLang="en-US" dirty="0"/>
              <a:t> 벗어나 </a:t>
            </a:r>
            <a:r>
              <a:rPr kumimoji="1" lang="ko-KR" altLang="en-US" dirty="0" err="1"/>
              <a:t>탈중앙화된</a:t>
            </a:r>
            <a:r>
              <a:rPr kumimoji="1" lang="ko-KR" altLang="en-US" dirty="0"/>
              <a:t> 서비스를 사용자들에게 제공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이를 통해 더욱 많은 투명성과 보상을 사용자들에게 제공 가능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또한 메타마스크 지갑만 있다면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전세계의 누구나 공평하게 </a:t>
            </a:r>
            <a:r>
              <a:rPr kumimoji="1" lang="ko-KR" altLang="en-US" dirty="0" err="1"/>
              <a:t>펀딩에</a:t>
            </a:r>
            <a:r>
              <a:rPr kumimoji="1" lang="ko-KR" altLang="en-US" dirty="0"/>
              <a:t> 참여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78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D4FEB-034F-872C-84C7-081CB18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주제 기획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05E8A-B289-4F2B-2030-573FED46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최대한 블록체인의 순기능</a:t>
            </a:r>
            <a:r>
              <a:rPr kumimoji="1" lang="en-US" altLang="ko-KR" dirty="0"/>
              <a:t> &amp; </a:t>
            </a:r>
            <a:r>
              <a:rPr kumimoji="1" lang="ko-KR" altLang="en-US" dirty="0"/>
              <a:t>이념 제공 목표</a:t>
            </a:r>
            <a:endParaRPr kumimoji="1" lang="en-US" altLang="ko-KR" dirty="0"/>
          </a:p>
          <a:p>
            <a:r>
              <a:rPr kumimoji="1" lang="ko-KR" altLang="en-US" dirty="0"/>
              <a:t>블록체인을 이용한 </a:t>
            </a:r>
            <a:r>
              <a:rPr kumimoji="1" lang="ko-KR" altLang="en-US" dirty="0" err="1"/>
              <a:t>탈중앙화된</a:t>
            </a:r>
            <a:r>
              <a:rPr kumimoji="1" lang="ko-KR" altLang="en-US" dirty="0"/>
              <a:t> 서비스 구축으로 누구나 투명하게 볼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또한 저렴한 비용으로 서비스를 이용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또한 누구나 메타마스크만 있다면 공평하게 후원을 받을 수 있고 차별이 없음</a:t>
            </a:r>
            <a:endParaRPr kumimoji="1" lang="en-US" altLang="ko-KR" dirty="0"/>
          </a:p>
          <a:p>
            <a:r>
              <a:rPr kumimoji="1" lang="ko-KR" altLang="en-US" dirty="0"/>
              <a:t>그리고 일반적인 </a:t>
            </a:r>
            <a:r>
              <a:rPr kumimoji="1" lang="ko-KR" altLang="en-US" dirty="0" err="1"/>
              <a:t>크라우드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펀딩과</a:t>
            </a:r>
            <a:r>
              <a:rPr kumimoji="1" lang="ko-KR" altLang="en-US" dirty="0"/>
              <a:t> 달리 엄청난 금액이 아닌 소액으로도 누구나 후원을 받을 수 있음</a:t>
            </a:r>
            <a:endParaRPr kumimoji="1" lang="en-US" altLang="ko-KR" dirty="0"/>
          </a:p>
          <a:p>
            <a:r>
              <a:rPr kumimoji="1" lang="ko-KR" altLang="en-US" dirty="0"/>
              <a:t>전세계의 사람들이 참여할 수 있는 시스템 구축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592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99F84-1704-9C54-96E9-B4B917FF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40D11-81B0-89C3-1B48-6337E4A0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정보 등록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사용자가 자신의 </a:t>
            </a:r>
            <a:r>
              <a:rPr kumimoji="1" lang="ko-KR" altLang="en-US" dirty="0" err="1"/>
              <a:t>펀딩</a:t>
            </a:r>
            <a:r>
              <a:rPr kumimoji="1" lang="ko-KR" altLang="en-US" dirty="0"/>
              <a:t> 정보를 등록할 수 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설명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목표 금액 등을 설정할 수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펀딩</a:t>
            </a:r>
            <a:r>
              <a:rPr kumimoji="1" lang="en-US" altLang="ko-KR" dirty="0"/>
              <a:t>: </a:t>
            </a:r>
            <a:r>
              <a:rPr kumimoji="1" lang="ko-KR" altLang="en-US" dirty="0"/>
              <a:t>사용자는 등록된 사연에 </a:t>
            </a:r>
            <a:r>
              <a:rPr kumimoji="1" lang="ko-KR" altLang="en-US" dirty="0" err="1"/>
              <a:t>펀딩을</a:t>
            </a:r>
            <a:r>
              <a:rPr kumimoji="1" lang="ko-KR" altLang="en-US" dirty="0"/>
              <a:t> 할 수 있음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솔리디티</a:t>
            </a:r>
            <a:r>
              <a:rPr kumimoji="1" lang="ko-KR" altLang="en-US" dirty="0"/>
              <a:t> 스마트 </a:t>
            </a:r>
            <a:r>
              <a:rPr kumimoji="1" lang="ko-KR" altLang="en-US" dirty="0" err="1"/>
              <a:t>컨트랙트를</a:t>
            </a:r>
            <a:r>
              <a:rPr kumimoji="1" lang="ko-KR" altLang="en-US" dirty="0"/>
              <a:t> 통해 투명하고 안전한 </a:t>
            </a:r>
            <a:r>
              <a:rPr kumimoji="1" lang="ko-KR" altLang="en-US" dirty="0" err="1"/>
              <a:t>펀딩</a:t>
            </a:r>
            <a:r>
              <a:rPr kumimoji="1" lang="ko-KR" altLang="en-US" dirty="0"/>
              <a:t> 과정을 제공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진행 추적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펀딩의</a:t>
            </a:r>
            <a:r>
              <a:rPr kumimoji="1" lang="ko-KR" altLang="en-US" dirty="0"/>
              <a:t> 진행 상황을 실시간으로 추적할 수 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참여자들은 진척 사항을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1529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7CE69-994F-8075-3811-B9851B07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기존 서비스와의 </a:t>
            </a:r>
            <a:r>
              <a:rPr kumimoji="1" lang="ko-KR" altLang="en-US" dirty="0" err="1"/>
              <a:t>차별점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ECA36-7C5D-34F4-B129-5F952F93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91" y="2045879"/>
            <a:ext cx="5731553" cy="3548811"/>
          </a:xfrm>
          <a:prstGeom prst="rect">
            <a:avLst/>
          </a:prstGeom>
        </p:spPr>
      </p:pic>
      <p:pic>
        <p:nvPicPr>
          <p:cNvPr id="6" name="그래픽 5" descr="사람들 집단  단색으로 채워진">
            <a:extLst>
              <a:ext uri="{FF2B5EF4-FFF2-40B4-BE49-F238E27FC236}">
                <a16:creationId xmlns:a16="http://schemas.microsoft.com/office/drawing/2014/main" id="{15B2A6FB-2630-008A-233D-5BCF137CF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6778" y="1027906"/>
            <a:ext cx="914400" cy="914400"/>
          </a:xfrm>
          <a:prstGeom prst="rect">
            <a:avLst/>
          </a:prstGeom>
        </p:spPr>
      </p:pic>
      <p:pic>
        <p:nvPicPr>
          <p:cNvPr id="8" name="그래픽 7" descr="서버 단색으로 채워진">
            <a:extLst>
              <a:ext uri="{FF2B5EF4-FFF2-40B4-BE49-F238E27FC236}">
                <a16:creationId xmlns:a16="http://schemas.microsoft.com/office/drawing/2014/main" id="{88CE1C29-54C8-389A-5A84-481835B67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778" y="4734685"/>
            <a:ext cx="914400" cy="914400"/>
          </a:xfrm>
          <a:prstGeom prst="rect">
            <a:avLst/>
          </a:prstGeom>
        </p:spPr>
      </p:pic>
      <p:pic>
        <p:nvPicPr>
          <p:cNvPr id="10" name="그래픽 9" descr="신용 카드 단색으로 채워진">
            <a:extLst>
              <a:ext uri="{FF2B5EF4-FFF2-40B4-BE49-F238E27FC236}">
                <a16:creationId xmlns:a16="http://schemas.microsoft.com/office/drawing/2014/main" id="{4A027967-6F9C-23C7-9EBA-BC1A39370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74875" y="2905885"/>
            <a:ext cx="914400" cy="914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6050DC-9660-A76A-E37E-B5424136F42E}"/>
              </a:ext>
            </a:extLst>
          </p:cNvPr>
          <p:cNvCxnSpPr>
            <a:cxnSpLocks/>
          </p:cNvCxnSpPr>
          <p:nvPr/>
        </p:nvCxnSpPr>
        <p:spPr>
          <a:xfrm>
            <a:off x="9771507" y="2075216"/>
            <a:ext cx="606735" cy="83170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AD87EE-2546-4437-0661-9798A69785A2}"/>
              </a:ext>
            </a:extLst>
          </p:cNvPr>
          <p:cNvCxnSpPr>
            <a:cxnSpLocks/>
          </p:cNvCxnSpPr>
          <p:nvPr/>
        </p:nvCxnSpPr>
        <p:spPr>
          <a:xfrm flipV="1">
            <a:off x="9567979" y="3820285"/>
            <a:ext cx="810263" cy="12321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B9F75B-9C3D-4246-B9CB-B968E58F77A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73978" y="2075216"/>
            <a:ext cx="0" cy="26594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468A8F-7C69-3F37-1FF1-6A2FA00615F4}"/>
              </a:ext>
            </a:extLst>
          </p:cNvPr>
          <p:cNvSpPr txBox="1"/>
          <p:nvPr/>
        </p:nvSpPr>
        <p:spPr>
          <a:xfrm>
            <a:off x="10043056" y="4487429"/>
            <a:ext cx="993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수수료 발생</a:t>
            </a:r>
            <a:r>
              <a:rPr kumimoji="1" lang="en-US" altLang="ko-KR" sz="1000" dirty="0"/>
              <a:t>!</a:t>
            </a:r>
            <a:endParaRPr kumimoji="1"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87A7B-F4DA-247A-355C-81AA258D4EFB}"/>
              </a:ext>
            </a:extLst>
          </p:cNvPr>
          <p:cNvSpPr txBox="1"/>
          <p:nvPr/>
        </p:nvSpPr>
        <p:spPr>
          <a:xfrm>
            <a:off x="10035354" y="2228282"/>
            <a:ext cx="993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수수료 발생</a:t>
            </a:r>
            <a:r>
              <a:rPr kumimoji="1" lang="en-US" altLang="ko-KR" sz="1000" dirty="0"/>
              <a:t>!</a:t>
            </a:r>
            <a:endParaRPr kumimoji="1"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5D8EF-1AA6-1044-5F5D-7E7C85A531A5}"/>
              </a:ext>
            </a:extLst>
          </p:cNvPr>
          <p:cNvSpPr txBox="1"/>
          <p:nvPr/>
        </p:nvSpPr>
        <p:spPr>
          <a:xfrm>
            <a:off x="7823675" y="3363085"/>
            <a:ext cx="1331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err="1"/>
              <a:t>펀딩</a:t>
            </a:r>
            <a:r>
              <a:rPr kumimoji="1" lang="ko-KR" altLang="en-US" sz="1000" dirty="0"/>
              <a:t> 수익금 요청</a:t>
            </a:r>
            <a:endParaRPr kumimoji="1" lang="en-US" altLang="ko-KR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BEAC3-4981-D227-092B-D5FEC463C5C9}"/>
              </a:ext>
            </a:extLst>
          </p:cNvPr>
          <p:cNvSpPr txBox="1"/>
          <p:nvPr/>
        </p:nvSpPr>
        <p:spPr>
          <a:xfrm>
            <a:off x="10989275" y="3305889"/>
            <a:ext cx="1331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지불 과정</a:t>
            </a:r>
            <a:endParaRPr kumimoji="1" lang="en-US" altLang="ko-KR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41B8B-40D9-96A8-81DB-A3FBB7DE318D}"/>
              </a:ext>
            </a:extLst>
          </p:cNvPr>
          <p:cNvSpPr txBox="1"/>
          <p:nvPr/>
        </p:nvSpPr>
        <p:spPr>
          <a:xfrm>
            <a:off x="8711221" y="5672090"/>
            <a:ext cx="1331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이익 추구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9250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7CE69-994F-8075-3811-B9851B07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기존 서비스와의 </a:t>
            </a:r>
            <a:r>
              <a:rPr kumimoji="1" lang="ko-KR" altLang="en-US" dirty="0" err="1"/>
              <a:t>차별점</a:t>
            </a:r>
            <a:endParaRPr kumimoji="1"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CF3C08-1B93-B54B-D97D-971AE187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070" y="1740383"/>
            <a:ext cx="6738730" cy="172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99905C-BEAD-9891-4F1A-03E95DF54CF4}"/>
              </a:ext>
            </a:extLst>
          </p:cNvPr>
          <p:cNvSpPr txBox="1"/>
          <p:nvPr/>
        </p:nvSpPr>
        <p:spPr>
          <a:xfrm>
            <a:off x="1182756" y="3945835"/>
            <a:ext cx="77636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거래 수수료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X -&gt; </a:t>
            </a:r>
            <a:r>
              <a:rPr kumimoji="1" lang="ko-KR" altLang="en-US" dirty="0"/>
              <a:t>사용자 들은 트랜잭션 가스 비용만 있으면 거래 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가스 비용을 제외한 후원을 원금 수준으로 받을 수 있음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또한 해외 송금에 규제 받지 않음</a:t>
            </a:r>
            <a:endParaRPr kumimoji="1" lang="en-US" altLang="ko-KR" dirty="0"/>
          </a:p>
          <a:p>
            <a:r>
              <a:rPr kumimoji="1" lang="ko-KR" altLang="en-US" dirty="0"/>
              <a:t>  </a:t>
            </a:r>
            <a:r>
              <a:rPr kumimoji="1" lang="en-US" altLang="ko-KR" dirty="0"/>
              <a:t>Ex) </a:t>
            </a:r>
            <a:r>
              <a:rPr kumimoji="1" lang="ko-KR" altLang="en-US" dirty="0"/>
              <a:t>아프리카 난민 구호금 </a:t>
            </a:r>
            <a:r>
              <a:rPr kumimoji="1" lang="ko-KR" altLang="en-US" dirty="0" err="1"/>
              <a:t>펀딩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아프리카의 경우 계좌 보유율 </a:t>
            </a:r>
            <a:r>
              <a:rPr kumimoji="1" lang="en-US" altLang="ko-KR" dirty="0"/>
              <a:t>34%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swift </a:t>
            </a:r>
            <a:r>
              <a:rPr kumimoji="1" lang="ko-KR" altLang="en-US" dirty="0"/>
              <a:t>수수료 </a:t>
            </a:r>
            <a:r>
              <a:rPr kumimoji="1" lang="en-US" altLang="ko-KR" dirty="0"/>
              <a:t>8~20%</a:t>
            </a:r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7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4330-4224-21C6-F767-87FA5B60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A7EAF-F721-8617-5F66-DCC938CA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분산화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중앙화된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펀딩</a:t>
            </a:r>
            <a:r>
              <a:rPr kumimoji="1" lang="ko-KR" altLang="en-US" dirty="0"/>
              <a:t> 모델 대신 블록체인의 </a:t>
            </a:r>
            <a:r>
              <a:rPr kumimoji="1" lang="ko-KR" altLang="en-US" dirty="0" err="1"/>
              <a:t>분산화된</a:t>
            </a:r>
            <a:r>
              <a:rPr kumimoji="1" lang="ko-KR" altLang="en-US" dirty="0"/>
              <a:t> 특성을 활용하여 </a:t>
            </a:r>
            <a:r>
              <a:rPr kumimoji="1" lang="ko-KR" altLang="en-US" dirty="0" err="1"/>
              <a:t>펀딩</a:t>
            </a:r>
            <a:r>
              <a:rPr kumimoji="1" lang="ko-KR" altLang="en-US" dirty="0"/>
              <a:t> 참여자들에게 더 많은 투명성을 제공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신뢰성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솔리디티</a:t>
            </a:r>
            <a:r>
              <a:rPr kumimoji="1" lang="ko-KR" altLang="en-US" dirty="0"/>
              <a:t> 기반의 스마트 </a:t>
            </a:r>
            <a:r>
              <a:rPr kumimoji="1" lang="ko-KR" altLang="en-US" dirty="0" err="1"/>
              <a:t>컨트랙트를</a:t>
            </a:r>
            <a:r>
              <a:rPr kumimoji="1" lang="ko-KR" altLang="en-US" dirty="0"/>
              <a:t> 활용하여 </a:t>
            </a:r>
            <a:r>
              <a:rPr kumimoji="1" lang="ko-KR" altLang="en-US" dirty="0" err="1"/>
              <a:t>펀딩</a:t>
            </a:r>
            <a:r>
              <a:rPr kumimoji="1" lang="ko-KR" altLang="en-US" dirty="0"/>
              <a:t> 과정과 보상 분배를 자동화하고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신뢰할 수 있는 시스템을 구축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저렴한 거래 비용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빠른 속도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폴리곤</a:t>
            </a:r>
            <a:r>
              <a:rPr kumimoji="1" lang="ko-KR" altLang="en-US" dirty="0"/>
              <a:t> 테스트넷은 저렴한 거래 비용과 빠른 속도를 제공하므로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사용자들이 보다 경제적인 </a:t>
            </a:r>
            <a:r>
              <a:rPr kumimoji="1" lang="ko-KR" altLang="en-US" dirty="0" err="1"/>
              <a:t>펀딩</a:t>
            </a:r>
            <a:r>
              <a:rPr kumimoji="1" lang="ko-KR" altLang="en-US" dirty="0"/>
              <a:t> 활동을 할 수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공정성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제</a:t>
            </a:r>
            <a:r>
              <a:rPr kumimoji="1" lang="en-US" altLang="ko-KR" dirty="0"/>
              <a:t>3</a:t>
            </a:r>
            <a:r>
              <a:rPr kumimoji="1" lang="ko-KR" altLang="en-US" dirty="0"/>
              <a:t>자가 이득을 보는 것이 아닌 사용자에게 직접적으로 이익이 </a:t>
            </a:r>
            <a:r>
              <a:rPr kumimoji="1" lang="ko-KR" altLang="en-US" dirty="0" err="1"/>
              <a:t>돌아감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32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4FFA-F373-BDE9-01AD-F89B54A5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시스템 구성</a:t>
            </a:r>
          </a:p>
        </p:txBody>
      </p:sp>
      <p:pic>
        <p:nvPicPr>
          <p:cNvPr id="1026" name="Picture 2" descr="Remix IDE v0.7.5 Released. This release is deployed to… | by lianahus |  Remix Project | Medium">
            <a:extLst>
              <a:ext uri="{FF2B5EF4-FFF2-40B4-BE49-F238E27FC236}">
                <a16:creationId xmlns:a16="http://schemas.microsoft.com/office/drawing/2014/main" id="{3C4A2B8B-D6FE-E63F-F217-AE95B0C52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3" y="3674612"/>
            <a:ext cx="1206157" cy="120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ygon (MATIC) Logo PNG vector in SVG, PDF, AI, CDR format">
            <a:extLst>
              <a:ext uri="{FF2B5EF4-FFF2-40B4-BE49-F238E27FC236}">
                <a16:creationId xmlns:a16="http://schemas.microsoft.com/office/drawing/2014/main" id="{191EDBC0-8110-A1EC-0F05-2AACAC19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36" y="2143780"/>
            <a:ext cx="1897461" cy="14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web3/web3.js: Ethereum JavaScript API">
            <a:extLst>
              <a:ext uri="{FF2B5EF4-FFF2-40B4-BE49-F238E27FC236}">
                <a16:creationId xmlns:a16="http://schemas.microsoft.com/office/drawing/2014/main" id="{3073FBEF-AA98-4B61-A723-B9D0A80B6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24" y="2145724"/>
            <a:ext cx="1672661" cy="142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6A0FCFC-B1B1-73A9-4609-09B8A12E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822" y="3809590"/>
            <a:ext cx="1263993" cy="126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ue.js SVG Vector Logos - Vector Logo Zone">
            <a:extLst>
              <a:ext uri="{FF2B5EF4-FFF2-40B4-BE49-F238E27FC236}">
                <a16:creationId xmlns:a16="http://schemas.microsoft.com/office/drawing/2014/main" id="{BF13B9E7-D2F1-CAAF-0B74-0303FCDE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31" y="3821174"/>
            <a:ext cx="2481648" cy="12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7916183-09C4-11B4-731D-06CB36DC7E67}"/>
              </a:ext>
            </a:extLst>
          </p:cNvPr>
          <p:cNvCxnSpPr/>
          <p:nvPr/>
        </p:nvCxnSpPr>
        <p:spPr>
          <a:xfrm flipV="1">
            <a:off x="1739344" y="2855822"/>
            <a:ext cx="1152000" cy="9653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9E6AC5-ED0E-BE2D-3015-A4A5319598C1}"/>
              </a:ext>
            </a:extLst>
          </p:cNvPr>
          <p:cNvSpPr txBox="1"/>
          <p:nvPr/>
        </p:nvSpPr>
        <p:spPr>
          <a:xfrm>
            <a:off x="2186023" y="348468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/>
              <a:t>컨트랙트</a:t>
            </a:r>
            <a:r>
              <a:rPr kumimoji="1" lang="ko-KR" altLang="en-US" sz="1200" dirty="0"/>
              <a:t> 배포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EB2CF2-4364-849F-C8FD-98207EB5621F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4800597" y="2855822"/>
            <a:ext cx="1583634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2DD615-009D-FAEF-D398-678EE32C8216}"/>
              </a:ext>
            </a:extLst>
          </p:cNvPr>
          <p:cNvSpPr txBox="1"/>
          <p:nvPr/>
        </p:nvSpPr>
        <p:spPr>
          <a:xfrm>
            <a:off x="5013006" y="247313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트랜잭션 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8B6926-1D3E-E886-0FA1-D6771B818B7D}"/>
              </a:ext>
            </a:extLst>
          </p:cNvPr>
          <p:cNvSpPr txBox="1"/>
          <p:nvPr/>
        </p:nvSpPr>
        <p:spPr>
          <a:xfrm>
            <a:off x="7063241" y="493508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/>
              <a:t>프론트엔드</a:t>
            </a:r>
            <a:r>
              <a:rPr kumimoji="1" lang="ko-KR" altLang="en-US" sz="1200" dirty="0"/>
              <a:t> 웹서버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1E002CD-38D8-8F32-66A7-D87EAF6A5CF2}"/>
              </a:ext>
            </a:extLst>
          </p:cNvPr>
          <p:cNvCxnSpPr>
            <a:cxnSpLocks/>
          </p:cNvCxnSpPr>
          <p:nvPr/>
        </p:nvCxnSpPr>
        <p:spPr>
          <a:xfrm>
            <a:off x="7798378" y="3551174"/>
            <a:ext cx="0" cy="465598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3B61D3-FB83-0B54-8569-65EA54713461}"/>
              </a:ext>
            </a:extLst>
          </p:cNvPr>
          <p:cNvCxnSpPr>
            <a:cxnSpLocks/>
          </p:cNvCxnSpPr>
          <p:nvPr/>
        </p:nvCxnSpPr>
        <p:spPr>
          <a:xfrm flipV="1">
            <a:off x="9115325" y="4441586"/>
            <a:ext cx="689262" cy="46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D3699C-06FC-1995-C27A-DF1485FF4CD2}"/>
              </a:ext>
            </a:extLst>
          </p:cNvPr>
          <p:cNvSpPr txBox="1"/>
          <p:nvPr/>
        </p:nvSpPr>
        <p:spPr>
          <a:xfrm>
            <a:off x="10367652" y="50619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사용자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6B01BF-F406-B705-D194-1561CAE300A0}"/>
              </a:ext>
            </a:extLst>
          </p:cNvPr>
          <p:cNvSpPr txBox="1"/>
          <p:nvPr/>
        </p:nvSpPr>
        <p:spPr>
          <a:xfrm>
            <a:off x="7959104" y="364515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이벤트 수신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C167DC-27C5-EB6E-1D57-1EC737597518}"/>
              </a:ext>
            </a:extLst>
          </p:cNvPr>
          <p:cNvSpPr txBox="1"/>
          <p:nvPr/>
        </p:nvSpPr>
        <p:spPr>
          <a:xfrm>
            <a:off x="3528700" y="30834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테스트넷</a:t>
            </a:r>
          </a:p>
        </p:txBody>
      </p:sp>
      <p:pic>
        <p:nvPicPr>
          <p:cNvPr id="31" name="Picture 8">
            <a:extLst>
              <a:ext uri="{FF2B5EF4-FFF2-40B4-BE49-F238E27FC236}">
                <a16:creationId xmlns:a16="http://schemas.microsoft.com/office/drawing/2014/main" id="{58AAD5B8-1BB1-1CFC-15C3-C6DAA9788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98" y="3047725"/>
            <a:ext cx="395999" cy="3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30 Aws Icons - Free in SVG, PNG, ICO - IconScout">
            <a:extLst>
              <a:ext uri="{FF2B5EF4-FFF2-40B4-BE49-F238E27FC236}">
                <a16:creationId xmlns:a16="http://schemas.microsoft.com/office/drawing/2014/main" id="{E8C45A15-FB83-76E1-222E-48C084EC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373" y="3922152"/>
            <a:ext cx="499165" cy="49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ocker Container Icon #346699 - Free Icons Library">
            <a:extLst>
              <a:ext uri="{FF2B5EF4-FFF2-40B4-BE49-F238E27FC236}">
                <a16:creationId xmlns:a16="http://schemas.microsoft.com/office/drawing/2014/main" id="{B9B3E009-79A0-A6F1-0A9F-987A48B6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80" y="1476842"/>
            <a:ext cx="720311" cy="72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F63513-C179-8215-DACE-01784CDAEE79}"/>
              </a:ext>
            </a:extLst>
          </p:cNvPr>
          <p:cNvSpPr/>
          <p:nvPr/>
        </p:nvSpPr>
        <p:spPr>
          <a:xfrm>
            <a:off x="6470367" y="2166456"/>
            <a:ext cx="2497339" cy="319046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Picture 2" descr="Ubuntu - Free technology icons">
            <a:extLst>
              <a:ext uri="{FF2B5EF4-FFF2-40B4-BE49-F238E27FC236}">
                <a16:creationId xmlns:a16="http://schemas.microsoft.com/office/drawing/2014/main" id="{A9CF11B6-DA92-09D7-84F3-0FA9933B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781" y="3400733"/>
            <a:ext cx="547757" cy="54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7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0D5B3-0F93-48CF-47FC-55AA3CE6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r>
              <a:rPr kumimoji="1" lang="ko-KR" altLang="en-US" dirty="0"/>
              <a:t>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2A3D7-1C62-F0D8-ADDC-36EB3699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46" y="2044286"/>
            <a:ext cx="817327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: Latest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: Latest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: 22.04 LTS</a:t>
            </a:r>
          </a:p>
        </p:txBody>
      </p:sp>
      <p:pic>
        <p:nvPicPr>
          <p:cNvPr id="4" name="Picture 10" descr="Vue.js SVG Vector Logos - Vector Logo Zone">
            <a:extLst>
              <a:ext uri="{FF2B5EF4-FFF2-40B4-BE49-F238E27FC236}">
                <a16:creationId xmlns:a16="http://schemas.microsoft.com/office/drawing/2014/main" id="{4DB45B22-F961-D0AA-5D7F-E622BDC2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96" y="1690688"/>
            <a:ext cx="2481648" cy="12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GitHub - web3/web3.js: Ethereum JavaScript API">
            <a:extLst>
              <a:ext uri="{FF2B5EF4-FFF2-40B4-BE49-F238E27FC236}">
                <a16:creationId xmlns:a16="http://schemas.microsoft.com/office/drawing/2014/main" id="{FC9F2B74-78DF-99FF-087B-79C503A7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88" y="3016251"/>
            <a:ext cx="1672661" cy="142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buntu - Free technology icons">
            <a:extLst>
              <a:ext uri="{FF2B5EF4-FFF2-40B4-BE49-F238E27FC236}">
                <a16:creationId xmlns:a16="http://schemas.microsoft.com/office/drawing/2014/main" id="{696AFAA6-38F9-8DF9-AA4E-D961C2B60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23" y="4892957"/>
            <a:ext cx="870997" cy="87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B6697D-AB53-D46F-D3F5-23D6F4E12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844" y="1957919"/>
            <a:ext cx="2958548" cy="695871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5C972A5-C892-EE74-3EC0-FF607A181157}"/>
              </a:ext>
            </a:extLst>
          </p:cNvPr>
          <p:cNvSpPr txBox="1">
            <a:spLocks/>
          </p:cNvSpPr>
          <p:nvPr/>
        </p:nvSpPr>
        <p:spPr>
          <a:xfrm>
            <a:off x="9119062" y="2008576"/>
            <a:ext cx="1605125" cy="645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: Latest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0A05392-2DDF-FF2E-5EEA-361C1519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89" y="3426118"/>
            <a:ext cx="1654785" cy="101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F586784-12BE-0D96-9A36-9BBE3EE7EB23}"/>
              </a:ext>
            </a:extLst>
          </p:cNvPr>
          <p:cNvSpPr txBox="1">
            <a:spLocks/>
          </p:cNvSpPr>
          <p:nvPr/>
        </p:nvSpPr>
        <p:spPr>
          <a:xfrm>
            <a:off x="9119062" y="3727321"/>
            <a:ext cx="2062460" cy="645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: Latest LTS</a:t>
            </a:r>
          </a:p>
        </p:txBody>
      </p:sp>
    </p:spTree>
    <p:extLst>
      <p:ext uri="{BB962C8B-B14F-4D97-AF65-F5344CB8AC3E}">
        <p14:creationId xmlns:p14="http://schemas.microsoft.com/office/powerpoint/2010/main" val="122838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20728</TotalTime>
  <Words>416</Words>
  <Application>Microsoft Macintosh PowerPoint</Application>
  <PresentationFormat>와이드스크린</PresentationFormat>
  <Paragraphs>84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Polygon 테스트넷을 이용한 후원형 크라우드 펀딩 Dapp  프로젝트</vt:lpstr>
      <vt:lpstr>개요</vt:lpstr>
      <vt:lpstr>주제 기획 &amp; 목표</vt:lpstr>
      <vt:lpstr>주요 기능</vt:lpstr>
      <vt:lpstr>기존 서비스와의 차별점</vt:lpstr>
      <vt:lpstr>기존 서비스와의 차별점</vt:lpstr>
      <vt:lpstr>장점</vt:lpstr>
      <vt:lpstr>시스템 구성</vt:lpstr>
      <vt:lpstr>프론트엔드 환경</vt:lpstr>
      <vt:lpstr>Dockerising</vt:lpstr>
      <vt:lpstr>컨트랙트 UML</vt:lpstr>
      <vt:lpstr>프론트엔드 핵심 코드</vt:lpstr>
      <vt:lpstr>프론트엔드 핵심 코드</vt:lpstr>
      <vt:lpstr>시연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블록체인을 활용한 아르바이트 급여 시스템</dc:title>
  <dc:creator>[학부생]김성민</dc:creator>
  <cp:lastModifiedBy>[학부생]김성민</cp:lastModifiedBy>
  <cp:revision>3</cp:revision>
  <dcterms:created xsi:type="dcterms:W3CDTF">2023-04-05T04:24:48Z</dcterms:created>
  <dcterms:modified xsi:type="dcterms:W3CDTF">2023-06-21T04:17:36Z</dcterms:modified>
</cp:coreProperties>
</file>