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9" r:id="rId2"/>
    <p:sldId id="256" r:id="rId3"/>
    <p:sldId id="278" r:id="rId4"/>
    <p:sldId id="274" r:id="rId5"/>
    <p:sldId id="283" r:id="rId6"/>
    <p:sldId id="279" r:id="rId7"/>
    <p:sldId id="323" r:id="rId8"/>
    <p:sldId id="285" r:id="rId9"/>
    <p:sldId id="287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40" r:id="rId26"/>
    <p:sldId id="339" r:id="rId27"/>
    <p:sldId id="341" r:id="rId28"/>
    <p:sldId id="342" r:id="rId29"/>
    <p:sldId id="343" r:id="rId30"/>
    <p:sldId id="344" r:id="rId31"/>
    <p:sldId id="34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6F"/>
    <a:srgbClr val="FFFFFF"/>
    <a:srgbClr val="A435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08"/>
  </p:normalViewPr>
  <p:slideViewPr>
    <p:cSldViewPr snapToGrid="0" snapToObjects="1">
      <p:cViewPr varScale="1">
        <p:scale>
          <a:sx n="81" d="100"/>
          <a:sy n="81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BD6FA-1DD4-2349-B9DB-74F8B69E44DC}" type="datetimeFigureOut">
              <a:rPr kumimoji="1" lang="ko-KR" altLang="en-US" smtClean="0"/>
              <a:t>2022-03-24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A800-2C12-2146-9236-0C7FF68745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143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D8BBF-1985-1C4B-BFFD-F5C16CD28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837DF1-9F2E-6B4A-A999-5149A2559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2ED1D-84AB-F54F-8232-0CA8F327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B1040-FCAD-DC45-881F-582309FF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200EC-6A68-5B41-81B8-F01C720D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06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54056-6B39-774C-BC1A-213F1DDF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C6AED7-8802-D546-B7F3-49FF33BB3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F7F3E-F09C-EF4B-BA01-215A9D79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DB154-C7ED-F04D-B0F8-4CCBAB1E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ED81F-8BCB-704B-927B-BAF0BE43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850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1F28B9-21C4-8447-94FE-F390558CF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71201-1EF0-1947-AED9-A60EE1904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D3322-BDD2-4149-B63A-7779259C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AE47D-1A6B-EA4C-B913-31572432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0FE84-A58B-FC44-B38D-BBFE6CD5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394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F99B3-A5D3-D048-8C58-B78723D2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366C1-0E0F-5846-8CAB-A4D917D0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4DF3B-D7FE-2744-AAD0-F14E586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7DA0D-CEE1-9741-8805-F4D94168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FB175-94CE-BA40-8C70-D09F2F6A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672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883E1-D933-4940-A9AE-0B6442C2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F6F33-1216-CF4A-A8EC-3ED16BECC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3362B-336D-2D4F-BAF6-6C94C599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CB064-87CD-B649-B963-96DF0F7A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0725A-3577-2443-ADE6-DDBA3DE1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437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F78EE-BB64-EF45-9782-1B95BD57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9C0EE-E1DD-8A4F-878D-10F21A5C0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DB8F99-3DC4-DD43-B15C-E1CE4E1F7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CEB7F-692B-6B40-B6D9-EF51C5EC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D4609-4A21-E14B-83F6-AC1FBC81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348ED-5336-3E42-B049-2DA03364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237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D5F7-68D2-1E44-B322-6B3062D9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C94AC-3396-7544-B9B2-FD97920F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ED28C-7959-A244-9CBB-96B1511A8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2F5B3E-9C2A-BA4F-99D7-26EC38FC2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B92D8F-7C10-A247-BE95-231D3CFA3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366848-611F-9845-A72E-9621FE09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208EFF-492B-ED48-A53B-7E1A00DC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EF7CC-853B-1D40-9385-B80DED38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87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233C4-A118-CE48-A358-232BC0E4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161607-0803-CB49-92B5-FC31C217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A66532-F29C-874F-95E5-36370AEB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B980F3-4E76-6846-9002-25CEAAA1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809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E4861B-F777-454D-9ECF-E02F0242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8FB706-A898-E74A-9417-56272249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302E26-2D98-364C-91A9-F375433D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548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14BD-E69B-F749-8D6A-B0916D7E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A9C01-156F-A34B-82C0-C21BA26D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236773-8535-0348-AC25-EA468F5C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87E1E-C5E4-CA48-B2E3-4CF4DF2A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6D1AA-6D8F-0C49-8E18-EF2289EA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A3FCD-F2D0-0946-8D49-D2C4A9BC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653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F99BB-696D-1544-8F58-9C97EDA8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E80EE-01AF-AE40-B633-276054C7D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5C05C-1525-744F-B550-5968D693F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3451C-A671-7F4A-A0E8-7FFF3178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BACD9-53A6-FC46-A876-4929C42E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56F0C-6079-D549-AF08-6F4E0D40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4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C66901-D0E1-9442-A0BB-7F41F989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00E7D-2588-BE4D-92B3-02FBCECD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C0FD8-E4C3-384F-9205-628954B05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8BC7-27DA-8443-BB3A-35C95A7AED53}" type="datetimeFigureOut">
              <a:rPr kumimoji="1" lang="ko-KR" altLang="en-US" smtClean="0"/>
              <a:t>2022-03-24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112BA-E47B-144D-A586-AE1DB2B2A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61639-29F4-BB4C-8FCD-97A462B4E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327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1D720C7-DBCF-C44B-B816-C0DC8AF1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25E8F-F432-C446-9944-2174DCFFDB71}"/>
              </a:ext>
            </a:extLst>
          </p:cNvPr>
          <p:cNvSpPr txBox="1"/>
          <p:nvPr/>
        </p:nvSpPr>
        <p:spPr>
          <a:xfrm>
            <a:off x="839895" y="2551837"/>
            <a:ext cx="41628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PNU UMC 3rd</a:t>
            </a:r>
          </a:p>
          <a:p>
            <a:r>
              <a:rPr kumimoji="1" lang="en-US" altLang="ko-KR" sz="54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STUDY</a:t>
            </a:r>
            <a:endParaRPr kumimoji="1" lang="ko-KR" altLang="en-US" sz="5400" b="1" dirty="0">
              <a:solidFill>
                <a:srgbClr val="00FF6F"/>
              </a:solidFill>
              <a:latin typeface="BorisBlackBloxx" panose="02000605020000020004" pitchFamily="2" charset="0"/>
              <a:ea typeface="Black Han Sans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View</a:t>
            </a:r>
            <a:r>
              <a:rPr kumimoji="1" lang="ko-KR" altLang="en-US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 </a:t>
            </a:r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633066" y="1113629"/>
            <a:ext cx="3676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57E45E-784A-4BD6-95AE-6EDACE3E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91" y="2006494"/>
            <a:ext cx="839152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B368F8-230C-4E64-A436-B51889AD24AD}"/>
              </a:ext>
            </a:extLst>
          </p:cNvPr>
          <p:cNvSpPr/>
          <p:nvPr/>
        </p:nvSpPr>
        <p:spPr>
          <a:xfrm>
            <a:off x="1604996" y="2265281"/>
            <a:ext cx="6304093" cy="327091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6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View</a:t>
            </a:r>
            <a:r>
              <a:rPr kumimoji="1" lang="ko-KR" altLang="en-US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 </a:t>
            </a:r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633066" y="1113629"/>
            <a:ext cx="3676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57E45E-784A-4BD6-95AE-6EDACE3E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91" y="2006494"/>
            <a:ext cx="839152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B368F8-230C-4E64-A436-B51889AD24AD}"/>
              </a:ext>
            </a:extLst>
          </p:cNvPr>
          <p:cNvSpPr/>
          <p:nvPr/>
        </p:nvSpPr>
        <p:spPr>
          <a:xfrm>
            <a:off x="1604996" y="2265281"/>
            <a:ext cx="6304093" cy="327091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236F1AE3-E23D-49F2-A30B-09F46DD22C1E}"/>
              </a:ext>
            </a:extLst>
          </p:cNvPr>
          <p:cNvSpPr/>
          <p:nvPr/>
        </p:nvSpPr>
        <p:spPr>
          <a:xfrm>
            <a:off x="3058319" y="2179474"/>
            <a:ext cx="1928459" cy="412897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B5517-A1B9-4F6E-90BF-DF699CFEFC06}"/>
              </a:ext>
            </a:extLst>
          </p:cNvPr>
          <p:cNvSpPr txBox="1"/>
          <p:nvPr/>
        </p:nvSpPr>
        <p:spPr>
          <a:xfrm>
            <a:off x="2712271" y="1753434"/>
            <a:ext cx="248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 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인자필요</a:t>
            </a:r>
          </a:p>
        </p:txBody>
      </p:sp>
    </p:spTree>
    <p:extLst>
      <p:ext uri="{BB962C8B-B14F-4D97-AF65-F5344CB8AC3E}">
        <p14:creationId xmlns:p14="http://schemas.microsoft.com/office/powerpoint/2010/main" val="341677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View</a:t>
            </a:r>
            <a:r>
              <a:rPr kumimoji="1" lang="ko-KR" altLang="en-US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 </a:t>
            </a:r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633066" y="1113629"/>
            <a:ext cx="3676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57E45E-784A-4BD6-95AE-6EDACE3E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91" y="2006494"/>
            <a:ext cx="839152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B368F8-230C-4E64-A436-B51889AD24AD}"/>
              </a:ext>
            </a:extLst>
          </p:cNvPr>
          <p:cNvSpPr/>
          <p:nvPr/>
        </p:nvSpPr>
        <p:spPr>
          <a:xfrm>
            <a:off x="1604996" y="2265281"/>
            <a:ext cx="6304093" cy="327091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236F1AE3-E23D-49F2-A30B-09F46DD22C1E}"/>
              </a:ext>
            </a:extLst>
          </p:cNvPr>
          <p:cNvSpPr/>
          <p:nvPr/>
        </p:nvSpPr>
        <p:spPr>
          <a:xfrm>
            <a:off x="4757042" y="2179474"/>
            <a:ext cx="3481985" cy="412897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B5517-A1B9-4F6E-90BF-DF699CFEFC06}"/>
              </a:ext>
            </a:extLst>
          </p:cNvPr>
          <p:cNvSpPr txBox="1"/>
          <p:nvPr/>
        </p:nvSpPr>
        <p:spPr>
          <a:xfrm>
            <a:off x="4867872" y="1769986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FragmentStateAdapter</a:t>
            </a:r>
            <a:endParaRPr kumimoji="1" lang="ko-KR" altLang="en-US" sz="20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715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View</a:t>
            </a:r>
            <a:r>
              <a:rPr kumimoji="1" lang="ko-KR" altLang="en-US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 </a:t>
            </a:r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633066" y="1113629"/>
            <a:ext cx="3676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57E45E-784A-4BD6-95AE-6EDACE3E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91" y="2006494"/>
            <a:ext cx="839152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B368F8-230C-4E64-A436-B51889AD24AD}"/>
              </a:ext>
            </a:extLst>
          </p:cNvPr>
          <p:cNvSpPr/>
          <p:nvPr/>
        </p:nvSpPr>
        <p:spPr>
          <a:xfrm>
            <a:off x="1407033" y="3265454"/>
            <a:ext cx="7567285" cy="825779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7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View</a:t>
            </a:r>
            <a:r>
              <a:rPr kumimoji="1" lang="ko-KR" altLang="en-US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 </a:t>
            </a:r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633066" y="1113629"/>
            <a:ext cx="3676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57E45E-784A-4BD6-95AE-6EDACE3E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91" y="2006494"/>
            <a:ext cx="839152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B368F8-230C-4E64-A436-B51889AD24AD}"/>
              </a:ext>
            </a:extLst>
          </p:cNvPr>
          <p:cNvSpPr/>
          <p:nvPr/>
        </p:nvSpPr>
        <p:spPr>
          <a:xfrm>
            <a:off x="1407033" y="3265454"/>
            <a:ext cx="7567285" cy="825779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4AB44BA7-475B-498D-A6BD-F0C11A70123F}"/>
              </a:ext>
            </a:extLst>
          </p:cNvPr>
          <p:cNvSpPr/>
          <p:nvPr/>
        </p:nvSpPr>
        <p:spPr>
          <a:xfrm>
            <a:off x="1097642" y="3222551"/>
            <a:ext cx="3481985" cy="412897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F035A-1E97-4EC1-9976-9708090AFCAE}"/>
              </a:ext>
            </a:extLst>
          </p:cNvPr>
          <p:cNvSpPr txBox="1"/>
          <p:nvPr/>
        </p:nvSpPr>
        <p:spPr>
          <a:xfrm>
            <a:off x="4249382" y="3506569"/>
            <a:ext cx="6412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ViewPager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에 전달할 데이터의 수 </a:t>
            </a:r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= 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몇 개 띄울 것인지</a:t>
            </a:r>
          </a:p>
        </p:txBody>
      </p:sp>
    </p:spTree>
    <p:extLst>
      <p:ext uri="{BB962C8B-B14F-4D97-AF65-F5344CB8AC3E}">
        <p14:creationId xmlns:p14="http://schemas.microsoft.com/office/powerpoint/2010/main" val="121915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View</a:t>
            </a:r>
            <a:r>
              <a:rPr kumimoji="1" lang="ko-KR" altLang="en-US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 </a:t>
            </a:r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633066" y="1113629"/>
            <a:ext cx="3676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57E45E-784A-4BD6-95AE-6EDACE3E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25" y="2006494"/>
            <a:ext cx="839152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B368F8-230C-4E64-A436-B51889AD24AD}"/>
              </a:ext>
            </a:extLst>
          </p:cNvPr>
          <p:cNvSpPr/>
          <p:nvPr/>
        </p:nvSpPr>
        <p:spPr>
          <a:xfrm>
            <a:off x="1407033" y="3265454"/>
            <a:ext cx="7567285" cy="825779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4AB44BA7-475B-498D-A6BD-F0C11A70123F}"/>
              </a:ext>
            </a:extLst>
          </p:cNvPr>
          <p:cNvSpPr/>
          <p:nvPr/>
        </p:nvSpPr>
        <p:spPr>
          <a:xfrm>
            <a:off x="1097642" y="3769306"/>
            <a:ext cx="4530160" cy="412897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F035A-1E97-4EC1-9976-9708090AFCAE}"/>
              </a:ext>
            </a:extLst>
          </p:cNvPr>
          <p:cNvSpPr txBox="1"/>
          <p:nvPr/>
        </p:nvSpPr>
        <p:spPr>
          <a:xfrm>
            <a:off x="5536787" y="4052826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 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420212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View</a:t>
            </a:r>
            <a:r>
              <a:rPr kumimoji="1" lang="ko-KR" altLang="en-US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 </a:t>
            </a:r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633066" y="1113629"/>
            <a:ext cx="3676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57E45E-784A-4BD6-95AE-6EDACE3E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25" y="2006494"/>
            <a:ext cx="839152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B368F8-230C-4E64-A436-B51889AD24AD}"/>
              </a:ext>
            </a:extLst>
          </p:cNvPr>
          <p:cNvSpPr/>
          <p:nvPr/>
        </p:nvSpPr>
        <p:spPr>
          <a:xfrm>
            <a:off x="1407033" y="2765833"/>
            <a:ext cx="7567285" cy="335585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5A56B-5181-4645-84EC-FEB391AE742B}"/>
              </a:ext>
            </a:extLst>
          </p:cNvPr>
          <p:cNvSpPr txBox="1"/>
          <p:nvPr/>
        </p:nvSpPr>
        <p:spPr>
          <a:xfrm>
            <a:off x="3926056" y="2397488"/>
            <a:ext cx="5942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가 많을 경우 </a:t>
            </a:r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+ 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따로 추가가 필요한 경우</a:t>
            </a:r>
          </a:p>
        </p:txBody>
      </p:sp>
    </p:spTree>
    <p:extLst>
      <p:ext uri="{BB962C8B-B14F-4D97-AF65-F5344CB8AC3E}">
        <p14:creationId xmlns:p14="http://schemas.microsoft.com/office/powerpoint/2010/main" val="1936601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View</a:t>
            </a:r>
            <a:r>
              <a:rPr kumimoji="1" lang="ko-KR" altLang="en-US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 </a:t>
            </a:r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633066" y="1113629"/>
            <a:ext cx="3676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57E45E-784A-4BD6-95AE-6EDACE3E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25" y="2006494"/>
            <a:ext cx="8391525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B368F8-230C-4E64-A436-B51889AD24AD}"/>
              </a:ext>
            </a:extLst>
          </p:cNvPr>
          <p:cNvSpPr/>
          <p:nvPr/>
        </p:nvSpPr>
        <p:spPr>
          <a:xfrm>
            <a:off x="1424544" y="4302402"/>
            <a:ext cx="7567285" cy="1202852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5A56B-5181-4645-84EC-FEB391AE742B}"/>
              </a:ext>
            </a:extLst>
          </p:cNvPr>
          <p:cNvSpPr txBox="1"/>
          <p:nvPr/>
        </p:nvSpPr>
        <p:spPr>
          <a:xfrm>
            <a:off x="6096000" y="4424251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추가 함수 </a:t>
            </a:r>
          </a:p>
        </p:txBody>
      </p:sp>
    </p:spTree>
    <p:extLst>
      <p:ext uri="{BB962C8B-B14F-4D97-AF65-F5344CB8AC3E}">
        <p14:creationId xmlns:p14="http://schemas.microsoft.com/office/powerpoint/2010/main" val="83940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View</a:t>
            </a:r>
            <a:r>
              <a:rPr kumimoji="1" lang="ko-KR" altLang="en-US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 </a:t>
            </a:r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878329" y="1113629"/>
            <a:ext cx="3185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 Pager 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6AC5E3-A905-4B38-ABEE-3A53E8ED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29" y="2006494"/>
            <a:ext cx="9048750" cy="13906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0887C1-63DF-4838-9F21-B00A7F6523CE}"/>
              </a:ext>
            </a:extLst>
          </p:cNvPr>
          <p:cNvSpPr/>
          <p:nvPr/>
        </p:nvSpPr>
        <p:spPr>
          <a:xfrm>
            <a:off x="878329" y="2006494"/>
            <a:ext cx="7567285" cy="429854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814342-EF3E-4AF9-AA91-6AE21E9C90F4}"/>
              </a:ext>
            </a:extLst>
          </p:cNvPr>
          <p:cNvSpPr txBox="1"/>
          <p:nvPr/>
        </p:nvSpPr>
        <p:spPr>
          <a:xfrm>
            <a:off x="6367767" y="1467572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선언</a:t>
            </a:r>
          </a:p>
        </p:txBody>
      </p:sp>
    </p:spTree>
    <p:extLst>
      <p:ext uri="{BB962C8B-B14F-4D97-AF65-F5344CB8AC3E}">
        <p14:creationId xmlns:p14="http://schemas.microsoft.com/office/powerpoint/2010/main" val="20896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View</a:t>
            </a:r>
            <a:r>
              <a:rPr kumimoji="1" lang="ko-KR" altLang="en-US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 </a:t>
            </a:r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878329" y="1113629"/>
            <a:ext cx="3185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 Pager 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6AC5E3-A905-4B38-ABEE-3A53E8ED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29" y="2006494"/>
            <a:ext cx="9048750" cy="13906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0887C1-63DF-4838-9F21-B00A7F6523CE}"/>
              </a:ext>
            </a:extLst>
          </p:cNvPr>
          <p:cNvSpPr/>
          <p:nvPr/>
        </p:nvSpPr>
        <p:spPr>
          <a:xfrm>
            <a:off x="878329" y="2271965"/>
            <a:ext cx="7567285" cy="650344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814342-EF3E-4AF9-AA91-6AE21E9C90F4}"/>
              </a:ext>
            </a:extLst>
          </p:cNvPr>
          <p:cNvSpPr txBox="1"/>
          <p:nvPr/>
        </p:nvSpPr>
        <p:spPr>
          <a:xfrm>
            <a:off x="8445614" y="2312311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 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62052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118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TODO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988642" y="3284291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F7586-24C8-4808-9DFC-AF29E738DCBD}"/>
              </a:ext>
            </a:extLst>
          </p:cNvPr>
          <p:cNvSpPr txBox="1"/>
          <p:nvPr/>
        </p:nvSpPr>
        <p:spPr>
          <a:xfrm>
            <a:off x="2761864" y="2802947"/>
            <a:ext cx="2795958" cy="14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✔</a:t>
            </a:r>
            <a:r>
              <a:rPr kumimoji="1" lang="en-US" altLang="ko-KR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2000" dirty="0" err="1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ViewPager</a:t>
            </a:r>
            <a:r>
              <a:rPr kumimoji="1" lang="en-US" altLang="ko-KR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 ?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✔</a:t>
            </a:r>
            <a:r>
              <a:rPr kumimoji="1" lang="en-US" altLang="ko-KR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2000" dirty="0" err="1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TabLayout</a:t>
            </a:r>
            <a:r>
              <a:rPr kumimoji="1" lang="en-US" altLang="ko-KR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 ?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✔</a:t>
            </a:r>
            <a:r>
              <a:rPr kumimoji="1" lang="en-US" altLang="ko-KR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2000" dirty="0" err="1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BottomNavigation</a:t>
            </a:r>
            <a:r>
              <a:rPr kumimoji="1" lang="en-US" altLang="ko-KR" sz="2000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 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4AF36-0830-4B5A-920E-750953906AE1}"/>
              </a:ext>
            </a:extLst>
          </p:cNvPr>
          <p:cNvSpPr txBox="1"/>
          <p:nvPr/>
        </p:nvSpPr>
        <p:spPr>
          <a:xfrm>
            <a:off x="7354288" y="2936830"/>
            <a:ext cx="3004349" cy="1297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✔ </a:t>
            </a:r>
            <a:r>
              <a:rPr kumimoji="1" lang="en-US" altLang="ko-KR" dirty="0" err="1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ViewPager</a:t>
            </a:r>
            <a:r>
              <a:rPr kumimoji="1" lang="ko-KR" altLang="en-US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 이용 </a:t>
            </a:r>
            <a:r>
              <a:rPr kumimoji="1" lang="en-US" altLang="ko-KR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Banner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✔ </a:t>
            </a:r>
            <a:r>
              <a:rPr kumimoji="1" lang="en-US" altLang="ko-KR" dirty="0" err="1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ViewPager</a:t>
            </a:r>
            <a:r>
              <a:rPr kumimoji="1" lang="en-US" altLang="ko-KR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 + </a:t>
            </a:r>
            <a:r>
              <a:rPr kumimoji="1" lang="en-US" altLang="ko-KR" dirty="0" err="1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TabLayout</a:t>
            </a:r>
            <a:endParaRPr kumimoji="1" lang="en-US" altLang="ko-KR" dirty="0">
              <a:solidFill>
                <a:srgbClr val="FFFFFF"/>
              </a:solidFill>
              <a:latin typeface="Noto Sans KR Thin" panose="020B0200000000000000" pitchFamily="34" charset="-128"/>
              <a:ea typeface="Noto Sans KR Medium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✔ </a:t>
            </a:r>
            <a:r>
              <a:rPr kumimoji="1" lang="en-US" altLang="ko-KR" dirty="0" err="1">
                <a:solidFill>
                  <a:srgbClr val="FFFFFF"/>
                </a:solidFill>
                <a:latin typeface="Noto Sans KR Thin" panose="020B0200000000000000" pitchFamily="34" charset="-128"/>
                <a:ea typeface="Noto Sans KR Medium" panose="020B0500000000000000" pitchFamily="34" charset="-128"/>
              </a:rPr>
              <a:t>BottonNavigation</a:t>
            </a:r>
            <a:endParaRPr kumimoji="1" lang="en-US" altLang="ko-KR" dirty="0">
              <a:solidFill>
                <a:srgbClr val="FFFFFF"/>
              </a:solidFill>
              <a:latin typeface="Noto Sans KR Thin" panose="020B02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32A24-096E-4D5D-A654-0608F89B89A9}"/>
              </a:ext>
            </a:extLst>
          </p:cNvPr>
          <p:cNvSpPr txBox="1"/>
          <p:nvPr/>
        </p:nvSpPr>
        <p:spPr>
          <a:xfrm>
            <a:off x="5684762" y="3285863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796458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View</a:t>
            </a:r>
            <a:r>
              <a:rPr kumimoji="1" lang="ko-KR" altLang="en-US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 </a:t>
            </a:r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878329" y="1113629"/>
            <a:ext cx="3185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 Pager 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6AC5E3-A905-4B38-ABEE-3A53E8ED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29" y="2006494"/>
            <a:ext cx="9048750" cy="13906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0887C1-63DF-4838-9F21-B00A7F6523CE}"/>
              </a:ext>
            </a:extLst>
          </p:cNvPr>
          <p:cNvSpPr/>
          <p:nvPr/>
        </p:nvSpPr>
        <p:spPr>
          <a:xfrm>
            <a:off x="878329" y="2791659"/>
            <a:ext cx="9170644" cy="650344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814342-EF3E-4AF9-AA91-6AE21E9C90F4}"/>
              </a:ext>
            </a:extLst>
          </p:cNvPr>
          <p:cNvSpPr txBox="1"/>
          <p:nvPr/>
        </p:nvSpPr>
        <p:spPr>
          <a:xfrm>
            <a:off x="8105812" y="2680467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3950815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View</a:t>
            </a:r>
            <a:r>
              <a:rPr kumimoji="1" lang="ko-KR" altLang="en-US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 </a:t>
            </a:r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878329" y="1113629"/>
            <a:ext cx="3185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 Pager 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6AC5E3-A905-4B38-ABEE-3A53E8ED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29" y="2006494"/>
            <a:ext cx="9048750" cy="13906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0887C1-63DF-4838-9F21-B00A7F6523CE}"/>
              </a:ext>
            </a:extLst>
          </p:cNvPr>
          <p:cNvSpPr/>
          <p:nvPr/>
        </p:nvSpPr>
        <p:spPr>
          <a:xfrm>
            <a:off x="878329" y="2791659"/>
            <a:ext cx="9170644" cy="650344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814342-EF3E-4AF9-AA91-6AE21E9C90F4}"/>
              </a:ext>
            </a:extLst>
          </p:cNvPr>
          <p:cNvSpPr txBox="1"/>
          <p:nvPr/>
        </p:nvSpPr>
        <p:spPr>
          <a:xfrm>
            <a:off x="7799573" y="3535956"/>
            <a:ext cx="2127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000" b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스크롤 방향 설정</a:t>
            </a:r>
            <a:endParaRPr kumimoji="1" lang="ko-KR" altLang="en-US" sz="20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6375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201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Tab 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2062684" y="3074404"/>
            <a:ext cx="80666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 Pager + Tab Layout</a:t>
            </a:r>
            <a:endParaRPr kumimoji="1" lang="ko-KR" altLang="en-US" sz="50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9183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B4579-90BC-40FD-9685-E35A202D6987}"/>
              </a:ext>
            </a:extLst>
          </p:cNvPr>
          <p:cNvSpPr txBox="1"/>
          <p:nvPr/>
        </p:nvSpPr>
        <p:spPr>
          <a:xfrm>
            <a:off x="752808" y="189987"/>
            <a:ext cx="201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Tab Layout</a:t>
            </a:r>
            <a:endParaRPr kumimoji="1" lang="en-US" altLang="ko-KR" sz="3200" b="1" dirty="0">
              <a:solidFill>
                <a:srgbClr val="00FF6F"/>
              </a:solidFill>
              <a:latin typeface="BorisBlackBloxx" panose="02000605020000020004" pitchFamily="2" charset="0"/>
              <a:ea typeface="Black Han Sans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19046-7CB7-4541-A46A-072BFCD58C5D}"/>
              </a:ext>
            </a:extLst>
          </p:cNvPr>
          <p:cNvSpPr txBox="1"/>
          <p:nvPr/>
        </p:nvSpPr>
        <p:spPr>
          <a:xfrm>
            <a:off x="1245895" y="3253513"/>
            <a:ext cx="3185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 Pager 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78289-A658-4DCA-9AA1-A70323F8FAFE}"/>
              </a:ext>
            </a:extLst>
          </p:cNvPr>
          <p:cNvSpPr txBox="1"/>
          <p:nvPr/>
        </p:nvSpPr>
        <p:spPr>
          <a:xfrm>
            <a:off x="6998008" y="3263593"/>
            <a:ext cx="31662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Layout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3732548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B4579-90BC-40FD-9685-E35A202D6987}"/>
              </a:ext>
            </a:extLst>
          </p:cNvPr>
          <p:cNvSpPr txBox="1"/>
          <p:nvPr/>
        </p:nvSpPr>
        <p:spPr>
          <a:xfrm>
            <a:off x="752808" y="189987"/>
            <a:ext cx="201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Tab Layout</a:t>
            </a:r>
            <a:endParaRPr kumimoji="1" lang="en-US" altLang="ko-KR" sz="3200" b="1" dirty="0">
              <a:solidFill>
                <a:srgbClr val="00FF6F"/>
              </a:solidFill>
              <a:latin typeface="BorisBlackBloxx" panose="02000605020000020004" pitchFamily="2" charset="0"/>
              <a:ea typeface="Black Han Sans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D7E9FD-0AB8-4C47-8989-C13519BA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826" y="919480"/>
            <a:ext cx="6629400" cy="54864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9C1EA2-BC10-469B-8A7D-C6A9D6F94C02}"/>
              </a:ext>
            </a:extLst>
          </p:cNvPr>
          <p:cNvSpPr/>
          <p:nvPr/>
        </p:nvSpPr>
        <p:spPr>
          <a:xfrm>
            <a:off x="4950810" y="4013201"/>
            <a:ext cx="1773431" cy="510342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A209AC-AF7B-402E-A81B-9DD1177F973F}"/>
              </a:ext>
            </a:extLst>
          </p:cNvPr>
          <p:cNvSpPr/>
          <p:nvPr/>
        </p:nvSpPr>
        <p:spPr>
          <a:xfrm>
            <a:off x="5348729" y="919480"/>
            <a:ext cx="1773431" cy="510342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48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B4579-90BC-40FD-9685-E35A202D6987}"/>
              </a:ext>
            </a:extLst>
          </p:cNvPr>
          <p:cNvSpPr txBox="1"/>
          <p:nvPr/>
        </p:nvSpPr>
        <p:spPr>
          <a:xfrm>
            <a:off x="752808" y="189987"/>
            <a:ext cx="201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Tab Layout</a:t>
            </a:r>
            <a:endParaRPr kumimoji="1" lang="en-US" altLang="ko-KR" sz="3200" b="1" dirty="0">
              <a:solidFill>
                <a:srgbClr val="00FF6F"/>
              </a:solidFill>
              <a:latin typeface="BorisBlackBloxx" panose="02000605020000020004" pitchFamily="2" charset="0"/>
              <a:ea typeface="Black Han Sans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0F18E7-A9C9-423E-A9A9-79F50BF4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60" y="1770767"/>
            <a:ext cx="7324725" cy="34861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9083C9-6376-4FCB-8E35-CE8E96EAEFDA}"/>
              </a:ext>
            </a:extLst>
          </p:cNvPr>
          <p:cNvSpPr/>
          <p:nvPr/>
        </p:nvSpPr>
        <p:spPr>
          <a:xfrm>
            <a:off x="949449" y="2629098"/>
            <a:ext cx="6101591" cy="1749861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2C578-BBA2-4475-8B59-3C3B04DA3226}"/>
              </a:ext>
            </a:extLst>
          </p:cNvPr>
          <p:cNvSpPr txBox="1"/>
          <p:nvPr/>
        </p:nvSpPr>
        <p:spPr>
          <a:xfrm>
            <a:off x="6135126" y="4531636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설정 </a:t>
            </a:r>
          </a:p>
        </p:txBody>
      </p:sp>
    </p:spTree>
    <p:extLst>
      <p:ext uri="{BB962C8B-B14F-4D97-AF65-F5344CB8AC3E}">
        <p14:creationId xmlns:p14="http://schemas.microsoft.com/office/powerpoint/2010/main" val="37440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B4579-90BC-40FD-9685-E35A202D6987}"/>
              </a:ext>
            </a:extLst>
          </p:cNvPr>
          <p:cNvSpPr txBox="1"/>
          <p:nvPr/>
        </p:nvSpPr>
        <p:spPr>
          <a:xfrm>
            <a:off x="752808" y="189987"/>
            <a:ext cx="201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Tab Layout</a:t>
            </a:r>
            <a:endParaRPr kumimoji="1" lang="en-US" altLang="ko-KR" sz="3200" b="1" dirty="0">
              <a:solidFill>
                <a:srgbClr val="00FF6F"/>
              </a:solidFill>
              <a:latin typeface="BorisBlackBloxx" panose="02000605020000020004" pitchFamily="2" charset="0"/>
              <a:ea typeface="Black Han Sans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80F5C4-8237-4909-95F9-364C97633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08" y="2395537"/>
            <a:ext cx="6610350" cy="17621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875C30-8993-4209-B033-FCBBFB6E281D}"/>
              </a:ext>
            </a:extLst>
          </p:cNvPr>
          <p:cNvSpPr/>
          <p:nvPr/>
        </p:nvSpPr>
        <p:spPr>
          <a:xfrm>
            <a:off x="752808" y="2395536"/>
            <a:ext cx="5227831" cy="642303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4F677-77CE-4BAF-B917-AE17ADD244E9}"/>
              </a:ext>
            </a:extLst>
          </p:cNvPr>
          <p:cNvSpPr txBox="1"/>
          <p:nvPr/>
        </p:nvSpPr>
        <p:spPr>
          <a:xfrm>
            <a:off x="5480383" y="1965221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</a:t>
            </a:r>
            <a:r>
              <a:rPr kumimoji="1" lang="ko-KR" altLang="en-US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1697847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B4579-90BC-40FD-9685-E35A202D6987}"/>
              </a:ext>
            </a:extLst>
          </p:cNvPr>
          <p:cNvSpPr txBox="1"/>
          <p:nvPr/>
        </p:nvSpPr>
        <p:spPr>
          <a:xfrm>
            <a:off x="752808" y="189987"/>
            <a:ext cx="201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Tab Layout</a:t>
            </a:r>
            <a:endParaRPr kumimoji="1" lang="en-US" altLang="ko-KR" sz="3200" b="1" dirty="0">
              <a:solidFill>
                <a:srgbClr val="00FF6F"/>
              </a:solidFill>
              <a:latin typeface="BorisBlackBloxx" panose="02000605020000020004" pitchFamily="2" charset="0"/>
              <a:ea typeface="Black Han Sans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80F5C4-8237-4909-95F9-364C97633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08" y="2395537"/>
            <a:ext cx="6610350" cy="17621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875C30-8993-4209-B033-FCBBFB6E281D}"/>
              </a:ext>
            </a:extLst>
          </p:cNvPr>
          <p:cNvSpPr/>
          <p:nvPr/>
        </p:nvSpPr>
        <p:spPr>
          <a:xfrm>
            <a:off x="752808" y="2987037"/>
            <a:ext cx="6826552" cy="1170625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4F677-77CE-4BAF-B917-AE17ADD244E9}"/>
              </a:ext>
            </a:extLst>
          </p:cNvPr>
          <p:cNvSpPr txBox="1"/>
          <p:nvPr/>
        </p:nvSpPr>
        <p:spPr>
          <a:xfrm>
            <a:off x="1963073" y="4549107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TabLayoutMediator</a:t>
            </a:r>
            <a:endParaRPr kumimoji="1" lang="ko-KR" altLang="en-US" sz="20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AB770-6CDD-4B9A-8AC8-EEFECDE7DCBB}"/>
              </a:ext>
            </a:extLst>
          </p:cNvPr>
          <p:cNvSpPr txBox="1"/>
          <p:nvPr/>
        </p:nvSpPr>
        <p:spPr>
          <a:xfrm>
            <a:off x="2678129" y="4996945"/>
            <a:ext cx="413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 err="1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</a:t>
            </a:r>
            <a:r>
              <a:rPr kumimoji="1" lang="en-US" altLang="ko-KR" sz="20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&lt;-&gt; View pager </a:t>
            </a:r>
            <a:r>
              <a:rPr kumimoji="1" lang="ko-KR" altLang="en-US" sz="20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연결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DD1FD8-206B-47BE-BD59-A037C6C30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08" y="1456577"/>
            <a:ext cx="64103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02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B4579-90BC-40FD-9685-E35A202D6987}"/>
              </a:ext>
            </a:extLst>
          </p:cNvPr>
          <p:cNvSpPr txBox="1"/>
          <p:nvPr/>
        </p:nvSpPr>
        <p:spPr>
          <a:xfrm>
            <a:off x="752808" y="189987"/>
            <a:ext cx="201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Tab Layout</a:t>
            </a:r>
            <a:endParaRPr kumimoji="1" lang="en-US" altLang="ko-KR" sz="3200" b="1" dirty="0">
              <a:solidFill>
                <a:srgbClr val="00FF6F"/>
              </a:solidFill>
              <a:latin typeface="BorisBlackBloxx" panose="02000605020000020004" pitchFamily="2" charset="0"/>
              <a:ea typeface="Black Han Sans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80F5C4-8237-4909-95F9-364C97633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08" y="2395537"/>
            <a:ext cx="6610350" cy="17621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875C30-8993-4209-B033-FCBBFB6E281D}"/>
              </a:ext>
            </a:extLst>
          </p:cNvPr>
          <p:cNvSpPr/>
          <p:nvPr/>
        </p:nvSpPr>
        <p:spPr>
          <a:xfrm>
            <a:off x="752808" y="2987037"/>
            <a:ext cx="6826552" cy="1170625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4F677-77CE-4BAF-B917-AE17ADD244E9}"/>
              </a:ext>
            </a:extLst>
          </p:cNvPr>
          <p:cNvSpPr txBox="1"/>
          <p:nvPr/>
        </p:nvSpPr>
        <p:spPr>
          <a:xfrm>
            <a:off x="5666598" y="2595592"/>
            <a:ext cx="3252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en-US" altLang="ko-KR" sz="2000" b="1" dirty="0" err="1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</a:t>
            </a:r>
            <a:r>
              <a:rPr kumimoji="1" lang="en-US" altLang="ko-KR" sz="20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 View Pager)</a:t>
            </a:r>
            <a:endParaRPr kumimoji="1" lang="ko-KR" altLang="en-US" sz="20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AB770-6CDD-4B9A-8AC8-EEFECDE7DCBB}"/>
              </a:ext>
            </a:extLst>
          </p:cNvPr>
          <p:cNvSpPr txBox="1"/>
          <p:nvPr/>
        </p:nvSpPr>
        <p:spPr>
          <a:xfrm>
            <a:off x="2678129" y="4996945"/>
            <a:ext cx="413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 err="1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TabLayout</a:t>
            </a:r>
            <a:r>
              <a:rPr kumimoji="1" lang="en-US" altLang="ko-KR" sz="20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&lt;-&gt; View pager </a:t>
            </a:r>
            <a:r>
              <a:rPr kumimoji="1" lang="ko-KR" altLang="en-US" sz="20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연결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DD1FD8-206B-47BE-BD59-A037C6C30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08" y="1456577"/>
            <a:ext cx="64103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76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B4579-90BC-40FD-9685-E35A202D6987}"/>
              </a:ext>
            </a:extLst>
          </p:cNvPr>
          <p:cNvSpPr txBox="1"/>
          <p:nvPr/>
        </p:nvSpPr>
        <p:spPr>
          <a:xfrm>
            <a:off x="752808" y="189987"/>
            <a:ext cx="201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Tab Layout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80F5C4-8237-4909-95F9-364C97633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08" y="2395537"/>
            <a:ext cx="6610350" cy="17621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875C30-8993-4209-B033-FCBBFB6E281D}"/>
              </a:ext>
            </a:extLst>
          </p:cNvPr>
          <p:cNvSpPr/>
          <p:nvPr/>
        </p:nvSpPr>
        <p:spPr>
          <a:xfrm>
            <a:off x="752808" y="3723588"/>
            <a:ext cx="1387077" cy="434074"/>
          </a:xfrm>
          <a:prstGeom prst="rect">
            <a:avLst/>
          </a:prstGeom>
          <a:noFill/>
          <a:ln w="76200">
            <a:solidFill>
              <a:srgbClr val="00F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00FF6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DD1FD8-206B-47BE-BD59-A037C6C30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08" y="1456577"/>
            <a:ext cx="64103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5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118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TODO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5028827" y="2699515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7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이론</a:t>
            </a:r>
          </a:p>
        </p:txBody>
      </p:sp>
    </p:spTree>
    <p:extLst>
      <p:ext uri="{BB962C8B-B14F-4D97-AF65-F5344CB8AC3E}">
        <p14:creationId xmlns:p14="http://schemas.microsoft.com/office/powerpoint/2010/main" val="2503933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B4579-90BC-40FD-9685-E35A202D6987}"/>
              </a:ext>
            </a:extLst>
          </p:cNvPr>
          <p:cNvSpPr txBox="1"/>
          <p:nvPr/>
        </p:nvSpPr>
        <p:spPr>
          <a:xfrm>
            <a:off x="752808" y="189987"/>
            <a:ext cx="3056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Navigation View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1BF1A9-F6A4-47FC-BA64-8D5FFBE2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08" y="1013234"/>
            <a:ext cx="64865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1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B4579-90BC-40FD-9685-E35A202D6987}"/>
              </a:ext>
            </a:extLst>
          </p:cNvPr>
          <p:cNvSpPr txBox="1"/>
          <p:nvPr/>
        </p:nvSpPr>
        <p:spPr>
          <a:xfrm>
            <a:off x="752808" y="189987"/>
            <a:ext cx="3056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Navigation View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36480F-2848-4587-8F6E-8FDF1C4C68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830"/>
          <a:stretch/>
        </p:blipFill>
        <p:spPr>
          <a:xfrm>
            <a:off x="937778" y="1640092"/>
            <a:ext cx="5225970" cy="35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7F2842-08A6-4E8E-9CF7-8E76CEFB8440}"/>
              </a:ext>
            </a:extLst>
          </p:cNvPr>
          <p:cNvSpPr txBox="1"/>
          <p:nvPr/>
        </p:nvSpPr>
        <p:spPr>
          <a:xfrm>
            <a:off x="410816" y="926196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 Pager</a:t>
            </a:r>
            <a:endParaRPr kumimoji="1" lang="ko-KR" altLang="en-US" sz="28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0CCDE-7989-4BF7-A59C-30994118CD75}"/>
              </a:ext>
            </a:extLst>
          </p:cNvPr>
          <p:cNvSpPr txBox="1"/>
          <p:nvPr/>
        </p:nvSpPr>
        <p:spPr>
          <a:xfrm>
            <a:off x="582141" y="1642409"/>
            <a:ext cx="3666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000" b="1">
                <a:solidFill>
                  <a:srgbClr val="FFFFF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애니메이션이 적용된 슬라이드</a:t>
            </a:r>
            <a:endParaRPr kumimoji="1" lang="ko-KR" altLang="en-US" sz="2000" b="1" dirty="0">
              <a:solidFill>
                <a:srgbClr val="FFFFF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828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E3FEE8-6B04-4734-A665-36EA9E4DBA83}"/>
              </a:ext>
            </a:extLst>
          </p:cNvPr>
          <p:cNvSpPr txBox="1"/>
          <p:nvPr/>
        </p:nvSpPr>
        <p:spPr>
          <a:xfrm>
            <a:off x="410816" y="926196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 Pager</a:t>
            </a:r>
            <a:endParaRPr kumimoji="1" lang="ko-KR" altLang="en-US" sz="28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46FEC-C127-466E-9C44-6186A04A91CD}"/>
              </a:ext>
            </a:extLst>
          </p:cNvPr>
          <p:cNvSpPr txBox="1"/>
          <p:nvPr/>
        </p:nvSpPr>
        <p:spPr>
          <a:xfrm>
            <a:off x="582141" y="1642409"/>
            <a:ext cx="3666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000" b="1">
                <a:solidFill>
                  <a:srgbClr val="FFFFF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애니메이션이 적용된 슬라이드</a:t>
            </a:r>
            <a:endParaRPr kumimoji="1" lang="ko-KR" altLang="en-US" sz="2000" b="1" dirty="0">
              <a:solidFill>
                <a:srgbClr val="FFFFF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78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B5D3C9-46AA-4250-999A-5ED59D92FB7A}"/>
              </a:ext>
            </a:extLst>
          </p:cNvPr>
          <p:cNvSpPr txBox="1"/>
          <p:nvPr/>
        </p:nvSpPr>
        <p:spPr>
          <a:xfrm>
            <a:off x="410816" y="926196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 Pager</a:t>
            </a:r>
            <a:endParaRPr kumimoji="1" lang="ko-KR" altLang="en-US" sz="28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09C8A-952D-479F-862A-0B344CDD2927}"/>
              </a:ext>
            </a:extLst>
          </p:cNvPr>
          <p:cNvSpPr txBox="1"/>
          <p:nvPr/>
        </p:nvSpPr>
        <p:spPr>
          <a:xfrm>
            <a:off x="582141" y="1642409"/>
            <a:ext cx="3666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000" b="1">
                <a:solidFill>
                  <a:srgbClr val="FFFFF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애니메이션이 적용된 슬라이드</a:t>
            </a:r>
            <a:endParaRPr kumimoji="1" lang="ko-KR" altLang="en-US" sz="2000" b="1" dirty="0">
              <a:solidFill>
                <a:srgbClr val="FFFFF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B5DEE-95EE-4B63-8C5D-84228B6F37E6}"/>
              </a:ext>
            </a:extLst>
          </p:cNvPr>
          <p:cNvSpPr txBox="1"/>
          <p:nvPr/>
        </p:nvSpPr>
        <p:spPr>
          <a:xfrm>
            <a:off x="410816" y="3699159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 Layout</a:t>
            </a:r>
            <a:endParaRPr kumimoji="1" lang="ko-KR" altLang="en-US" sz="28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B82A8-F6CC-4271-B0CE-D7B979BA5FBF}"/>
              </a:ext>
            </a:extLst>
          </p:cNvPr>
          <p:cNvSpPr txBox="1"/>
          <p:nvPr/>
        </p:nvSpPr>
        <p:spPr>
          <a:xfrm>
            <a:off x="633066" y="4415372"/>
            <a:ext cx="6561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solidFill>
                  <a:srgbClr val="FFFFF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Tab</a:t>
            </a:r>
            <a:r>
              <a:rPr kumimoji="1" lang="ko-KR" altLang="en-US" sz="2000" b="1" dirty="0">
                <a:solidFill>
                  <a:srgbClr val="FFFFF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을 눌렀을 때 각각 다른 페이지를 보여주는 레이아웃</a:t>
            </a:r>
          </a:p>
        </p:txBody>
      </p:sp>
    </p:spTree>
    <p:extLst>
      <p:ext uri="{BB962C8B-B14F-4D97-AF65-F5344CB8AC3E}">
        <p14:creationId xmlns:p14="http://schemas.microsoft.com/office/powerpoint/2010/main" val="364694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B5D3C9-46AA-4250-999A-5ED59D92FB7A}"/>
              </a:ext>
            </a:extLst>
          </p:cNvPr>
          <p:cNvSpPr txBox="1"/>
          <p:nvPr/>
        </p:nvSpPr>
        <p:spPr>
          <a:xfrm>
            <a:off x="410816" y="926196"/>
            <a:ext cx="3440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Bottom Navigation</a:t>
            </a:r>
            <a:endParaRPr kumimoji="1" lang="ko-KR" altLang="en-US" sz="2800" b="1" dirty="0">
              <a:solidFill>
                <a:srgbClr val="00FF6F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09C8A-952D-479F-862A-0B344CDD2927}"/>
              </a:ext>
            </a:extLst>
          </p:cNvPr>
          <p:cNvSpPr txBox="1"/>
          <p:nvPr/>
        </p:nvSpPr>
        <p:spPr>
          <a:xfrm>
            <a:off x="633066" y="1639312"/>
            <a:ext cx="5678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000" b="1" dirty="0">
                <a:solidFill>
                  <a:srgbClr val="FFFFF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어플 하단에 있는 </a:t>
            </a:r>
            <a:r>
              <a:rPr kumimoji="1" lang="en-US" altLang="ko-KR" sz="2000" b="1" dirty="0">
                <a:solidFill>
                  <a:srgbClr val="FFFFF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Fragment </a:t>
            </a:r>
            <a:r>
              <a:rPr kumimoji="1" lang="ko-KR" altLang="en-US" sz="2000" b="1" dirty="0">
                <a:solidFill>
                  <a:srgbClr val="FFFFF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변환을 해주는 기능</a:t>
            </a:r>
          </a:p>
        </p:txBody>
      </p:sp>
      <p:pic>
        <p:nvPicPr>
          <p:cNvPr id="9" name="그림 8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509BCA47-AB27-45EA-A019-41C4262E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808" y="847876"/>
            <a:ext cx="3128416" cy="55616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9C2A3B6-6392-4480-BFF8-AD64A73DA990}"/>
              </a:ext>
            </a:extLst>
          </p:cNvPr>
          <p:cNvSpPr/>
          <p:nvPr/>
        </p:nvSpPr>
        <p:spPr>
          <a:xfrm>
            <a:off x="7939808" y="5599522"/>
            <a:ext cx="3128415" cy="4106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1723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118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TODO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5028826" y="2699515"/>
            <a:ext cx="19800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7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1350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View</a:t>
            </a:r>
            <a:r>
              <a:rPr kumimoji="1" lang="ko-KR" altLang="en-US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 </a:t>
            </a:r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Pager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1000632" y="3253513"/>
            <a:ext cx="3676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Adapter Class 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4FDEE-AA1E-4D87-98C0-596F13445DD4}"/>
              </a:ext>
            </a:extLst>
          </p:cNvPr>
          <p:cNvSpPr txBox="1"/>
          <p:nvPr/>
        </p:nvSpPr>
        <p:spPr>
          <a:xfrm>
            <a:off x="7110936" y="3255081"/>
            <a:ext cx="3185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View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Pager</a:t>
            </a:r>
            <a:r>
              <a:rPr kumimoji="1" lang="ko-KR" altLang="en-US" sz="3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278550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225</Words>
  <Application>Microsoft Office PowerPoint</Application>
  <PresentationFormat>와이드스크린</PresentationFormat>
  <Paragraphs>85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BorisBlackBloxx</vt:lpstr>
      <vt:lpstr>Noto Sans KR</vt:lpstr>
      <vt:lpstr>Noto Sans KR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김주안(***6***016)</dc:creator>
  <cp:lastModifiedBy>김 가희</cp:lastModifiedBy>
  <cp:revision>37</cp:revision>
  <dcterms:created xsi:type="dcterms:W3CDTF">2022-02-13T23:28:30Z</dcterms:created>
  <dcterms:modified xsi:type="dcterms:W3CDTF">2022-03-24T12:09:12Z</dcterms:modified>
</cp:coreProperties>
</file>