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282-BEF0-4EB2-B7A8-3D10FC575BF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3A9-1DAC-42B0-B547-150D90FAF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4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282-BEF0-4EB2-B7A8-3D10FC575BF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3A9-1DAC-42B0-B547-150D90FAF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1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282-BEF0-4EB2-B7A8-3D10FC575BF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3A9-1DAC-42B0-B547-150D90FAF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94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282-BEF0-4EB2-B7A8-3D10FC575BF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3A9-1DAC-42B0-B547-150D90FAF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73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282-BEF0-4EB2-B7A8-3D10FC575BF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3A9-1DAC-42B0-B547-150D90FAF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4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282-BEF0-4EB2-B7A8-3D10FC575BF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3A9-1DAC-42B0-B547-150D90FAF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6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282-BEF0-4EB2-B7A8-3D10FC575BF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3A9-1DAC-42B0-B547-150D90FAF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07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282-BEF0-4EB2-B7A8-3D10FC575BF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3A9-1DAC-42B0-B547-150D90FAF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282-BEF0-4EB2-B7A8-3D10FC575BF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3A9-1DAC-42B0-B547-150D90FAF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3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282-BEF0-4EB2-B7A8-3D10FC575BF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3A9-1DAC-42B0-B547-150D90FAF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33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7282-BEF0-4EB2-B7A8-3D10FC575BF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A3A9-1DAC-42B0-B547-150D90FAF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04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97282-BEF0-4EB2-B7A8-3D10FC575BF4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A3A9-1DAC-42B0-B547-150D90FAFA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5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gang9/SW_development/blob/main/%ED%8C%8C%EC%9D%BC/CNN%20%EC%95%84%ED%82%A4%ED%85%8D%EC%B3%90%EB%93%A4-%EC%A0%95%EC%A7%80%ED%9B%88.m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8739" y="-1103253"/>
            <a:ext cx="10955547" cy="2387600"/>
          </a:xfrm>
        </p:spPr>
        <p:txBody>
          <a:bodyPr>
            <a:normAutofit/>
          </a:bodyPr>
          <a:lstStyle/>
          <a:p>
            <a:r>
              <a:rPr lang="en-US" altLang="ko-KR" sz="4400" b="1" dirty="0" smtClean="0"/>
              <a:t>CNN </a:t>
            </a:r>
            <a:r>
              <a:rPr lang="ko-KR" altLang="en-US" sz="4400" b="1" dirty="0" smtClean="0"/>
              <a:t>아키텍처 시각화를 위한 접근</a:t>
            </a:r>
            <a:endParaRPr lang="ko-KR" alt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6264" y="1366222"/>
            <a:ext cx="123089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학습 목표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목표 설명 </a:t>
            </a:r>
            <a:r>
              <a:rPr lang="en-US" altLang="ko-KR" dirty="0" smtClean="0"/>
              <a:t>: CNN </a:t>
            </a:r>
            <a:r>
              <a:rPr lang="ko-KR" altLang="en-US" dirty="0" smtClean="0"/>
              <a:t>모델의 구조를 이해하고 시각화하기 위해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와 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 사용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구체적 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다양한 라이브러리의 사용법을 익히고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 아키텍처에 대한 깊은 이해를 얻기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초기 접근 및 문제</a:t>
            </a:r>
            <a:r>
              <a:rPr lang="en-US" altLang="ko-KR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기술적 문제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TensorFlow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plot_model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사용시 </a:t>
            </a:r>
            <a:r>
              <a:rPr lang="en-US" altLang="ko-KR" dirty="0" err="1" smtClean="0"/>
              <a:t>pydot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라이브러리와 </a:t>
            </a:r>
            <a:r>
              <a:rPr lang="en-US" altLang="ko-KR" dirty="0" err="1" smtClean="0"/>
              <a:t>Graphviz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의존성 문제 발생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PyTorch</a:t>
            </a:r>
            <a:r>
              <a:rPr lang="ko-KR" altLang="en-US" dirty="0" smtClean="0"/>
              <a:t>의 오류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PyTorch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make_dot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사용하여 계산 그래프를 시각화하는 동안 입력 데이터 형태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</a:t>
            </a:r>
            <a:r>
              <a:rPr lang="ko-KR" altLang="en-US" dirty="0" smtClean="0"/>
              <a:t>오류 발견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문제 해결 및 개선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문제 해결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pydot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Graphviz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문제를 해결하고 </a:t>
            </a:r>
            <a:r>
              <a:rPr lang="en-US" altLang="ko-KR" dirty="0" err="1" smtClean="0"/>
              <a:t>PyTorch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 데이터의 형태를 적절히 </a:t>
            </a:r>
            <a:endParaRPr lang="en-US" altLang="ko-KR" dirty="0" smtClean="0"/>
          </a:p>
          <a:p>
            <a:r>
              <a:rPr lang="en-US" altLang="ko-KR" dirty="0" smtClean="0"/>
              <a:t>                  </a:t>
            </a:r>
            <a:r>
              <a:rPr lang="ko-KR" altLang="en-US" dirty="0" smtClean="0"/>
              <a:t>변환하여 모델 실행 오류를 수정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코드 최적화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모델 정의와 데이터 전처리 부분에서 코드를 개선하여 실행 효율성을 증가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8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543464" y="-1543200"/>
            <a:ext cx="10955547" cy="2387600"/>
          </a:xfrm>
        </p:spPr>
        <p:txBody>
          <a:bodyPr>
            <a:normAutofit/>
          </a:bodyPr>
          <a:lstStyle/>
          <a:p>
            <a:r>
              <a:rPr lang="ko-KR" altLang="en-US" sz="4400" b="1" dirty="0" smtClean="0"/>
              <a:t>성과 및 향후 계획</a:t>
            </a:r>
            <a:endParaRPr lang="ko-KR" altLang="en-US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6981" y="570575"/>
            <a:ext cx="123089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기술적 성과</a:t>
            </a:r>
            <a:r>
              <a:rPr lang="en-US" altLang="ko-KR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모델 이해 증진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다양한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모델의 아키텍처를 직접 </a:t>
            </a:r>
            <a:r>
              <a:rPr lang="ko-KR" altLang="en-US" dirty="0" err="1" smtClean="0"/>
              <a:t>시각화하며</a:t>
            </a:r>
            <a:r>
              <a:rPr lang="ko-KR" altLang="en-US" dirty="0" smtClean="0"/>
              <a:t> 내부 구조에 대한 이해도가</a:t>
            </a:r>
            <a:endParaRPr lang="en-US" altLang="ko-KR" dirty="0" smtClean="0"/>
          </a:p>
          <a:p>
            <a:r>
              <a:rPr lang="en-US" altLang="ko-KR" dirty="0" smtClean="0"/>
              <a:t>                        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문제 해결 능력 강화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프로젝트를 통해 라이브러리 간 차이와 각종 특성을 이해하며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 해결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</a:t>
            </a:r>
            <a:r>
              <a:rPr lang="ko-KR" altLang="en-US" dirty="0" smtClean="0"/>
              <a:t>능력이 향상됨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&lt; </a:t>
            </a:r>
            <a:r>
              <a:rPr lang="ko-KR" altLang="en-US" dirty="0" smtClean="0"/>
              <a:t>향후 계획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심화 학습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고급 모델 최적화 기술과 새로운 라이브러리 탐색 계획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>
                <a:hlinkClick r:id="rId2"/>
              </a:rPr>
              <a:t>SW_development</a:t>
            </a:r>
            <a:r>
              <a:rPr lang="en-US" altLang="ko-KR" dirty="0">
                <a:hlinkClick r:id="rId2"/>
              </a:rPr>
              <a:t>/</a:t>
            </a:r>
            <a:r>
              <a:rPr lang="ko-KR" altLang="en-US" dirty="0">
                <a:hlinkClick r:id="rId2"/>
              </a:rPr>
              <a:t>파일</a:t>
            </a:r>
            <a:r>
              <a:rPr lang="en-US" altLang="ko-KR" dirty="0">
                <a:hlinkClick r:id="rId2"/>
              </a:rPr>
              <a:t>/CNN </a:t>
            </a:r>
            <a:r>
              <a:rPr lang="ko-KR" altLang="en-US" dirty="0" err="1">
                <a:hlinkClick r:id="rId2"/>
              </a:rPr>
              <a:t>아키텍쳐들</a:t>
            </a:r>
            <a:r>
              <a:rPr lang="en-US" altLang="ko-KR" dirty="0">
                <a:hlinkClick r:id="rId2"/>
              </a:rPr>
              <a:t>-</a:t>
            </a:r>
            <a:r>
              <a:rPr lang="ko-KR" altLang="en-US" dirty="0">
                <a:hlinkClick r:id="rId2"/>
              </a:rPr>
              <a:t>정지훈</a:t>
            </a:r>
            <a:r>
              <a:rPr lang="en-US" altLang="ko-KR" dirty="0">
                <a:hlinkClick r:id="rId2"/>
              </a:rPr>
              <a:t>.md at main · kimgang9/</a:t>
            </a:r>
            <a:r>
              <a:rPr lang="en-US" altLang="ko-KR" dirty="0" err="1">
                <a:hlinkClick r:id="rId2"/>
              </a:rPr>
              <a:t>SW_development</a:t>
            </a:r>
            <a:r>
              <a:rPr lang="en-US" altLang="ko-KR">
                <a:hlinkClick r:id="rId2"/>
              </a:rPr>
              <a:t> (github.com)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8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189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CNN 아키텍처 시각화를 위한 접근</vt:lpstr>
      <vt:lpstr>성과 및 향후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아키텍처 시각화를 위한 기술적 도전</dc:title>
  <dc:creator>정지훈</dc:creator>
  <cp:lastModifiedBy>정지훈</cp:lastModifiedBy>
  <cp:revision>10</cp:revision>
  <dcterms:created xsi:type="dcterms:W3CDTF">2024-05-13T02:38:18Z</dcterms:created>
  <dcterms:modified xsi:type="dcterms:W3CDTF">2024-05-13T08:49:21Z</dcterms:modified>
</cp:coreProperties>
</file>