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4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1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C91C-DCDE-4FC5-8DBE-150BAACEBBDF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B70C-C9F5-4754-A58B-D8EE53E37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2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000" y="672389"/>
            <a:ext cx="10807700" cy="397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라즈베리파이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WIFI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안되는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경우 지역 설정 방법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라즈베리파이는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내장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WIFI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모듈을 가지고 있기 때문에 별도의 설정 없이도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WIFI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셋팅할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수 있지만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간혹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WIFI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검색이 되지 않는 경우가 있습니다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이럴 때에는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WIFI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지역 설정을 변경해주셔야 합니다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라즈베리파이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WIFI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지역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설정방법은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 방법이 있습니다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GUI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환경에서 설정하는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터미널 환경에서 설정하는 방법이 있습니다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우선 두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방법이 있습니다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두 가지 방법 모두 다음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Sheet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참조하여 주세요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438804"/>
            <a:ext cx="9220200" cy="4862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200" y="698500"/>
            <a:ext cx="11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상단 메뉴 </a:t>
            </a:r>
            <a:r>
              <a:rPr lang="en-US" altLang="ko-KR" dirty="0" smtClean="0">
                <a:latin typeface="+mn-ea"/>
              </a:rPr>
              <a:t>&gt;&gt;&gt; Preferences &gt;&gt;&gt; Raspberry Pi Configuration</a:t>
            </a:r>
            <a:r>
              <a:rPr lang="ko-KR" altLang="en-US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200" y="231762"/>
            <a:ext cx="11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1) GUI </a:t>
            </a:r>
            <a:r>
              <a:rPr lang="ko-KR" altLang="en-US" b="1" dirty="0" smtClean="0">
                <a:latin typeface="+mn-ea"/>
              </a:rPr>
              <a:t>환경에서 지역 설정하기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657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223962"/>
            <a:ext cx="9780164" cy="501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00" y="2921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상단 </a:t>
            </a:r>
            <a:r>
              <a:rPr lang="en-US" altLang="ko-KR" dirty="0" err="1" smtClean="0">
                <a:latin typeface="+mn-ea"/>
              </a:rPr>
              <a:t>Localisation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&gt;&gt;&gt; </a:t>
            </a:r>
            <a:r>
              <a:rPr lang="en-US" altLang="ko-KR" dirty="0" err="1" smtClean="0">
                <a:latin typeface="+mn-ea"/>
              </a:rPr>
              <a:t>WiFi</a:t>
            </a:r>
            <a:r>
              <a:rPr lang="en-US" altLang="ko-KR" dirty="0" smtClean="0">
                <a:latin typeface="+mn-ea"/>
              </a:rPr>
              <a:t> Country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&gt;&gt;&gt;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Korea(South)</a:t>
            </a:r>
            <a:r>
              <a:rPr lang="ko-KR" altLang="en-US" dirty="0" smtClean="0">
                <a:latin typeface="+mn-ea"/>
              </a:rPr>
              <a:t>말고 다른 지역으로 설정 </a:t>
            </a:r>
            <a:r>
              <a:rPr lang="en-US" altLang="ko-KR" dirty="0" smtClean="0">
                <a:latin typeface="+mn-ea"/>
              </a:rPr>
              <a:t>US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smtClean="0">
                <a:latin typeface="+mn-ea"/>
              </a:rPr>
              <a:t>UK </a:t>
            </a:r>
            <a:r>
              <a:rPr lang="ko-KR" altLang="en-US" dirty="0" smtClean="0">
                <a:latin typeface="+mn-ea"/>
              </a:rPr>
              <a:t>추천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500" y="758031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Korea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ko-KR" altLang="en-US" dirty="0" err="1" smtClean="0">
                <a:latin typeface="+mn-ea"/>
              </a:rPr>
              <a:t>설정시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Wifi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안잡히는</a:t>
            </a:r>
            <a:r>
              <a:rPr lang="ko-KR" altLang="en-US" dirty="0" smtClean="0">
                <a:latin typeface="+mn-ea"/>
              </a:rPr>
              <a:t> 경우가 많음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34" y="476766"/>
            <a:ext cx="4372766" cy="59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00" y="609600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우측 상단에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클릭하셔서 </a:t>
            </a:r>
            <a:r>
              <a:rPr lang="en-US" altLang="ko-KR" dirty="0" err="1" smtClean="0"/>
              <a:t>ssid</a:t>
            </a:r>
            <a:r>
              <a:rPr lang="en-US" altLang="ko-KR" dirty="0" smtClean="0"/>
              <a:t> / pw </a:t>
            </a:r>
            <a:r>
              <a:rPr lang="ko-KR" altLang="en-US" dirty="0" smtClean="0"/>
              <a:t>값 설정 해주면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138237"/>
            <a:ext cx="9896475" cy="557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00" y="215900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터미널에서 </a:t>
            </a:r>
            <a:r>
              <a:rPr lang="en-US" altLang="ko-KR" b="1" dirty="0" smtClean="0"/>
              <a:t>WIFI </a:t>
            </a:r>
            <a:r>
              <a:rPr lang="ko-KR" altLang="en-US" b="1" dirty="0" err="1" smtClean="0"/>
              <a:t>셋팅하기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677068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터미널에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sudo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raspi-config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43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143000"/>
            <a:ext cx="9915525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900" y="461168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Localisation</a:t>
            </a:r>
            <a:r>
              <a:rPr lang="en-US" altLang="ko-KR" dirty="0" smtClean="0"/>
              <a:t> Options </a:t>
            </a:r>
            <a:r>
              <a:rPr lang="ko-KR" altLang="en-US" dirty="0" err="1" smtClean="0"/>
              <a:t>엔터</a:t>
            </a:r>
            <a:r>
              <a:rPr lang="ko-KR" altLang="en-US" dirty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475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027112"/>
            <a:ext cx="9867900" cy="551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72268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I4 Change </a:t>
            </a:r>
            <a:r>
              <a:rPr lang="en-US" altLang="ko-KR" dirty="0" err="1" smtClean="0"/>
              <a:t>Wi-fi</a:t>
            </a:r>
            <a:r>
              <a:rPr lang="en-US" altLang="ko-KR" dirty="0" smtClean="0"/>
              <a:t> Country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08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62" y="1058862"/>
            <a:ext cx="9896475" cy="5553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72268"/>
            <a:ext cx="7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UK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(Korea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비추천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25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GeonUk Kim</dc:creator>
  <cp:lastModifiedBy>GeonUk Kim</cp:lastModifiedBy>
  <cp:revision>3</cp:revision>
  <dcterms:created xsi:type="dcterms:W3CDTF">2020-07-24T07:34:41Z</dcterms:created>
  <dcterms:modified xsi:type="dcterms:W3CDTF">2020-07-24T07:45:56Z</dcterms:modified>
</cp:coreProperties>
</file>