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sldIdLst>
    <p:sldId id="256" r:id="rId5"/>
    <p:sldId id="261" r:id="rId6"/>
    <p:sldId id="1272" r:id="rId7"/>
    <p:sldId id="1273" r:id="rId8"/>
    <p:sldId id="1274" r:id="rId9"/>
    <p:sldId id="1275" r:id="rId10"/>
    <p:sldId id="1266" r:id="rId11"/>
    <p:sldId id="262" r:id="rId12"/>
    <p:sldId id="268" r:id="rId13"/>
    <p:sldId id="1257" r:id="rId14"/>
    <p:sldId id="1258" r:id="rId15"/>
    <p:sldId id="1259" r:id="rId16"/>
    <p:sldId id="1260" r:id="rId17"/>
    <p:sldId id="1261" r:id="rId18"/>
    <p:sldId id="1271" r:id="rId19"/>
    <p:sldId id="1270" r:id="rId20"/>
    <p:sldId id="269" r:id="rId21"/>
  </p:sldIdLst>
  <p:sldSz cx="12192000" cy="6858000"/>
  <p:notesSz cx="6858000" cy="9144000"/>
  <p:embeddedFontLst>
    <p:embeddedFont>
      <p:font typeface="나눔고딕 ExtraBold" panose="020B0600000101010101" charset="-127"/>
      <p:bold r:id="rId23"/>
    </p:embeddedFont>
    <p:embeddedFont>
      <p:font typeface="하나2.0 H" panose="020B0600000101010101" charset="-127"/>
      <p:regular r:id="rId24"/>
    </p:embeddedFont>
    <p:embeddedFont>
      <p:font typeface="하나2.0 R" panose="020B0600000101010101" charset="-127"/>
      <p:regular r:id="rId25"/>
    </p:embeddedFont>
    <p:embeddedFont>
      <p:font typeface="Lato Light" panose="020F0502020204030203" pitchFamily="34" charset="0"/>
      <p:regular r:id="rId26"/>
      <p: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8B"/>
    <a:srgbClr val="36B9BB"/>
    <a:srgbClr val="FFFFFF"/>
    <a:srgbClr val="FAF9FB"/>
    <a:srgbClr val="E50046"/>
    <a:srgbClr val="646464"/>
    <a:srgbClr val="009591"/>
    <a:srgbClr val="498478"/>
    <a:srgbClr val="BC003A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828" autoAdjust="0"/>
  </p:normalViewPr>
  <p:slideViewPr>
    <p:cSldViewPr snapToGrid="0">
      <p:cViewPr varScale="1">
        <p:scale>
          <a:sx n="107" d="100"/>
          <a:sy n="107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nho kim" userId="72bb0c01ed287e5c" providerId="LiveId" clId="{33ECF358-A66A-430E-B500-8721739F04B0}"/>
    <pc:docChg chg="custSel delSld modSld">
      <pc:chgData name="geonho kim" userId="72bb0c01ed287e5c" providerId="LiveId" clId="{33ECF358-A66A-430E-B500-8721739F04B0}" dt="2024-06-29T14:35:23.200" v="5" actId="1076"/>
      <pc:docMkLst>
        <pc:docMk/>
      </pc:docMkLst>
      <pc:sldChg chg="delSp modSp mod">
        <pc:chgData name="geonho kim" userId="72bb0c01ed287e5c" providerId="LiveId" clId="{33ECF358-A66A-430E-B500-8721739F04B0}" dt="2024-06-29T14:35:23.200" v="5" actId="1076"/>
        <pc:sldMkLst>
          <pc:docMk/>
          <pc:sldMk cId="2500064583" sldId="262"/>
        </pc:sldMkLst>
        <pc:spChg chg="mod">
          <ac:chgData name="geonho kim" userId="72bb0c01ed287e5c" providerId="LiveId" clId="{33ECF358-A66A-430E-B500-8721739F04B0}" dt="2024-06-29T14:35:23.200" v="5" actId="1076"/>
          <ac:spMkLst>
            <pc:docMk/>
            <pc:sldMk cId="2500064583" sldId="262"/>
            <ac:spMk id="22" creationId="{18ECCBED-03F2-4E7B-8F7A-7D588C6D3F93}"/>
          </ac:spMkLst>
        </pc:spChg>
        <pc:spChg chg="del">
          <ac:chgData name="geonho kim" userId="72bb0c01ed287e5c" providerId="LiveId" clId="{33ECF358-A66A-430E-B500-8721739F04B0}" dt="2024-06-29T14:35:13.197" v="1" actId="478"/>
          <ac:spMkLst>
            <pc:docMk/>
            <pc:sldMk cId="2500064583" sldId="262"/>
            <ac:spMk id="23" creationId="{7278C060-E488-4BF4-9072-16776D67FA98}"/>
          </ac:spMkLst>
        </pc:spChg>
        <pc:spChg chg="mod">
          <ac:chgData name="geonho kim" userId="72bb0c01ed287e5c" providerId="LiveId" clId="{33ECF358-A66A-430E-B500-8721739F04B0}" dt="2024-06-29T14:35:23.200" v="5" actId="1076"/>
          <ac:spMkLst>
            <pc:docMk/>
            <pc:sldMk cId="2500064583" sldId="262"/>
            <ac:spMk id="52" creationId="{BAEFF7DE-F2B4-84C9-B905-D4CCA1999F96}"/>
          </ac:spMkLst>
        </pc:spChg>
        <pc:spChg chg="del">
          <ac:chgData name="geonho kim" userId="72bb0c01ed287e5c" providerId="LiveId" clId="{33ECF358-A66A-430E-B500-8721739F04B0}" dt="2024-06-29T14:35:14.363" v="2" actId="478"/>
          <ac:spMkLst>
            <pc:docMk/>
            <pc:sldMk cId="2500064583" sldId="262"/>
            <ac:spMk id="55" creationId="{F53DC9CF-73AF-4662-F703-08948EAA1DF0}"/>
          </ac:spMkLst>
        </pc:spChg>
        <pc:spChg chg="mod">
          <ac:chgData name="geonho kim" userId="72bb0c01ed287e5c" providerId="LiveId" clId="{33ECF358-A66A-430E-B500-8721739F04B0}" dt="2024-06-29T14:35:15.680" v="3" actId="20577"/>
          <ac:spMkLst>
            <pc:docMk/>
            <pc:sldMk cId="2500064583" sldId="262"/>
            <ac:spMk id="56" creationId="{1EEC1BA5-3B24-E510-FD68-236491B4F6A3}"/>
          </ac:spMkLst>
        </pc:spChg>
        <pc:grpChg chg="mod">
          <ac:chgData name="geonho kim" userId="72bb0c01ed287e5c" providerId="LiveId" clId="{33ECF358-A66A-430E-B500-8721739F04B0}" dt="2024-06-29T14:35:23.200" v="5" actId="1076"/>
          <ac:grpSpMkLst>
            <pc:docMk/>
            <pc:sldMk cId="2500064583" sldId="262"/>
            <ac:grpSpMk id="13" creationId="{F29C9801-E589-9C5B-66EE-449DA17FDEA8}"/>
          </ac:grpSpMkLst>
        </pc:grpChg>
        <pc:picChg chg="mod">
          <ac:chgData name="geonho kim" userId="72bb0c01ed287e5c" providerId="LiveId" clId="{33ECF358-A66A-430E-B500-8721739F04B0}" dt="2024-06-29T14:35:23.200" v="5" actId="1076"/>
          <ac:picMkLst>
            <pc:docMk/>
            <pc:sldMk cId="2500064583" sldId="262"/>
            <ac:picMk id="31" creationId="{F0DFD3DB-34EC-49F5-34F0-D15FD7DDC838}"/>
          </ac:picMkLst>
        </pc:picChg>
        <pc:picChg chg="del">
          <ac:chgData name="geonho kim" userId="72bb0c01ed287e5c" providerId="LiveId" clId="{33ECF358-A66A-430E-B500-8721739F04B0}" dt="2024-06-29T14:35:14.363" v="2" actId="478"/>
          <ac:picMkLst>
            <pc:docMk/>
            <pc:sldMk cId="2500064583" sldId="262"/>
            <ac:picMk id="38" creationId="{917C6884-CF56-FF36-89A9-0CC38843D03C}"/>
          </ac:picMkLst>
        </pc:picChg>
      </pc:sldChg>
      <pc:sldChg chg="del">
        <pc:chgData name="geonho kim" userId="72bb0c01ed287e5c" providerId="LiveId" clId="{33ECF358-A66A-430E-B500-8721739F04B0}" dt="2024-06-29T14:34:57.099" v="0" actId="47"/>
        <pc:sldMkLst>
          <pc:docMk/>
          <pc:sldMk cId="1713598230" sldId="1262"/>
        </pc:sldMkLst>
      </pc:sldChg>
      <pc:sldChg chg="del">
        <pc:chgData name="geonho kim" userId="72bb0c01ed287e5c" providerId="LiveId" clId="{33ECF358-A66A-430E-B500-8721739F04B0}" dt="2024-06-29T14:34:57.099" v="0" actId="47"/>
        <pc:sldMkLst>
          <pc:docMk/>
          <pc:sldMk cId="2744455670" sldId="1264"/>
        </pc:sldMkLst>
      </pc:sldChg>
      <pc:sldChg chg="del">
        <pc:chgData name="geonho kim" userId="72bb0c01ed287e5c" providerId="LiveId" clId="{33ECF358-A66A-430E-B500-8721739F04B0}" dt="2024-06-29T14:34:57.099" v="0" actId="47"/>
        <pc:sldMkLst>
          <pc:docMk/>
          <pc:sldMk cId="1515008688" sldId="1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84434-D259-46B8-855D-77918C26F71F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C5C04-2302-4A8B-B6E6-B0DEFFB1B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1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986D9-52E6-EF01-6679-19649E179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46656-BE09-F47E-ACB1-07A3C5688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A71E1-0BA5-C6C4-C11B-72750F02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4971-A350-4F55-B7AE-837987583524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B0ED-F710-B45C-2EEF-C12B1254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47DEB-04DE-342A-04E6-597300AC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76C6-599A-4E52-BCAD-48288488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8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B58FB-D092-C7BF-9808-4D7C8DAF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C84D6-2EB9-1F7A-44B7-CC22803E3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0ACFF-E1AA-5351-2082-AE97472A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4971-A350-4F55-B7AE-837987583524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28AC6-512D-BCF2-7573-58D49995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6A090-81D3-FC51-1ECD-EC99B01D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76C6-599A-4E52-BCAD-48288488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6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5B5DB-FCF6-00FE-C726-9ACB9AC64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71D23-2E23-967D-3DE9-748F8392D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AF34C-520B-B1D5-AA25-BEC85269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4971-A350-4F55-B7AE-837987583524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88BCD-3642-9AE6-D8E3-587A10A5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A2A8D-3761-F63B-3E77-12E6D447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76C6-599A-4E52-BCAD-48288488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5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5DC96-83AB-F21F-4A52-46A92927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06AEC-6922-23CD-00A2-BEE8CEEA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0F4A4-7ACA-0BCE-7011-FB20AEF4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4971-A350-4F55-B7AE-837987583524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3ACCA-9AC4-8672-824C-F5590870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91AEB-F0AD-CE8D-0D1B-DA9436F1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76C6-599A-4E52-BCAD-48288488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0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73A92-B7F7-84E2-5463-B3FD3187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03CD2-B31E-EB60-9305-F59E2171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05066-16EF-6EAC-443B-108C0DD5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4971-A350-4F55-B7AE-837987583524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9BBF9-B70D-4819-11B3-170AEC92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C1FCC-2FCA-FD89-14A5-3C62C0B5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76C6-599A-4E52-BCAD-48288488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CE549-3846-E351-56DF-02020F02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B11B8-92D8-420C-F3FC-B5C81BFA9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4D171-9886-5593-0FE5-00BDEAD7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A8DB9-44E4-016A-D1EF-6364C179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4971-A350-4F55-B7AE-837987583524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22E67-CBC8-E59F-4AD4-E78D9CD0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600333-F2AB-62F9-DDD9-6A90FE09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76C6-599A-4E52-BCAD-48288488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3835B-3EE9-E4DF-4947-9DC9B2FD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68080-728C-6AF3-7940-8EEA8BDAB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43AED7-C73D-D717-CE76-6737CF8BC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EBDF6-C137-ED4E-B3E0-71B61A58A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5674F-3710-A1BE-DD60-A0CCCB8C8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D6419F-310C-BEA6-37BC-434F114C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4971-A350-4F55-B7AE-837987583524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30BC3-BDCE-97EE-8133-2348DB6F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FBFA28-9A23-E06F-98F4-D1EF194E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76C6-599A-4E52-BCAD-48288488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7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91ACB-5105-72F9-0E45-4B45DE34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60F5B5-BA64-6A94-3435-C720DC08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4971-A350-4F55-B7AE-837987583524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A51532-0A8A-A803-C4C6-892DFF44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310BA3-C765-E2CF-782D-6F1539FA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76C6-599A-4E52-BCAD-48288488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AA9C84-8781-B2BE-7B06-E8325C49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4971-A350-4F55-B7AE-837987583524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1AEDDD-406C-BAAD-BA0B-88DE1F1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24BD63-53CD-471C-6F29-F18B0119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76C6-599A-4E52-BCAD-48288488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7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085DB-F815-37F0-81E9-B32503EC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6C127-0C0D-A88A-0159-6F9C450D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DFAF9B-3C23-5C76-BECA-BB4CBAC64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1AA2CD-C46C-B15C-E267-1C178C9D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4971-A350-4F55-B7AE-837987583524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D88AA-27F6-6BCB-EE63-19E5C53B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34E95-1DAA-93DF-C759-AF381ADB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76C6-599A-4E52-BCAD-48288488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8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EE626-BDE3-2177-6419-CC5AD95F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7D49ED-9E46-D003-C48C-76F90F780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2E351-21FE-A10E-2014-911B88689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000BD-2358-95C8-3523-4CEC5C3F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4971-A350-4F55-B7AE-837987583524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C4CE5-7EE7-3B9A-BD32-055A6A1D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13C8C-D29F-D4CA-997E-0A8DD137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76C6-599A-4E52-BCAD-48288488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9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D6DC96-24E5-22A1-7553-785506A7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FAAFF-D86F-4EE7-1960-577DA2D4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F506B-5B12-5309-E7E3-2C3968BFA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D4971-A350-4F55-B7AE-837987583524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974AA-4786-ADE0-38E4-841C6F9BD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A338D-4519-2E79-32DD-B47CE4E2D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976C6-599A-4E52-BCAD-482884885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7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jpg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jp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B95B877-4299-4527-A67C-F6B2AAB5CD1D}"/>
              </a:ext>
            </a:extLst>
          </p:cNvPr>
          <p:cNvSpPr/>
          <p:nvPr/>
        </p:nvSpPr>
        <p:spPr>
          <a:xfrm>
            <a:off x="9376230" y="-2430064"/>
            <a:ext cx="2705100" cy="11367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028897"/>
              </a:gs>
              <a:gs pos="28000">
                <a:srgbClr val="10A8A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E788E9A-6270-7A51-7959-4E8F1A79A460}"/>
              </a:ext>
            </a:extLst>
          </p:cNvPr>
          <p:cNvSpPr/>
          <p:nvPr/>
        </p:nvSpPr>
        <p:spPr>
          <a:xfrm>
            <a:off x="9496881" y="-2340584"/>
            <a:ext cx="2463799" cy="95774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88ABF-EE80-559A-86CB-476A23BDEC39}"/>
              </a:ext>
            </a:extLst>
          </p:cNvPr>
          <p:cNvSpPr/>
          <p:nvPr/>
        </p:nvSpPr>
        <p:spPr>
          <a:xfrm>
            <a:off x="0" y="-1175657"/>
            <a:ext cx="914400" cy="914400"/>
          </a:xfrm>
          <a:prstGeom prst="rect">
            <a:avLst/>
          </a:prstGeom>
          <a:solidFill>
            <a:srgbClr val="D1E6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38D93F-E9D3-09D2-DA7D-E4EC5B4D2141}"/>
              </a:ext>
            </a:extLst>
          </p:cNvPr>
          <p:cNvSpPr/>
          <p:nvPr/>
        </p:nvSpPr>
        <p:spPr>
          <a:xfrm>
            <a:off x="1016000" y="-1175657"/>
            <a:ext cx="914400" cy="91440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801ED2-BA5C-FCBB-30B5-C11B17B129B8}"/>
              </a:ext>
            </a:extLst>
          </p:cNvPr>
          <p:cNvSpPr/>
          <p:nvPr/>
        </p:nvSpPr>
        <p:spPr>
          <a:xfrm>
            <a:off x="2032000" y="-1175657"/>
            <a:ext cx="914400" cy="914400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92824B-7AF8-1F3E-8B16-EBE144AA79A9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C1868A-2030-6AFF-FA25-E70546BEF5B1}"/>
              </a:ext>
            </a:extLst>
          </p:cNvPr>
          <p:cNvSpPr/>
          <p:nvPr/>
        </p:nvSpPr>
        <p:spPr>
          <a:xfrm>
            <a:off x="5669064" y="-1092902"/>
            <a:ext cx="914400" cy="914400"/>
          </a:xfrm>
          <a:prstGeom prst="rect">
            <a:avLst/>
          </a:prstGeom>
          <a:gradFill flip="none" rotWithShape="1">
            <a:gsLst>
              <a:gs pos="0">
                <a:srgbClr val="9CD8DA"/>
              </a:gs>
              <a:gs pos="45000">
                <a:srgbClr val="B0E5E6"/>
              </a:gs>
              <a:gs pos="100000">
                <a:srgbClr val="C5EFF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F58DFE-1BD1-02C4-E090-09EFD4B3017B}"/>
              </a:ext>
            </a:extLst>
          </p:cNvPr>
          <p:cNvSpPr/>
          <p:nvPr/>
        </p:nvSpPr>
        <p:spPr>
          <a:xfrm>
            <a:off x="3962400" y="-2989597"/>
            <a:ext cx="914400" cy="914400"/>
          </a:xfrm>
          <a:prstGeom prst="rect">
            <a:avLst/>
          </a:prstGeom>
          <a:solidFill>
            <a:srgbClr val="E6C8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81A3C5-0F65-8539-3717-3903C547DD0D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8DE807-0E05-0056-7C57-B070426F237A}"/>
              </a:ext>
            </a:extLst>
          </p:cNvPr>
          <p:cNvSpPr/>
          <p:nvPr/>
        </p:nvSpPr>
        <p:spPr>
          <a:xfrm>
            <a:off x="8128000" y="-1175657"/>
            <a:ext cx="914400" cy="914400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5DDBF7-CD20-D36A-C49B-E086C36B6AB0}"/>
              </a:ext>
            </a:extLst>
          </p:cNvPr>
          <p:cNvSpPr/>
          <p:nvPr/>
        </p:nvSpPr>
        <p:spPr>
          <a:xfrm>
            <a:off x="9144000" y="-1175657"/>
            <a:ext cx="914400" cy="914400"/>
          </a:xfrm>
          <a:prstGeom prst="rect">
            <a:avLst/>
          </a:prstGeom>
          <a:solidFill>
            <a:srgbClr val="97D0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EFA89D-7210-10A5-0279-A0F1516B2D1D}"/>
              </a:ext>
            </a:extLst>
          </p:cNvPr>
          <p:cNvSpPr/>
          <p:nvPr/>
        </p:nvSpPr>
        <p:spPr>
          <a:xfrm>
            <a:off x="10261600" y="-1175657"/>
            <a:ext cx="1930400" cy="914400"/>
          </a:xfrm>
          <a:prstGeom prst="rect">
            <a:avLst/>
          </a:prstGeom>
          <a:gradFill flip="none" rotWithShape="1">
            <a:gsLst>
              <a:gs pos="54000">
                <a:srgbClr val="08979D"/>
              </a:gs>
              <a:gs pos="100000">
                <a:srgbClr val="028897"/>
              </a:gs>
              <a:gs pos="0">
                <a:srgbClr val="11A8A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B543B1-44E1-68D0-0BD7-897312441D0A}"/>
              </a:ext>
            </a:extLst>
          </p:cNvPr>
          <p:cNvSpPr/>
          <p:nvPr/>
        </p:nvSpPr>
        <p:spPr>
          <a:xfrm>
            <a:off x="4079132" y="-1175657"/>
            <a:ext cx="914400" cy="914400"/>
          </a:xfrm>
          <a:prstGeom prst="rect">
            <a:avLst/>
          </a:prstGeom>
          <a:gradFill flip="none" rotWithShape="1">
            <a:gsLst>
              <a:gs pos="0">
                <a:srgbClr val="008A8B"/>
              </a:gs>
              <a:gs pos="100000">
                <a:srgbClr val="36B9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10">
            <a:extLst>
              <a:ext uri="{FF2B5EF4-FFF2-40B4-BE49-F238E27FC236}">
                <a16:creationId xmlns:a16="http://schemas.microsoft.com/office/drawing/2014/main" id="{14051E92-BDFF-E51E-C570-36A0D37F2399}"/>
              </a:ext>
            </a:extLst>
          </p:cNvPr>
          <p:cNvSpPr/>
          <p:nvPr/>
        </p:nvSpPr>
        <p:spPr>
          <a:xfrm>
            <a:off x="3517642" y="5721292"/>
            <a:ext cx="8674972" cy="1136708"/>
          </a:xfrm>
          <a:custGeom>
            <a:avLst/>
            <a:gdLst>
              <a:gd name="connsiteX0" fmla="*/ 0 w 8674359"/>
              <a:gd name="connsiteY0" fmla="*/ 0 h 923730"/>
              <a:gd name="connsiteX1" fmla="*/ 8674359 w 8674359"/>
              <a:gd name="connsiteY1" fmla="*/ 0 h 923730"/>
              <a:gd name="connsiteX2" fmla="*/ 8674359 w 8674359"/>
              <a:gd name="connsiteY2" fmla="*/ 923730 h 923730"/>
              <a:gd name="connsiteX3" fmla="*/ 0 w 8674359"/>
              <a:gd name="connsiteY3" fmla="*/ 923730 h 923730"/>
              <a:gd name="connsiteX4" fmla="*/ 0 w 8674359"/>
              <a:gd name="connsiteY4" fmla="*/ 0 h 923730"/>
              <a:gd name="connsiteX0" fmla="*/ 0 w 8674359"/>
              <a:gd name="connsiteY0" fmla="*/ 808652 h 1732382"/>
              <a:gd name="connsiteX1" fmla="*/ 8674359 w 8674359"/>
              <a:gd name="connsiteY1" fmla="*/ 808652 h 1732382"/>
              <a:gd name="connsiteX2" fmla="*/ 8674359 w 8674359"/>
              <a:gd name="connsiteY2" fmla="*/ 1732382 h 1732382"/>
              <a:gd name="connsiteX3" fmla="*/ 0 w 8674359"/>
              <a:gd name="connsiteY3" fmla="*/ 1732382 h 1732382"/>
              <a:gd name="connsiteX4" fmla="*/ 0 w 8674359"/>
              <a:gd name="connsiteY4" fmla="*/ 808652 h 1732382"/>
              <a:gd name="connsiteX0" fmla="*/ 0 w 8674359"/>
              <a:gd name="connsiteY0" fmla="*/ 723075 h 1646805"/>
              <a:gd name="connsiteX1" fmla="*/ 8674359 w 8674359"/>
              <a:gd name="connsiteY1" fmla="*/ 723075 h 1646805"/>
              <a:gd name="connsiteX2" fmla="*/ 8674359 w 8674359"/>
              <a:gd name="connsiteY2" fmla="*/ 1646805 h 1646805"/>
              <a:gd name="connsiteX3" fmla="*/ 0 w 8674359"/>
              <a:gd name="connsiteY3" fmla="*/ 1646805 h 1646805"/>
              <a:gd name="connsiteX4" fmla="*/ 0 w 8674359"/>
              <a:gd name="connsiteY4" fmla="*/ 723075 h 1646805"/>
              <a:gd name="connsiteX0" fmla="*/ 0 w 8674359"/>
              <a:gd name="connsiteY0" fmla="*/ 949092 h 1872822"/>
              <a:gd name="connsiteX1" fmla="*/ 8665029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359"/>
              <a:gd name="connsiteY0" fmla="*/ 949092 h 1872822"/>
              <a:gd name="connsiteX1" fmla="*/ 8669792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972"/>
              <a:gd name="connsiteY0" fmla="*/ 945736 h 1869466"/>
              <a:gd name="connsiteX1" fmla="*/ 8674554 w 8674972"/>
              <a:gd name="connsiteY1" fmla="*/ 668674 h 1869466"/>
              <a:gd name="connsiteX2" fmla="*/ 8674359 w 8674972"/>
              <a:gd name="connsiteY2" fmla="*/ 1869466 h 1869466"/>
              <a:gd name="connsiteX3" fmla="*/ 0 w 8674972"/>
              <a:gd name="connsiteY3" fmla="*/ 1869466 h 1869466"/>
              <a:gd name="connsiteX4" fmla="*/ 0 w 8674972"/>
              <a:gd name="connsiteY4" fmla="*/ 945736 h 1869466"/>
              <a:gd name="connsiteX0" fmla="*/ 0 w 8674972"/>
              <a:gd name="connsiteY0" fmla="*/ 657433 h 1581163"/>
              <a:gd name="connsiteX1" fmla="*/ 8674554 w 8674972"/>
              <a:gd name="connsiteY1" fmla="*/ 380371 h 1581163"/>
              <a:gd name="connsiteX2" fmla="*/ 8674359 w 8674972"/>
              <a:gd name="connsiteY2" fmla="*/ 1581163 h 1581163"/>
              <a:gd name="connsiteX3" fmla="*/ 0 w 8674972"/>
              <a:gd name="connsiteY3" fmla="*/ 1581163 h 1581163"/>
              <a:gd name="connsiteX4" fmla="*/ 0 w 8674972"/>
              <a:gd name="connsiteY4" fmla="*/ 657433 h 158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972" h="1581163">
                <a:moveTo>
                  <a:pt x="0" y="657433"/>
                </a:moveTo>
                <a:cubicBezTo>
                  <a:pt x="3003420" y="1077310"/>
                  <a:pt x="4559547" y="-763372"/>
                  <a:pt x="8674554" y="380371"/>
                </a:cubicBezTo>
                <a:cubicBezTo>
                  <a:pt x="8676076" y="782002"/>
                  <a:pt x="8672837" y="1179532"/>
                  <a:pt x="8674359" y="1581163"/>
                </a:cubicBezTo>
                <a:lnTo>
                  <a:pt x="0" y="1581163"/>
                </a:lnTo>
                <a:lnTo>
                  <a:pt x="0" y="657433"/>
                </a:lnTo>
                <a:close/>
              </a:path>
            </a:pathLst>
          </a:cu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7">
            <a:extLst>
              <a:ext uri="{FF2B5EF4-FFF2-40B4-BE49-F238E27FC236}">
                <a16:creationId xmlns:a16="http://schemas.microsoft.com/office/drawing/2014/main" id="{72F12C4F-0CCA-0DF9-C81F-FACA70831C5E}"/>
              </a:ext>
            </a:extLst>
          </p:cNvPr>
          <p:cNvSpPr/>
          <p:nvPr/>
        </p:nvSpPr>
        <p:spPr>
          <a:xfrm>
            <a:off x="0" y="5938384"/>
            <a:ext cx="12192000" cy="919616"/>
          </a:xfrm>
          <a:custGeom>
            <a:avLst/>
            <a:gdLst>
              <a:gd name="connsiteX0" fmla="*/ 0 w 12192000"/>
              <a:gd name="connsiteY0" fmla="*/ 0 h 1194318"/>
              <a:gd name="connsiteX1" fmla="*/ 12192000 w 12192000"/>
              <a:gd name="connsiteY1" fmla="*/ 0 h 1194318"/>
              <a:gd name="connsiteX2" fmla="*/ 12192000 w 12192000"/>
              <a:gd name="connsiteY2" fmla="*/ 1194318 h 1194318"/>
              <a:gd name="connsiteX3" fmla="*/ 0 w 12192000"/>
              <a:gd name="connsiteY3" fmla="*/ 1194318 h 1194318"/>
              <a:gd name="connsiteX4" fmla="*/ 0 w 12192000"/>
              <a:gd name="connsiteY4" fmla="*/ 0 h 1194318"/>
              <a:gd name="connsiteX0" fmla="*/ 0 w 12192000"/>
              <a:gd name="connsiteY0" fmla="*/ 439575 h 1633893"/>
              <a:gd name="connsiteX1" fmla="*/ 12192000 w 12192000"/>
              <a:gd name="connsiteY1" fmla="*/ 439575 h 1633893"/>
              <a:gd name="connsiteX2" fmla="*/ 12192000 w 12192000"/>
              <a:gd name="connsiteY2" fmla="*/ 1633893 h 1633893"/>
              <a:gd name="connsiteX3" fmla="*/ 0 w 12192000"/>
              <a:gd name="connsiteY3" fmla="*/ 1633893 h 1633893"/>
              <a:gd name="connsiteX4" fmla="*/ 0 w 12192000"/>
              <a:gd name="connsiteY4" fmla="*/ 439575 h 1633893"/>
              <a:gd name="connsiteX0" fmla="*/ 0 w 12192000"/>
              <a:gd name="connsiteY0" fmla="*/ 230687 h 1425005"/>
              <a:gd name="connsiteX1" fmla="*/ 12192000 w 12192000"/>
              <a:gd name="connsiteY1" fmla="*/ 230687 h 1425005"/>
              <a:gd name="connsiteX2" fmla="*/ 12192000 w 12192000"/>
              <a:gd name="connsiteY2" fmla="*/ 1425005 h 1425005"/>
              <a:gd name="connsiteX3" fmla="*/ 0 w 12192000"/>
              <a:gd name="connsiteY3" fmla="*/ 1425005 h 1425005"/>
              <a:gd name="connsiteX4" fmla="*/ 0 w 12192000"/>
              <a:gd name="connsiteY4" fmla="*/ 230687 h 14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25005">
                <a:moveTo>
                  <a:pt x="0" y="230687"/>
                </a:moveTo>
                <a:cubicBezTo>
                  <a:pt x="4409233" y="-758358"/>
                  <a:pt x="7969380" y="1854214"/>
                  <a:pt x="12192000" y="230687"/>
                </a:cubicBezTo>
                <a:lnTo>
                  <a:pt x="12192000" y="1425005"/>
                </a:lnTo>
                <a:lnTo>
                  <a:pt x="0" y="1425005"/>
                </a:lnTo>
                <a:lnTo>
                  <a:pt x="0" y="230687"/>
                </a:lnTo>
                <a:close/>
              </a:path>
            </a:pathLst>
          </a:cu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0F1012B-2EFE-55B8-BD9D-16FA945E8FCF}"/>
              </a:ext>
            </a:extLst>
          </p:cNvPr>
          <p:cNvGrpSpPr/>
          <p:nvPr/>
        </p:nvGrpSpPr>
        <p:grpSpPr>
          <a:xfrm>
            <a:off x="491625" y="1803976"/>
            <a:ext cx="9001182" cy="2320468"/>
            <a:chOff x="491625" y="1956295"/>
            <a:chExt cx="9001182" cy="23204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CCC79B-0187-C062-4C75-9426698B2FF9}"/>
                </a:ext>
              </a:extLst>
            </p:cNvPr>
            <p:cNvSpPr txBox="1"/>
            <p:nvPr/>
          </p:nvSpPr>
          <p:spPr>
            <a:xfrm>
              <a:off x="491625" y="3568877"/>
              <a:ext cx="7332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Project Name :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불필요한 소비 줄이기를 도와줄 두꺼비 서비스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Team Name : ONLY ONE (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김건호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김수민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윤찬익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이승범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임경민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95B8E1F-5CB3-9A5A-9F36-60F02B7CD5D2}"/>
                </a:ext>
              </a:extLst>
            </p:cNvPr>
            <p:cNvGrpSpPr/>
            <p:nvPr/>
          </p:nvGrpSpPr>
          <p:grpSpPr>
            <a:xfrm>
              <a:off x="491625" y="1956295"/>
              <a:ext cx="9001182" cy="1191975"/>
              <a:chOff x="373650" y="987544"/>
              <a:chExt cx="9001182" cy="119197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835017-BDB5-F798-76D2-23E9A08903E4}"/>
                  </a:ext>
                </a:extLst>
              </p:cNvPr>
              <p:cNvSpPr txBox="1"/>
              <p:nvPr/>
            </p:nvSpPr>
            <p:spPr>
              <a:xfrm>
                <a:off x="373650" y="1256189"/>
                <a:ext cx="90011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하나2.0 H" panose="020B0903000000000000" pitchFamily="50" charset="-127"/>
                    <a:ea typeface="하나2.0 H" panose="020B0903000000000000" pitchFamily="50" charset="-127"/>
                  </a:rPr>
                  <a:t>하나 디지털 파워 온 프로젝트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25EBE0-E74D-223B-BD90-15E828160B97}"/>
                  </a:ext>
                </a:extLst>
              </p:cNvPr>
              <p:cNvSpPr txBox="1"/>
              <p:nvPr/>
            </p:nvSpPr>
            <p:spPr>
              <a:xfrm>
                <a:off x="448408" y="991557"/>
                <a:ext cx="133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dirty="0">
                    <a:latin typeface="하나2.0 R" panose="020B0303000000000000" pitchFamily="50" charset="-127"/>
                    <a:ea typeface="하나2.0 R" panose="020B0303000000000000" pitchFamily="50" charset="-127"/>
                  </a:rPr>
                  <a:t>HANA</a:t>
                </a:r>
                <a:endParaRPr lang="ko-KR" altLang="en-US" dirty="0">
                  <a:latin typeface="하나2.0 R" panose="020B0303000000000000" pitchFamily="50" charset="-127"/>
                  <a:ea typeface="하나2.0 R" panose="020B0303000000000000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3EAF99-5A58-48FB-BDE1-56AE7A22A88C}"/>
                  </a:ext>
                </a:extLst>
              </p:cNvPr>
              <p:cNvSpPr txBox="1"/>
              <p:nvPr/>
            </p:nvSpPr>
            <p:spPr>
              <a:xfrm>
                <a:off x="1914025" y="987831"/>
                <a:ext cx="2067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dirty="0">
                    <a:latin typeface="하나2.0 R" panose="020B0303000000000000" pitchFamily="50" charset="-127"/>
                    <a:ea typeface="하나2.0 R" panose="020B0303000000000000" pitchFamily="50" charset="-127"/>
                  </a:rPr>
                  <a:t>Digital</a:t>
                </a:r>
                <a:endParaRPr lang="ko-KR" altLang="en-US" dirty="0">
                  <a:latin typeface="하나2.0 R" panose="020B0303000000000000" pitchFamily="50" charset="-127"/>
                  <a:ea typeface="하나2.0 R" panose="020B0303000000000000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E5AF1B-1B79-49D2-E965-FB9617CBF668}"/>
                  </a:ext>
                </a:extLst>
              </p:cNvPr>
              <p:cNvSpPr txBox="1"/>
              <p:nvPr/>
            </p:nvSpPr>
            <p:spPr>
              <a:xfrm>
                <a:off x="4106220" y="988768"/>
                <a:ext cx="1444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dirty="0">
                    <a:latin typeface="하나2.0 R" panose="020B0303000000000000" pitchFamily="50" charset="-127"/>
                    <a:ea typeface="하나2.0 R" panose="020B0303000000000000" pitchFamily="50" charset="-127"/>
                  </a:rPr>
                  <a:t>Power</a:t>
                </a:r>
                <a:endParaRPr lang="ko-KR" altLang="en-US" dirty="0">
                  <a:latin typeface="하나2.0 R" panose="020B0303000000000000" pitchFamily="50" charset="-127"/>
                  <a:ea typeface="하나2.0 R" panose="020B0303000000000000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296720-A5CF-C1D6-034A-16CBF6E56D62}"/>
                  </a:ext>
                </a:extLst>
              </p:cNvPr>
              <p:cNvSpPr txBox="1"/>
              <p:nvPr/>
            </p:nvSpPr>
            <p:spPr>
              <a:xfrm>
                <a:off x="5702023" y="988768"/>
                <a:ext cx="612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dirty="0">
                    <a:latin typeface="하나2.0 R" panose="020B0303000000000000" pitchFamily="50" charset="-127"/>
                    <a:ea typeface="하나2.0 R" panose="020B0303000000000000" pitchFamily="50" charset="-127"/>
                  </a:rPr>
                  <a:t>ON</a:t>
                </a:r>
                <a:endParaRPr lang="ko-KR" altLang="en-US" dirty="0">
                  <a:latin typeface="하나2.0 R" panose="020B0303000000000000" pitchFamily="50" charset="-127"/>
                  <a:ea typeface="하나2.0 R" panose="020B0303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F96BC9-3E44-2018-9B74-A74C367617A9}"/>
                  </a:ext>
                </a:extLst>
              </p:cNvPr>
              <p:cNvSpPr txBox="1"/>
              <p:nvPr/>
            </p:nvSpPr>
            <p:spPr>
              <a:xfrm>
                <a:off x="6523209" y="987544"/>
                <a:ext cx="2649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dirty="0">
                    <a:latin typeface="하나2.0 R" panose="020B0303000000000000" pitchFamily="50" charset="-127"/>
                    <a:ea typeface="하나2.0 R" panose="020B0303000000000000" pitchFamily="50" charset="-127"/>
                  </a:rPr>
                  <a:t>Project</a:t>
                </a:r>
                <a:endParaRPr lang="ko-KR" altLang="en-US" dirty="0">
                  <a:latin typeface="하나2.0 R" panose="020B0303000000000000" pitchFamily="50" charset="-127"/>
                  <a:ea typeface="하나2.0 R" panose="020B0303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623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9">
        <p159:morph option="byObject"/>
      </p:transition>
    </mc:Choice>
    <mc:Fallback xmlns="">
      <p:transition spd="slow" advTm="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AD9A8-C380-1651-47A2-39D60B6B18AE}"/>
              </a:ext>
            </a:extLst>
          </p:cNvPr>
          <p:cNvSpPr/>
          <p:nvPr/>
        </p:nvSpPr>
        <p:spPr>
          <a:xfrm>
            <a:off x="1016000" y="-1175657"/>
            <a:ext cx="914400" cy="91440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7873F6-C53B-4FD6-1D45-390A912CA0B2}"/>
              </a:ext>
            </a:extLst>
          </p:cNvPr>
          <p:cNvSpPr/>
          <p:nvPr/>
        </p:nvSpPr>
        <p:spPr>
          <a:xfrm>
            <a:off x="2032000" y="-1175657"/>
            <a:ext cx="914400" cy="914400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0B3BF-A0F1-B1E3-796F-4D8DF9D97761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D2B-1AB8-E285-B6A9-A61D3CC89033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F516-4295-66AC-7785-05B817A30EEC}"/>
              </a:ext>
            </a:extLst>
          </p:cNvPr>
          <p:cNvSpPr/>
          <p:nvPr/>
        </p:nvSpPr>
        <p:spPr>
          <a:xfrm>
            <a:off x="3062301" y="-1181368"/>
            <a:ext cx="914400" cy="914400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697910-5D0D-FF1B-E6F9-BB4B228296E2}"/>
              </a:ext>
            </a:extLst>
          </p:cNvPr>
          <p:cNvGrpSpPr/>
          <p:nvPr/>
        </p:nvGrpSpPr>
        <p:grpSpPr>
          <a:xfrm>
            <a:off x="540274" y="1364516"/>
            <a:ext cx="1219853" cy="1219853"/>
            <a:chOff x="489474" y="1482510"/>
            <a:chExt cx="1219853" cy="1219853"/>
          </a:xfrm>
        </p:grpSpPr>
        <p:sp>
          <p:nvSpPr>
            <p:cNvPr id="23" name="원형: 비어 있음 22">
              <a:extLst>
                <a:ext uri="{FF2B5EF4-FFF2-40B4-BE49-F238E27FC236}">
                  <a16:creationId xmlns:a16="http://schemas.microsoft.com/office/drawing/2014/main" id="{6E342BF0-109F-38EA-C9C3-B197E318C02F}"/>
                </a:ext>
              </a:extLst>
            </p:cNvPr>
            <p:cNvSpPr/>
            <p:nvPr/>
          </p:nvSpPr>
          <p:spPr>
            <a:xfrm>
              <a:off x="489474" y="1482510"/>
              <a:ext cx="1219853" cy="1219853"/>
            </a:xfrm>
            <a:prstGeom prst="donut">
              <a:avLst>
                <a:gd name="adj" fmla="val 5460"/>
              </a:avLst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4" name="그림 2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51927956-4686-ED19-3CBB-2D01A8DD8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496" y="1751532"/>
              <a:ext cx="681809" cy="681809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CD0452A-BDB0-2C22-6020-3F8BF9693BF4}"/>
              </a:ext>
            </a:extLst>
          </p:cNvPr>
          <p:cNvSpPr txBox="1"/>
          <p:nvPr/>
        </p:nvSpPr>
        <p:spPr>
          <a:xfrm>
            <a:off x="1938351" y="1348081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02-1. AI </a:t>
            </a:r>
            <a:r>
              <a:rPr lang="ko-KR" altLang="en-US" sz="28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계획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D40A10-C4F0-4506-76FD-BF582FD40EA0}"/>
              </a:ext>
            </a:extLst>
          </p:cNvPr>
          <p:cNvSpPr txBox="1"/>
          <p:nvPr/>
        </p:nvSpPr>
        <p:spPr>
          <a:xfrm>
            <a:off x="1955993" y="1867824"/>
            <a:ext cx="803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재정상황을 독립변수로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소비내역을 종속변수로 두고 예측 알고리즘을 통해 수 많은 과거 데이터를 기반으로 예측치를 측정합니다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저희는 선형회귀를 활용하여 독립변수와 종속변수의 관계성을 도출했습니다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C0626-13BC-EE0B-F1E6-BF18E29B3F6C}"/>
              </a:ext>
            </a:extLst>
          </p:cNvPr>
          <p:cNvSpPr txBox="1"/>
          <p:nvPr/>
        </p:nvSpPr>
        <p:spPr>
          <a:xfrm>
            <a:off x="5183204" y="2931573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02-2. </a:t>
            </a:r>
            <a:r>
              <a:rPr lang="ko-KR" altLang="en-US" sz="28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선형회귀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097636-2790-3777-A906-4316064208E0}"/>
              </a:ext>
            </a:extLst>
          </p:cNvPr>
          <p:cNvSpPr txBox="1"/>
          <p:nvPr/>
        </p:nvSpPr>
        <p:spPr>
          <a:xfrm>
            <a:off x="5226053" y="3500414"/>
            <a:ext cx="66611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선형회귀는 종속 변수와 한 개 이상의 독립 변수 간의 선형 관계를 모델링하는 회귀 분석으로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독립 변수와 종속 변수 사이의 관계를 가장 잘 설명하는 선형 함수를 찾습니다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선형회귀는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관계 모델링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독립 변수의 계수를 통해 변수의 중요도를 평가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각 변수가 종속 변수에 어떤 영향을 미치는지 파악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독립 변수의 값을 기반으로 종속 변수의 값을 예측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기능을 수행합니다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3" name="Picture 2" descr="선형회귀(Linear Regression) 쉽게 이해하기 - 아무튼 워라밸">
            <a:extLst>
              <a:ext uri="{FF2B5EF4-FFF2-40B4-BE49-F238E27FC236}">
                <a16:creationId xmlns:a16="http://schemas.microsoft.com/office/drawing/2014/main" id="{26AB1386-7926-15DD-3519-693A6B21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05" y="3103319"/>
            <a:ext cx="3392580" cy="26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271D5E-0ADC-286D-4353-EFFE367A7ACE}"/>
              </a:ext>
            </a:extLst>
          </p:cNvPr>
          <p:cNvGrpSpPr/>
          <p:nvPr/>
        </p:nvGrpSpPr>
        <p:grpSpPr>
          <a:xfrm>
            <a:off x="3664936" y="244230"/>
            <a:ext cx="4862129" cy="723348"/>
            <a:chOff x="3756240" y="244230"/>
            <a:chExt cx="4862129" cy="7233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CF1515-E8E8-735D-8CBA-10C9416C93FD}"/>
                </a:ext>
              </a:extLst>
            </p:cNvPr>
            <p:cNvSpPr txBox="1"/>
            <p:nvPr/>
          </p:nvSpPr>
          <p:spPr>
            <a:xfrm>
              <a:off x="3756240" y="64827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Background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2B5B37-08B9-4A39-957E-E07FB270DA31}"/>
                </a:ext>
              </a:extLst>
            </p:cNvPr>
            <p:cNvSpPr txBox="1"/>
            <p:nvPr/>
          </p:nvSpPr>
          <p:spPr>
            <a:xfrm>
              <a:off x="6675953" y="629024"/>
              <a:ext cx="1124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Application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093E05-E84F-343D-BD90-E2136376C64E}"/>
                </a:ext>
              </a:extLst>
            </p:cNvPr>
            <p:cNvSpPr txBox="1"/>
            <p:nvPr/>
          </p:nvSpPr>
          <p:spPr>
            <a:xfrm>
              <a:off x="5274732" y="648278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Introduce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EDAD6E-1B74-6282-D8F9-CBAAF53113E2}"/>
                </a:ext>
              </a:extLst>
            </p:cNvPr>
            <p:cNvSpPr txBox="1"/>
            <p:nvPr/>
          </p:nvSpPr>
          <p:spPr>
            <a:xfrm>
              <a:off x="8157987" y="64827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End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65FC4E9-399F-84ED-8227-04DFB5D78DB2}"/>
                </a:ext>
              </a:extLst>
            </p:cNvPr>
            <p:cNvCxnSpPr/>
            <p:nvPr/>
          </p:nvCxnSpPr>
          <p:spPr>
            <a:xfrm flipH="1">
              <a:off x="4947434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433BEE7-E133-7876-DB8B-8AA76F45E526}"/>
                </a:ext>
              </a:extLst>
            </p:cNvPr>
            <p:cNvCxnSpPr/>
            <p:nvPr/>
          </p:nvCxnSpPr>
          <p:spPr>
            <a:xfrm flipH="1">
              <a:off x="6449590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AD7170E-3ADF-2EBC-C0AD-5D048039447A}"/>
                </a:ext>
              </a:extLst>
            </p:cNvPr>
            <p:cNvCxnSpPr/>
            <p:nvPr/>
          </p:nvCxnSpPr>
          <p:spPr>
            <a:xfrm flipH="1">
              <a:off x="7926387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27DD3CF-16DA-1018-B74E-DEBD37F41BAD}"/>
                </a:ext>
              </a:extLst>
            </p:cNvPr>
            <p:cNvSpPr/>
            <p:nvPr/>
          </p:nvSpPr>
          <p:spPr>
            <a:xfrm>
              <a:off x="831922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66C9048-5065-4C5E-51B1-B5E98AEEE744}"/>
                </a:ext>
              </a:extLst>
            </p:cNvPr>
            <p:cNvSpPr/>
            <p:nvPr/>
          </p:nvSpPr>
          <p:spPr>
            <a:xfrm>
              <a:off x="4204415" y="319412"/>
              <a:ext cx="137908" cy="13790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7F8B863-3FD7-09B5-B101-128347ADBDA8}"/>
                </a:ext>
              </a:extLst>
            </p:cNvPr>
            <p:cNvSpPr/>
            <p:nvPr/>
          </p:nvSpPr>
          <p:spPr>
            <a:xfrm>
              <a:off x="7097471" y="244230"/>
              <a:ext cx="280988" cy="28098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6353FC2-65D0-4F86-7365-947566950B9A}"/>
                </a:ext>
              </a:extLst>
            </p:cNvPr>
            <p:cNvSpPr/>
            <p:nvPr/>
          </p:nvSpPr>
          <p:spPr>
            <a:xfrm>
              <a:off x="563073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10">
            <a:extLst>
              <a:ext uri="{FF2B5EF4-FFF2-40B4-BE49-F238E27FC236}">
                <a16:creationId xmlns:a16="http://schemas.microsoft.com/office/drawing/2014/main" id="{AFC452D4-9B5E-5F75-6C4A-642197AE62D7}"/>
              </a:ext>
            </a:extLst>
          </p:cNvPr>
          <p:cNvSpPr/>
          <p:nvPr/>
        </p:nvSpPr>
        <p:spPr>
          <a:xfrm>
            <a:off x="3517642" y="5721292"/>
            <a:ext cx="8674972" cy="1136708"/>
          </a:xfrm>
          <a:custGeom>
            <a:avLst/>
            <a:gdLst>
              <a:gd name="connsiteX0" fmla="*/ 0 w 8674359"/>
              <a:gd name="connsiteY0" fmla="*/ 0 h 923730"/>
              <a:gd name="connsiteX1" fmla="*/ 8674359 w 8674359"/>
              <a:gd name="connsiteY1" fmla="*/ 0 h 923730"/>
              <a:gd name="connsiteX2" fmla="*/ 8674359 w 8674359"/>
              <a:gd name="connsiteY2" fmla="*/ 923730 h 923730"/>
              <a:gd name="connsiteX3" fmla="*/ 0 w 8674359"/>
              <a:gd name="connsiteY3" fmla="*/ 923730 h 923730"/>
              <a:gd name="connsiteX4" fmla="*/ 0 w 8674359"/>
              <a:gd name="connsiteY4" fmla="*/ 0 h 923730"/>
              <a:gd name="connsiteX0" fmla="*/ 0 w 8674359"/>
              <a:gd name="connsiteY0" fmla="*/ 808652 h 1732382"/>
              <a:gd name="connsiteX1" fmla="*/ 8674359 w 8674359"/>
              <a:gd name="connsiteY1" fmla="*/ 808652 h 1732382"/>
              <a:gd name="connsiteX2" fmla="*/ 8674359 w 8674359"/>
              <a:gd name="connsiteY2" fmla="*/ 1732382 h 1732382"/>
              <a:gd name="connsiteX3" fmla="*/ 0 w 8674359"/>
              <a:gd name="connsiteY3" fmla="*/ 1732382 h 1732382"/>
              <a:gd name="connsiteX4" fmla="*/ 0 w 8674359"/>
              <a:gd name="connsiteY4" fmla="*/ 808652 h 1732382"/>
              <a:gd name="connsiteX0" fmla="*/ 0 w 8674359"/>
              <a:gd name="connsiteY0" fmla="*/ 723075 h 1646805"/>
              <a:gd name="connsiteX1" fmla="*/ 8674359 w 8674359"/>
              <a:gd name="connsiteY1" fmla="*/ 723075 h 1646805"/>
              <a:gd name="connsiteX2" fmla="*/ 8674359 w 8674359"/>
              <a:gd name="connsiteY2" fmla="*/ 1646805 h 1646805"/>
              <a:gd name="connsiteX3" fmla="*/ 0 w 8674359"/>
              <a:gd name="connsiteY3" fmla="*/ 1646805 h 1646805"/>
              <a:gd name="connsiteX4" fmla="*/ 0 w 8674359"/>
              <a:gd name="connsiteY4" fmla="*/ 723075 h 1646805"/>
              <a:gd name="connsiteX0" fmla="*/ 0 w 8674359"/>
              <a:gd name="connsiteY0" fmla="*/ 949092 h 1872822"/>
              <a:gd name="connsiteX1" fmla="*/ 8665029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359"/>
              <a:gd name="connsiteY0" fmla="*/ 949092 h 1872822"/>
              <a:gd name="connsiteX1" fmla="*/ 8669792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972"/>
              <a:gd name="connsiteY0" fmla="*/ 945736 h 1869466"/>
              <a:gd name="connsiteX1" fmla="*/ 8674554 w 8674972"/>
              <a:gd name="connsiteY1" fmla="*/ 668674 h 1869466"/>
              <a:gd name="connsiteX2" fmla="*/ 8674359 w 8674972"/>
              <a:gd name="connsiteY2" fmla="*/ 1869466 h 1869466"/>
              <a:gd name="connsiteX3" fmla="*/ 0 w 8674972"/>
              <a:gd name="connsiteY3" fmla="*/ 1869466 h 1869466"/>
              <a:gd name="connsiteX4" fmla="*/ 0 w 8674972"/>
              <a:gd name="connsiteY4" fmla="*/ 945736 h 1869466"/>
              <a:gd name="connsiteX0" fmla="*/ 0 w 8674972"/>
              <a:gd name="connsiteY0" fmla="*/ 657433 h 1581163"/>
              <a:gd name="connsiteX1" fmla="*/ 8674554 w 8674972"/>
              <a:gd name="connsiteY1" fmla="*/ 380371 h 1581163"/>
              <a:gd name="connsiteX2" fmla="*/ 8674359 w 8674972"/>
              <a:gd name="connsiteY2" fmla="*/ 1581163 h 1581163"/>
              <a:gd name="connsiteX3" fmla="*/ 0 w 8674972"/>
              <a:gd name="connsiteY3" fmla="*/ 1581163 h 1581163"/>
              <a:gd name="connsiteX4" fmla="*/ 0 w 8674972"/>
              <a:gd name="connsiteY4" fmla="*/ 657433 h 158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972" h="1581163">
                <a:moveTo>
                  <a:pt x="0" y="657433"/>
                </a:moveTo>
                <a:cubicBezTo>
                  <a:pt x="3003420" y="1077310"/>
                  <a:pt x="4559547" y="-763372"/>
                  <a:pt x="8674554" y="380371"/>
                </a:cubicBezTo>
                <a:cubicBezTo>
                  <a:pt x="8676076" y="782002"/>
                  <a:pt x="8672837" y="1179532"/>
                  <a:pt x="8674359" y="1581163"/>
                </a:cubicBezTo>
                <a:lnTo>
                  <a:pt x="0" y="1581163"/>
                </a:lnTo>
                <a:lnTo>
                  <a:pt x="0" y="657433"/>
                </a:lnTo>
                <a:close/>
              </a:path>
            </a:pathLst>
          </a:cu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7">
            <a:extLst>
              <a:ext uri="{FF2B5EF4-FFF2-40B4-BE49-F238E27FC236}">
                <a16:creationId xmlns:a16="http://schemas.microsoft.com/office/drawing/2014/main" id="{613293EB-C8E2-4712-007C-F55DBF5961E9}"/>
              </a:ext>
            </a:extLst>
          </p:cNvPr>
          <p:cNvSpPr/>
          <p:nvPr/>
        </p:nvSpPr>
        <p:spPr>
          <a:xfrm>
            <a:off x="0" y="5938384"/>
            <a:ext cx="12192000" cy="919616"/>
          </a:xfrm>
          <a:custGeom>
            <a:avLst/>
            <a:gdLst>
              <a:gd name="connsiteX0" fmla="*/ 0 w 12192000"/>
              <a:gd name="connsiteY0" fmla="*/ 0 h 1194318"/>
              <a:gd name="connsiteX1" fmla="*/ 12192000 w 12192000"/>
              <a:gd name="connsiteY1" fmla="*/ 0 h 1194318"/>
              <a:gd name="connsiteX2" fmla="*/ 12192000 w 12192000"/>
              <a:gd name="connsiteY2" fmla="*/ 1194318 h 1194318"/>
              <a:gd name="connsiteX3" fmla="*/ 0 w 12192000"/>
              <a:gd name="connsiteY3" fmla="*/ 1194318 h 1194318"/>
              <a:gd name="connsiteX4" fmla="*/ 0 w 12192000"/>
              <a:gd name="connsiteY4" fmla="*/ 0 h 1194318"/>
              <a:gd name="connsiteX0" fmla="*/ 0 w 12192000"/>
              <a:gd name="connsiteY0" fmla="*/ 439575 h 1633893"/>
              <a:gd name="connsiteX1" fmla="*/ 12192000 w 12192000"/>
              <a:gd name="connsiteY1" fmla="*/ 439575 h 1633893"/>
              <a:gd name="connsiteX2" fmla="*/ 12192000 w 12192000"/>
              <a:gd name="connsiteY2" fmla="*/ 1633893 h 1633893"/>
              <a:gd name="connsiteX3" fmla="*/ 0 w 12192000"/>
              <a:gd name="connsiteY3" fmla="*/ 1633893 h 1633893"/>
              <a:gd name="connsiteX4" fmla="*/ 0 w 12192000"/>
              <a:gd name="connsiteY4" fmla="*/ 439575 h 1633893"/>
              <a:gd name="connsiteX0" fmla="*/ 0 w 12192000"/>
              <a:gd name="connsiteY0" fmla="*/ 230687 h 1425005"/>
              <a:gd name="connsiteX1" fmla="*/ 12192000 w 12192000"/>
              <a:gd name="connsiteY1" fmla="*/ 230687 h 1425005"/>
              <a:gd name="connsiteX2" fmla="*/ 12192000 w 12192000"/>
              <a:gd name="connsiteY2" fmla="*/ 1425005 h 1425005"/>
              <a:gd name="connsiteX3" fmla="*/ 0 w 12192000"/>
              <a:gd name="connsiteY3" fmla="*/ 1425005 h 1425005"/>
              <a:gd name="connsiteX4" fmla="*/ 0 w 12192000"/>
              <a:gd name="connsiteY4" fmla="*/ 230687 h 14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25005">
                <a:moveTo>
                  <a:pt x="0" y="230687"/>
                </a:moveTo>
                <a:cubicBezTo>
                  <a:pt x="4409233" y="-758358"/>
                  <a:pt x="7969380" y="1854214"/>
                  <a:pt x="12192000" y="230687"/>
                </a:cubicBezTo>
                <a:lnTo>
                  <a:pt x="12192000" y="1425005"/>
                </a:lnTo>
                <a:lnTo>
                  <a:pt x="0" y="1425005"/>
                </a:lnTo>
                <a:lnTo>
                  <a:pt x="0" y="230687"/>
                </a:lnTo>
                <a:close/>
              </a:path>
            </a:pathLst>
          </a:cu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69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E6981FD-6322-79B5-CEBC-1903D010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9247"/>
            <a:ext cx="12192000" cy="39303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AFAD9A8-C380-1651-47A2-39D60B6B18AE}"/>
              </a:ext>
            </a:extLst>
          </p:cNvPr>
          <p:cNvSpPr/>
          <p:nvPr/>
        </p:nvSpPr>
        <p:spPr>
          <a:xfrm>
            <a:off x="1016000" y="-1175657"/>
            <a:ext cx="914400" cy="91440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7873F6-C53B-4FD6-1D45-390A912CA0B2}"/>
              </a:ext>
            </a:extLst>
          </p:cNvPr>
          <p:cNvSpPr/>
          <p:nvPr/>
        </p:nvSpPr>
        <p:spPr>
          <a:xfrm>
            <a:off x="2032000" y="-1175657"/>
            <a:ext cx="914400" cy="914400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0B3BF-A0F1-B1E3-796F-4D8DF9D97761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D2B-1AB8-E285-B6A9-A61D3CC89033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F516-4295-66AC-7785-05B817A30EEC}"/>
              </a:ext>
            </a:extLst>
          </p:cNvPr>
          <p:cNvSpPr/>
          <p:nvPr/>
        </p:nvSpPr>
        <p:spPr>
          <a:xfrm>
            <a:off x="3062301" y="-1181368"/>
            <a:ext cx="914400" cy="914400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D0452A-BDB0-2C22-6020-3F8BF9693BF4}"/>
              </a:ext>
            </a:extLst>
          </p:cNvPr>
          <p:cNvSpPr txBox="1"/>
          <p:nvPr/>
        </p:nvSpPr>
        <p:spPr>
          <a:xfrm>
            <a:off x="3892512" y="1199221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02-3. AI </a:t>
            </a:r>
            <a:r>
              <a:rPr lang="ko-KR" altLang="en-US" sz="28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28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</a:t>
            </a:r>
            <a:r>
              <a:rPr lang="ko-KR" altLang="en-US" sz="28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확보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D40A10-C4F0-4506-76FD-BF582FD40EA0}"/>
              </a:ext>
            </a:extLst>
          </p:cNvPr>
          <p:cNvSpPr txBox="1"/>
          <p:nvPr/>
        </p:nvSpPr>
        <p:spPr>
          <a:xfrm>
            <a:off x="3087939" y="1718874"/>
            <a:ext cx="601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학습을 위한 임시의 데이터를 준비합니다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저희가 준비한 데이터는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마이데이터를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확보한 데이터로 가정하고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10000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데이터셋을 준비했습니다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0">
            <a:extLst>
              <a:ext uri="{FF2B5EF4-FFF2-40B4-BE49-F238E27FC236}">
                <a16:creationId xmlns:a16="http://schemas.microsoft.com/office/drawing/2014/main" id="{9DDFC214-8A6D-D221-C1FE-268D3E09AB9F}"/>
              </a:ext>
            </a:extLst>
          </p:cNvPr>
          <p:cNvSpPr/>
          <p:nvPr/>
        </p:nvSpPr>
        <p:spPr>
          <a:xfrm>
            <a:off x="3517642" y="5721292"/>
            <a:ext cx="8674972" cy="1136708"/>
          </a:xfrm>
          <a:custGeom>
            <a:avLst/>
            <a:gdLst>
              <a:gd name="connsiteX0" fmla="*/ 0 w 8674359"/>
              <a:gd name="connsiteY0" fmla="*/ 0 h 923730"/>
              <a:gd name="connsiteX1" fmla="*/ 8674359 w 8674359"/>
              <a:gd name="connsiteY1" fmla="*/ 0 h 923730"/>
              <a:gd name="connsiteX2" fmla="*/ 8674359 w 8674359"/>
              <a:gd name="connsiteY2" fmla="*/ 923730 h 923730"/>
              <a:gd name="connsiteX3" fmla="*/ 0 w 8674359"/>
              <a:gd name="connsiteY3" fmla="*/ 923730 h 923730"/>
              <a:gd name="connsiteX4" fmla="*/ 0 w 8674359"/>
              <a:gd name="connsiteY4" fmla="*/ 0 h 923730"/>
              <a:gd name="connsiteX0" fmla="*/ 0 w 8674359"/>
              <a:gd name="connsiteY0" fmla="*/ 808652 h 1732382"/>
              <a:gd name="connsiteX1" fmla="*/ 8674359 w 8674359"/>
              <a:gd name="connsiteY1" fmla="*/ 808652 h 1732382"/>
              <a:gd name="connsiteX2" fmla="*/ 8674359 w 8674359"/>
              <a:gd name="connsiteY2" fmla="*/ 1732382 h 1732382"/>
              <a:gd name="connsiteX3" fmla="*/ 0 w 8674359"/>
              <a:gd name="connsiteY3" fmla="*/ 1732382 h 1732382"/>
              <a:gd name="connsiteX4" fmla="*/ 0 w 8674359"/>
              <a:gd name="connsiteY4" fmla="*/ 808652 h 1732382"/>
              <a:gd name="connsiteX0" fmla="*/ 0 w 8674359"/>
              <a:gd name="connsiteY0" fmla="*/ 723075 h 1646805"/>
              <a:gd name="connsiteX1" fmla="*/ 8674359 w 8674359"/>
              <a:gd name="connsiteY1" fmla="*/ 723075 h 1646805"/>
              <a:gd name="connsiteX2" fmla="*/ 8674359 w 8674359"/>
              <a:gd name="connsiteY2" fmla="*/ 1646805 h 1646805"/>
              <a:gd name="connsiteX3" fmla="*/ 0 w 8674359"/>
              <a:gd name="connsiteY3" fmla="*/ 1646805 h 1646805"/>
              <a:gd name="connsiteX4" fmla="*/ 0 w 8674359"/>
              <a:gd name="connsiteY4" fmla="*/ 723075 h 1646805"/>
              <a:gd name="connsiteX0" fmla="*/ 0 w 8674359"/>
              <a:gd name="connsiteY0" fmla="*/ 949092 h 1872822"/>
              <a:gd name="connsiteX1" fmla="*/ 8665029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359"/>
              <a:gd name="connsiteY0" fmla="*/ 949092 h 1872822"/>
              <a:gd name="connsiteX1" fmla="*/ 8669792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972"/>
              <a:gd name="connsiteY0" fmla="*/ 945736 h 1869466"/>
              <a:gd name="connsiteX1" fmla="*/ 8674554 w 8674972"/>
              <a:gd name="connsiteY1" fmla="*/ 668674 h 1869466"/>
              <a:gd name="connsiteX2" fmla="*/ 8674359 w 8674972"/>
              <a:gd name="connsiteY2" fmla="*/ 1869466 h 1869466"/>
              <a:gd name="connsiteX3" fmla="*/ 0 w 8674972"/>
              <a:gd name="connsiteY3" fmla="*/ 1869466 h 1869466"/>
              <a:gd name="connsiteX4" fmla="*/ 0 w 8674972"/>
              <a:gd name="connsiteY4" fmla="*/ 945736 h 1869466"/>
              <a:gd name="connsiteX0" fmla="*/ 0 w 8674972"/>
              <a:gd name="connsiteY0" fmla="*/ 657433 h 1581163"/>
              <a:gd name="connsiteX1" fmla="*/ 8674554 w 8674972"/>
              <a:gd name="connsiteY1" fmla="*/ 380371 h 1581163"/>
              <a:gd name="connsiteX2" fmla="*/ 8674359 w 8674972"/>
              <a:gd name="connsiteY2" fmla="*/ 1581163 h 1581163"/>
              <a:gd name="connsiteX3" fmla="*/ 0 w 8674972"/>
              <a:gd name="connsiteY3" fmla="*/ 1581163 h 1581163"/>
              <a:gd name="connsiteX4" fmla="*/ 0 w 8674972"/>
              <a:gd name="connsiteY4" fmla="*/ 657433 h 158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972" h="1581163">
                <a:moveTo>
                  <a:pt x="0" y="657433"/>
                </a:moveTo>
                <a:cubicBezTo>
                  <a:pt x="3003420" y="1077310"/>
                  <a:pt x="4559547" y="-763372"/>
                  <a:pt x="8674554" y="380371"/>
                </a:cubicBezTo>
                <a:cubicBezTo>
                  <a:pt x="8676076" y="782002"/>
                  <a:pt x="8672837" y="1179532"/>
                  <a:pt x="8674359" y="1581163"/>
                </a:cubicBezTo>
                <a:lnTo>
                  <a:pt x="0" y="1581163"/>
                </a:lnTo>
                <a:lnTo>
                  <a:pt x="0" y="657433"/>
                </a:lnTo>
                <a:close/>
              </a:path>
            </a:pathLst>
          </a:cu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7">
            <a:extLst>
              <a:ext uri="{FF2B5EF4-FFF2-40B4-BE49-F238E27FC236}">
                <a16:creationId xmlns:a16="http://schemas.microsoft.com/office/drawing/2014/main" id="{41C74C32-C7E6-9F41-24EF-0B324A06CD52}"/>
              </a:ext>
            </a:extLst>
          </p:cNvPr>
          <p:cNvSpPr/>
          <p:nvPr/>
        </p:nvSpPr>
        <p:spPr>
          <a:xfrm>
            <a:off x="0" y="5938384"/>
            <a:ext cx="12192000" cy="919616"/>
          </a:xfrm>
          <a:custGeom>
            <a:avLst/>
            <a:gdLst>
              <a:gd name="connsiteX0" fmla="*/ 0 w 12192000"/>
              <a:gd name="connsiteY0" fmla="*/ 0 h 1194318"/>
              <a:gd name="connsiteX1" fmla="*/ 12192000 w 12192000"/>
              <a:gd name="connsiteY1" fmla="*/ 0 h 1194318"/>
              <a:gd name="connsiteX2" fmla="*/ 12192000 w 12192000"/>
              <a:gd name="connsiteY2" fmla="*/ 1194318 h 1194318"/>
              <a:gd name="connsiteX3" fmla="*/ 0 w 12192000"/>
              <a:gd name="connsiteY3" fmla="*/ 1194318 h 1194318"/>
              <a:gd name="connsiteX4" fmla="*/ 0 w 12192000"/>
              <a:gd name="connsiteY4" fmla="*/ 0 h 1194318"/>
              <a:gd name="connsiteX0" fmla="*/ 0 w 12192000"/>
              <a:gd name="connsiteY0" fmla="*/ 439575 h 1633893"/>
              <a:gd name="connsiteX1" fmla="*/ 12192000 w 12192000"/>
              <a:gd name="connsiteY1" fmla="*/ 439575 h 1633893"/>
              <a:gd name="connsiteX2" fmla="*/ 12192000 w 12192000"/>
              <a:gd name="connsiteY2" fmla="*/ 1633893 h 1633893"/>
              <a:gd name="connsiteX3" fmla="*/ 0 w 12192000"/>
              <a:gd name="connsiteY3" fmla="*/ 1633893 h 1633893"/>
              <a:gd name="connsiteX4" fmla="*/ 0 w 12192000"/>
              <a:gd name="connsiteY4" fmla="*/ 439575 h 1633893"/>
              <a:gd name="connsiteX0" fmla="*/ 0 w 12192000"/>
              <a:gd name="connsiteY0" fmla="*/ 230687 h 1425005"/>
              <a:gd name="connsiteX1" fmla="*/ 12192000 w 12192000"/>
              <a:gd name="connsiteY1" fmla="*/ 230687 h 1425005"/>
              <a:gd name="connsiteX2" fmla="*/ 12192000 w 12192000"/>
              <a:gd name="connsiteY2" fmla="*/ 1425005 h 1425005"/>
              <a:gd name="connsiteX3" fmla="*/ 0 w 12192000"/>
              <a:gd name="connsiteY3" fmla="*/ 1425005 h 1425005"/>
              <a:gd name="connsiteX4" fmla="*/ 0 w 12192000"/>
              <a:gd name="connsiteY4" fmla="*/ 230687 h 14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25005">
                <a:moveTo>
                  <a:pt x="0" y="230687"/>
                </a:moveTo>
                <a:cubicBezTo>
                  <a:pt x="4409233" y="-758358"/>
                  <a:pt x="7969380" y="1854214"/>
                  <a:pt x="12192000" y="230687"/>
                </a:cubicBezTo>
                <a:lnTo>
                  <a:pt x="12192000" y="1425005"/>
                </a:lnTo>
                <a:lnTo>
                  <a:pt x="0" y="1425005"/>
                </a:lnTo>
                <a:lnTo>
                  <a:pt x="0" y="230687"/>
                </a:lnTo>
                <a:close/>
              </a:path>
            </a:pathLst>
          </a:cu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F3D87EA-FFF7-0CF3-29AD-330B74D8ABEF}"/>
              </a:ext>
            </a:extLst>
          </p:cNvPr>
          <p:cNvGrpSpPr/>
          <p:nvPr/>
        </p:nvGrpSpPr>
        <p:grpSpPr>
          <a:xfrm>
            <a:off x="3664936" y="244230"/>
            <a:ext cx="4862129" cy="723348"/>
            <a:chOff x="3756240" y="244230"/>
            <a:chExt cx="4862129" cy="7233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D18F47-5F6A-0AA1-1EB8-AC34A6045F7F}"/>
                </a:ext>
              </a:extLst>
            </p:cNvPr>
            <p:cNvSpPr txBox="1"/>
            <p:nvPr/>
          </p:nvSpPr>
          <p:spPr>
            <a:xfrm>
              <a:off x="3756240" y="64827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Background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38DFF7-B1E7-D9F5-E05D-A380AAE07ADF}"/>
                </a:ext>
              </a:extLst>
            </p:cNvPr>
            <p:cNvSpPr txBox="1"/>
            <p:nvPr/>
          </p:nvSpPr>
          <p:spPr>
            <a:xfrm>
              <a:off x="6675953" y="629024"/>
              <a:ext cx="1124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Application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AC4608-4C03-F101-3E8C-DF6BF01DA68D}"/>
                </a:ext>
              </a:extLst>
            </p:cNvPr>
            <p:cNvSpPr txBox="1"/>
            <p:nvPr/>
          </p:nvSpPr>
          <p:spPr>
            <a:xfrm>
              <a:off x="5274732" y="648278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Introduce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8ABDB0-3CE3-7DCF-F795-2C68B1EDA1A3}"/>
                </a:ext>
              </a:extLst>
            </p:cNvPr>
            <p:cNvSpPr txBox="1"/>
            <p:nvPr/>
          </p:nvSpPr>
          <p:spPr>
            <a:xfrm>
              <a:off x="8157987" y="64827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End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8A2B3A7-9C8D-B5B2-0FE7-23B76E970DEA}"/>
                </a:ext>
              </a:extLst>
            </p:cNvPr>
            <p:cNvCxnSpPr/>
            <p:nvPr/>
          </p:nvCxnSpPr>
          <p:spPr>
            <a:xfrm flipH="1">
              <a:off x="4947434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9892004-B2E9-667B-CB1B-3DCC191F25D4}"/>
                </a:ext>
              </a:extLst>
            </p:cNvPr>
            <p:cNvCxnSpPr/>
            <p:nvPr/>
          </p:nvCxnSpPr>
          <p:spPr>
            <a:xfrm flipH="1">
              <a:off x="6449590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9CDFB43-FD64-D8E5-EB44-CF19625060A0}"/>
                </a:ext>
              </a:extLst>
            </p:cNvPr>
            <p:cNvCxnSpPr/>
            <p:nvPr/>
          </p:nvCxnSpPr>
          <p:spPr>
            <a:xfrm flipH="1">
              <a:off x="7926387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3783A7B-4061-B901-63F8-48C035A1051E}"/>
                </a:ext>
              </a:extLst>
            </p:cNvPr>
            <p:cNvSpPr/>
            <p:nvPr/>
          </p:nvSpPr>
          <p:spPr>
            <a:xfrm>
              <a:off x="831922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43BBF4E-4D37-577F-E285-B9E3288749C1}"/>
                </a:ext>
              </a:extLst>
            </p:cNvPr>
            <p:cNvSpPr/>
            <p:nvPr/>
          </p:nvSpPr>
          <p:spPr>
            <a:xfrm>
              <a:off x="4204415" y="319412"/>
              <a:ext cx="137908" cy="13790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03772A8-5C40-AAFE-211B-F8F343E4CBB9}"/>
                </a:ext>
              </a:extLst>
            </p:cNvPr>
            <p:cNvSpPr/>
            <p:nvPr/>
          </p:nvSpPr>
          <p:spPr>
            <a:xfrm>
              <a:off x="7097471" y="244230"/>
              <a:ext cx="280988" cy="28098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AEC95C9-B818-03EE-1A09-33DE9B97FA7A}"/>
                </a:ext>
              </a:extLst>
            </p:cNvPr>
            <p:cNvSpPr/>
            <p:nvPr/>
          </p:nvSpPr>
          <p:spPr>
            <a:xfrm>
              <a:off x="563073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330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AD9A8-C380-1651-47A2-39D60B6B18AE}"/>
              </a:ext>
            </a:extLst>
          </p:cNvPr>
          <p:cNvSpPr/>
          <p:nvPr/>
        </p:nvSpPr>
        <p:spPr>
          <a:xfrm>
            <a:off x="1016000" y="-1175657"/>
            <a:ext cx="914400" cy="91440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7873F6-C53B-4FD6-1D45-390A912CA0B2}"/>
              </a:ext>
            </a:extLst>
          </p:cNvPr>
          <p:cNvSpPr/>
          <p:nvPr/>
        </p:nvSpPr>
        <p:spPr>
          <a:xfrm>
            <a:off x="2032000" y="-1175657"/>
            <a:ext cx="914400" cy="914400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0B3BF-A0F1-B1E3-796F-4D8DF9D97761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D2B-1AB8-E285-B6A9-A61D3CC89033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F516-4295-66AC-7785-05B817A30EEC}"/>
              </a:ext>
            </a:extLst>
          </p:cNvPr>
          <p:cNvSpPr/>
          <p:nvPr/>
        </p:nvSpPr>
        <p:spPr>
          <a:xfrm>
            <a:off x="3062301" y="-1181368"/>
            <a:ext cx="914400" cy="914400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E4EDE0-8030-4493-2C19-9CF8AEA97EF3}"/>
              </a:ext>
            </a:extLst>
          </p:cNvPr>
          <p:cNvGrpSpPr/>
          <p:nvPr/>
        </p:nvGrpSpPr>
        <p:grpSpPr>
          <a:xfrm>
            <a:off x="803520" y="1319181"/>
            <a:ext cx="10584960" cy="4510657"/>
            <a:chOff x="1016000" y="1319181"/>
            <a:chExt cx="10584960" cy="451065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1327FBD-0E4E-65C2-0791-05625AA200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9520"/>
            <a:stretch/>
          </p:blipFill>
          <p:spPr>
            <a:xfrm>
              <a:off x="1016000" y="1319181"/>
              <a:ext cx="5049636" cy="451065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D0452A-BDB0-2C22-6020-3F8BF9693BF4}"/>
                </a:ext>
              </a:extLst>
            </p:cNvPr>
            <p:cNvSpPr txBox="1"/>
            <p:nvPr/>
          </p:nvSpPr>
          <p:spPr>
            <a:xfrm>
              <a:off x="6657290" y="1895627"/>
              <a:ext cx="47339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E5004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02-4. AI </a:t>
              </a:r>
              <a:r>
                <a:rPr lang="ko-KR" altLang="en-US" sz="2800" dirty="0">
                  <a:solidFill>
                    <a:srgbClr val="E5004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구현 </a:t>
              </a:r>
              <a:r>
                <a:rPr lang="en-US" altLang="ko-KR" sz="2800" dirty="0">
                  <a:solidFill>
                    <a:srgbClr val="E5004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_ </a:t>
              </a:r>
              <a:r>
                <a:rPr lang="ko-KR" altLang="en-US" sz="2800" dirty="0">
                  <a:solidFill>
                    <a:srgbClr val="E5004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알고리즘 구현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D40A10-C4F0-4506-76FD-BF582FD40EA0}"/>
                </a:ext>
              </a:extLst>
            </p:cNvPr>
            <p:cNvSpPr txBox="1"/>
            <p:nvPr/>
          </p:nvSpPr>
          <p:spPr>
            <a:xfrm>
              <a:off x="6689769" y="2508840"/>
              <a:ext cx="4701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10000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개의 데이터셋을 학습시킬 알고리즘을 다음과 같이 구현했습니다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21B9352-1991-9D2B-38F8-8B3B8C643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507" b="-1016"/>
            <a:stretch/>
          </p:blipFill>
          <p:spPr>
            <a:xfrm>
              <a:off x="6657290" y="3429000"/>
              <a:ext cx="4943670" cy="1911599"/>
            </a:xfrm>
            <a:prstGeom prst="rect">
              <a:avLst/>
            </a:prstGeom>
          </p:spPr>
        </p:pic>
      </p:grpSp>
      <p:sp>
        <p:nvSpPr>
          <p:cNvPr id="16" name="직사각형 10">
            <a:extLst>
              <a:ext uri="{FF2B5EF4-FFF2-40B4-BE49-F238E27FC236}">
                <a16:creationId xmlns:a16="http://schemas.microsoft.com/office/drawing/2014/main" id="{E50B2278-D3A4-893D-3EC9-9337347A7791}"/>
              </a:ext>
            </a:extLst>
          </p:cNvPr>
          <p:cNvSpPr/>
          <p:nvPr/>
        </p:nvSpPr>
        <p:spPr>
          <a:xfrm>
            <a:off x="3517642" y="5721292"/>
            <a:ext cx="8674972" cy="1136708"/>
          </a:xfrm>
          <a:custGeom>
            <a:avLst/>
            <a:gdLst>
              <a:gd name="connsiteX0" fmla="*/ 0 w 8674359"/>
              <a:gd name="connsiteY0" fmla="*/ 0 h 923730"/>
              <a:gd name="connsiteX1" fmla="*/ 8674359 w 8674359"/>
              <a:gd name="connsiteY1" fmla="*/ 0 h 923730"/>
              <a:gd name="connsiteX2" fmla="*/ 8674359 w 8674359"/>
              <a:gd name="connsiteY2" fmla="*/ 923730 h 923730"/>
              <a:gd name="connsiteX3" fmla="*/ 0 w 8674359"/>
              <a:gd name="connsiteY3" fmla="*/ 923730 h 923730"/>
              <a:gd name="connsiteX4" fmla="*/ 0 w 8674359"/>
              <a:gd name="connsiteY4" fmla="*/ 0 h 923730"/>
              <a:gd name="connsiteX0" fmla="*/ 0 w 8674359"/>
              <a:gd name="connsiteY0" fmla="*/ 808652 h 1732382"/>
              <a:gd name="connsiteX1" fmla="*/ 8674359 w 8674359"/>
              <a:gd name="connsiteY1" fmla="*/ 808652 h 1732382"/>
              <a:gd name="connsiteX2" fmla="*/ 8674359 w 8674359"/>
              <a:gd name="connsiteY2" fmla="*/ 1732382 h 1732382"/>
              <a:gd name="connsiteX3" fmla="*/ 0 w 8674359"/>
              <a:gd name="connsiteY3" fmla="*/ 1732382 h 1732382"/>
              <a:gd name="connsiteX4" fmla="*/ 0 w 8674359"/>
              <a:gd name="connsiteY4" fmla="*/ 808652 h 1732382"/>
              <a:gd name="connsiteX0" fmla="*/ 0 w 8674359"/>
              <a:gd name="connsiteY0" fmla="*/ 723075 h 1646805"/>
              <a:gd name="connsiteX1" fmla="*/ 8674359 w 8674359"/>
              <a:gd name="connsiteY1" fmla="*/ 723075 h 1646805"/>
              <a:gd name="connsiteX2" fmla="*/ 8674359 w 8674359"/>
              <a:gd name="connsiteY2" fmla="*/ 1646805 h 1646805"/>
              <a:gd name="connsiteX3" fmla="*/ 0 w 8674359"/>
              <a:gd name="connsiteY3" fmla="*/ 1646805 h 1646805"/>
              <a:gd name="connsiteX4" fmla="*/ 0 w 8674359"/>
              <a:gd name="connsiteY4" fmla="*/ 723075 h 1646805"/>
              <a:gd name="connsiteX0" fmla="*/ 0 w 8674359"/>
              <a:gd name="connsiteY0" fmla="*/ 949092 h 1872822"/>
              <a:gd name="connsiteX1" fmla="*/ 8665029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359"/>
              <a:gd name="connsiteY0" fmla="*/ 949092 h 1872822"/>
              <a:gd name="connsiteX1" fmla="*/ 8669792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972"/>
              <a:gd name="connsiteY0" fmla="*/ 945736 h 1869466"/>
              <a:gd name="connsiteX1" fmla="*/ 8674554 w 8674972"/>
              <a:gd name="connsiteY1" fmla="*/ 668674 h 1869466"/>
              <a:gd name="connsiteX2" fmla="*/ 8674359 w 8674972"/>
              <a:gd name="connsiteY2" fmla="*/ 1869466 h 1869466"/>
              <a:gd name="connsiteX3" fmla="*/ 0 w 8674972"/>
              <a:gd name="connsiteY3" fmla="*/ 1869466 h 1869466"/>
              <a:gd name="connsiteX4" fmla="*/ 0 w 8674972"/>
              <a:gd name="connsiteY4" fmla="*/ 945736 h 1869466"/>
              <a:gd name="connsiteX0" fmla="*/ 0 w 8674972"/>
              <a:gd name="connsiteY0" fmla="*/ 657433 h 1581163"/>
              <a:gd name="connsiteX1" fmla="*/ 8674554 w 8674972"/>
              <a:gd name="connsiteY1" fmla="*/ 380371 h 1581163"/>
              <a:gd name="connsiteX2" fmla="*/ 8674359 w 8674972"/>
              <a:gd name="connsiteY2" fmla="*/ 1581163 h 1581163"/>
              <a:gd name="connsiteX3" fmla="*/ 0 w 8674972"/>
              <a:gd name="connsiteY3" fmla="*/ 1581163 h 1581163"/>
              <a:gd name="connsiteX4" fmla="*/ 0 w 8674972"/>
              <a:gd name="connsiteY4" fmla="*/ 657433 h 158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972" h="1581163">
                <a:moveTo>
                  <a:pt x="0" y="657433"/>
                </a:moveTo>
                <a:cubicBezTo>
                  <a:pt x="3003420" y="1077310"/>
                  <a:pt x="4559547" y="-763372"/>
                  <a:pt x="8674554" y="380371"/>
                </a:cubicBezTo>
                <a:cubicBezTo>
                  <a:pt x="8676076" y="782002"/>
                  <a:pt x="8672837" y="1179532"/>
                  <a:pt x="8674359" y="1581163"/>
                </a:cubicBezTo>
                <a:lnTo>
                  <a:pt x="0" y="1581163"/>
                </a:lnTo>
                <a:lnTo>
                  <a:pt x="0" y="657433"/>
                </a:lnTo>
                <a:close/>
              </a:path>
            </a:pathLst>
          </a:cu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7">
            <a:extLst>
              <a:ext uri="{FF2B5EF4-FFF2-40B4-BE49-F238E27FC236}">
                <a16:creationId xmlns:a16="http://schemas.microsoft.com/office/drawing/2014/main" id="{4DD4E128-9B3F-5ACD-EB61-3E0A6FDE1EDF}"/>
              </a:ext>
            </a:extLst>
          </p:cNvPr>
          <p:cNvSpPr/>
          <p:nvPr/>
        </p:nvSpPr>
        <p:spPr>
          <a:xfrm>
            <a:off x="0" y="5938384"/>
            <a:ext cx="12192000" cy="919616"/>
          </a:xfrm>
          <a:custGeom>
            <a:avLst/>
            <a:gdLst>
              <a:gd name="connsiteX0" fmla="*/ 0 w 12192000"/>
              <a:gd name="connsiteY0" fmla="*/ 0 h 1194318"/>
              <a:gd name="connsiteX1" fmla="*/ 12192000 w 12192000"/>
              <a:gd name="connsiteY1" fmla="*/ 0 h 1194318"/>
              <a:gd name="connsiteX2" fmla="*/ 12192000 w 12192000"/>
              <a:gd name="connsiteY2" fmla="*/ 1194318 h 1194318"/>
              <a:gd name="connsiteX3" fmla="*/ 0 w 12192000"/>
              <a:gd name="connsiteY3" fmla="*/ 1194318 h 1194318"/>
              <a:gd name="connsiteX4" fmla="*/ 0 w 12192000"/>
              <a:gd name="connsiteY4" fmla="*/ 0 h 1194318"/>
              <a:gd name="connsiteX0" fmla="*/ 0 w 12192000"/>
              <a:gd name="connsiteY0" fmla="*/ 439575 h 1633893"/>
              <a:gd name="connsiteX1" fmla="*/ 12192000 w 12192000"/>
              <a:gd name="connsiteY1" fmla="*/ 439575 h 1633893"/>
              <a:gd name="connsiteX2" fmla="*/ 12192000 w 12192000"/>
              <a:gd name="connsiteY2" fmla="*/ 1633893 h 1633893"/>
              <a:gd name="connsiteX3" fmla="*/ 0 w 12192000"/>
              <a:gd name="connsiteY3" fmla="*/ 1633893 h 1633893"/>
              <a:gd name="connsiteX4" fmla="*/ 0 w 12192000"/>
              <a:gd name="connsiteY4" fmla="*/ 439575 h 1633893"/>
              <a:gd name="connsiteX0" fmla="*/ 0 w 12192000"/>
              <a:gd name="connsiteY0" fmla="*/ 230687 h 1425005"/>
              <a:gd name="connsiteX1" fmla="*/ 12192000 w 12192000"/>
              <a:gd name="connsiteY1" fmla="*/ 230687 h 1425005"/>
              <a:gd name="connsiteX2" fmla="*/ 12192000 w 12192000"/>
              <a:gd name="connsiteY2" fmla="*/ 1425005 h 1425005"/>
              <a:gd name="connsiteX3" fmla="*/ 0 w 12192000"/>
              <a:gd name="connsiteY3" fmla="*/ 1425005 h 1425005"/>
              <a:gd name="connsiteX4" fmla="*/ 0 w 12192000"/>
              <a:gd name="connsiteY4" fmla="*/ 230687 h 14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25005">
                <a:moveTo>
                  <a:pt x="0" y="230687"/>
                </a:moveTo>
                <a:cubicBezTo>
                  <a:pt x="4409233" y="-758358"/>
                  <a:pt x="7969380" y="1854214"/>
                  <a:pt x="12192000" y="230687"/>
                </a:cubicBezTo>
                <a:lnTo>
                  <a:pt x="12192000" y="1425005"/>
                </a:lnTo>
                <a:lnTo>
                  <a:pt x="0" y="1425005"/>
                </a:lnTo>
                <a:lnTo>
                  <a:pt x="0" y="230687"/>
                </a:lnTo>
                <a:close/>
              </a:path>
            </a:pathLst>
          </a:cu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2F6AB7E-B043-9CB2-1140-DDF5C0D562BF}"/>
              </a:ext>
            </a:extLst>
          </p:cNvPr>
          <p:cNvGrpSpPr/>
          <p:nvPr/>
        </p:nvGrpSpPr>
        <p:grpSpPr>
          <a:xfrm>
            <a:off x="3664936" y="244230"/>
            <a:ext cx="4862129" cy="723348"/>
            <a:chOff x="3756240" y="244230"/>
            <a:chExt cx="4862129" cy="7233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E0BD95-86F7-376C-B5A1-3B86961BFD7C}"/>
                </a:ext>
              </a:extLst>
            </p:cNvPr>
            <p:cNvSpPr txBox="1"/>
            <p:nvPr/>
          </p:nvSpPr>
          <p:spPr>
            <a:xfrm>
              <a:off x="3756240" y="64827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Background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AAADBE-87F8-AB53-EF86-CA3D3074E726}"/>
                </a:ext>
              </a:extLst>
            </p:cNvPr>
            <p:cNvSpPr txBox="1"/>
            <p:nvPr/>
          </p:nvSpPr>
          <p:spPr>
            <a:xfrm>
              <a:off x="6675953" y="629024"/>
              <a:ext cx="1124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Application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37B6CE-65F2-69FE-953D-B185C83D67E9}"/>
                </a:ext>
              </a:extLst>
            </p:cNvPr>
            <p:cNvSpPr txBox="1"/>
            <p:nvPr/>
          </p:nvSpPr>
          <p:spPr>
            <a:xfrm>
              <a:off x="5274732" y="648278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Introduce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328C3D-6309-D066-4DDB-77A24CBE2A9C}"/>
                </a:ext>
              </a:extLst>
            </p:cNvPr>
            <p:cNvSpPr txBox="1"/>
            <p:nvPr/>
          </p:nvSpPr>
          <p:spPr>
            <a:xfrm>
              <a:off x="8157987" y="64827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End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58D9575-02C5-A11E-9631-1EA05D89365E}"/>
                </a:ext>
              </a:extLst>
            </p:cNvPr>
            <p:cNvCxnSpPr/>
            <p:nvPr/>
          </p:nvCxnSpPr>
          <p:spPr>
            <a:xfrm flipH="1">
              <a:off x="4947434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10E28DF-9CD0-7D72-FD27-BD4C1CADC317}"/>
                </a:ext>
              </a:extLst>
            </p:cNvPr>
            <p:cNvCxnSpPr/>
            <p:nvPr/>
          </p:nvCxnSpPr>
          <p:spPr>
            <a:xfrm flipH="1">
              <a:off x="6449590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334842D-0B2C-8493-8CF8-93151DA4AC1E}"/>
                </a:ext>
              </a:extLst>
            </p:cNvPr>
            <p:cNvCxnSpPr/>
            <p:nvPr/>
          </p:nvCxnSpPr>
          <p:spPr>
            <a:xfrm flipH="1">
              <a:off x="7926387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A05504C-2C58-B4EC-95B6-ABC54CF09C2F}"/>
                </a:ext>
              </a:extLst>
            </p:cNvPr>
            <p:cNvSpPr/>
            <p:nvPr/>
          </p:nvSpPr>
          <p:spPr>
            <a:xfrm>
              <a:off x="831922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396D77F-34F9-7D65-CEFB-62DC9AB42D37}"/>
                </a:ext>
              </a:extLst>
            </p:cNvPr>
            <p:cNvSpPr/>
            <p:nvPr/>
          </p:nvSpPr>
          <p:spPr>
            <a:xfrm>
              <a:off x="4204415" y="319412"/>
              <a:ext cx="137908" cy="13790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AAE7638-4392-EEDD-8483-F4EC30B47772}"/>
                </a:ext>
              </a:extLst>
            </p:cNvPr>
            <p:cNvSpPr/>
            <p:nvPr/>
          </p:nvSpPr>
          <p:spPr>
            <a:xfrm>
              <a:off x="7097471" y="244230"/>
              <a:ext cx="280988" cy="28098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363EF0B-411C-E708-959D-E31D93466F70}"/>
                </a:ext>
              </a:extLst>
            </p:cNvPr>
            <p:cNvSpPr/>
            <p:nvPr/>
          </p:nvSpPr>
          <p:spPr>
            <a:xfrm>
              <a:off x="563073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7618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AD9A8-C380-1651-47A2-39D60B6B18AE}"/>
              </a:ext>
            </a:extLst>
          </p:cNvPr>
          <p:cNvSpPr/>
          <p:nvPr/>
        </p:nvSpPr>
        <p:spPr>
          <a:xfrm>
            <a:off x="1016000" y="-1175657"/>
            <a:ext cx="914400" cy="91440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7873F6-C53B-4FD6-1D45-390A912CA0B2}"/>
              </a:ext>
            </a:extLst>
          </p:cNvPr>
          <p:cNvSpPr/>
          <p:nvPr/>
        </p:nvSpPr>
        <p:spPr>
          <a:xfrm>
            <a:off x="2032000" y="-1175657"/>
            <a:ext cx="914400" cy="914400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0B3BF-A0F1-B1E3-796F-4D8DF9D97761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D2B-1AB8-E285-B6A9-A61D3CC89033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00AD5C2A-BEE0-8FB9-F5FC-EFCF736E6E10}"/>
              </a:ext>
            </a:extLst>
          </p:cNvPr>
          <p:cNvSpPr/>
          <p:nvPr/>
        </p:nvSpPr>
        <p:spPr>
          <a:xfrm>
            <a:off x="3517642" y="5721292"/>
            <a:ext cx="8674972" cy="1136708"/>
          </a:xfrm>
          <a:custGeom>
            <a:avLst/>
            <a:gdLst>
              <a:gd name="connsiteX0" fmla="*/ 0 w 8674359"/>
              <a:gd name="connsiteY0" fmla="*/ 0 h 923730"/>
              <a:gd name="connsiteX1" fmla="*/ 8674359 w 8674359"/>
              <a:gd name="connsiteY1" fmla="*/ 0 h 923730"/>
              <a:gd name="connsiteX2" fmla="*/ 8674359 w 8674359"/>
              <a:gd name="connsiteY2" fmla="*/ 923730 h 923730"/>
              <a:gd name="connsiteX3" fmla="*/ 0 w 8674359"/>
              <a:gd name="connsiteY3" fmla="*/ 923730 h 923730"/>
              <a:gd name="connsiteX4" fmla="*/ 0 w 8674359"/>
              <a:gd name="connsiteY4" fmla="*/ 0 h 923730"/>
              <a:gd name="connsiteX0" fmla="*/ 0 w 8674359"/>
              <a:gd name="connsiteY0" fmla="*/ 808652 h 1732382"/>
              <a:gd name="connsiteX1" fmla="*/ 8674359 w 8674359"/>
              <a:gd name="connsiteY1" fmla="*/ 808652 h 1732382"/>
              <a:gd name="connsiteX2" fmla="*/ 8674359 w 8674359"/>
              <a:gd name="connsiteY2" fmla="*/ 1732382 h 1732382"/>
              <a:gd name="connsiteX3" fmla="*/ 0 w 8674359"/>
              <a:gd name="connsiteY3" fmla="*/ 1732382 h 1732382"/>
              <a:gd name="connsiteX4" fmla="*/ 0 w 8674359"/>
              <a:gd name="connsiteY4" fmla="*/ 808652 h 1732382"/>
              <a:gd name="connsiteX0" fmla="*/ 0 w 8674359"/>
              <a:gd name="connsiteY0" fmla="*/ 723075 h 1646805"/>
              <a:gd name="connsiteX1" fmla="*/ 8674359 w 8674359"/>
              <a:gd name="connsiteY1" fmla="*/ 723075 h 1646805"/>
              <a:gd name="connsiteX2" fmla="*/ 8674359 w 8674359"/>
              <a:gd name="connsiteY2" fmla="*/ 1646805 h 1646805"/>
              <a:gd name="connsiteX3" fmla="*/ 0 w 8674359"/>
              <a:gd name="connsiteY3" fmla="*/ 1646805 h 1646805"/>
              <a:gd name="connsiteX4" fmla="*/ 0 w 8674359"/>
              <a:gd name="connsiteY4" fmla="*/ 723075 h 1646805"/>
              <a:gd name="connsiteX0" fmla="*/ 0 w 8674359"/>
              <a:gd name="connsiteY0" fmla="*/ 949092 h 1872822"/>
              <a:gd name="connsiteX1" fmla="*/ 8665029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359"/>
              <a:gd name="connsiteY0" fmla="*/ 949092 h 1872822"/>
              <a:gd name="connsiteX1" fmla="*/ 8669792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972"/>
              <a:gd name="connsiteY0" fmla="*/ 945736 h 1869466"/>
              <a:gd name="connsiteX1" fmla="*/ 8674554 w 8674972"/>
              <a:gd name="connsiteY1" fmla="*/ 668674 h 1869466"/>
              <a:gd name="connsiteX2" fmla="*/ 8674359 w 8674972"/>
              <a:gd name="connsiteY2" fmla="*/ 1869466 h 1869466"/>
              <a:gd name="connsiteX3" fmla="*/ 0 w 8674972"/>
              <a:gd name="connsiteY3" fmla="*/ 1869466 h 1869466"/>
              <a:gd name="connsiteX4" fmla="*/ 0 w 8674972"/>
              <a:gd name="connsiteY4" fmla="*/ 945736 h 1869466"/>
              <a:gd name="connsiteX0" fmla="*/ 0 w 8674972"/>
              <a:gd name="connsiteY0" fmla="*/ 657433 h 1581163"/>
              <a:gd name="connsiteX1" fmla="*/ 8674554 w 8674972"/>
              <a:gd name="connsiteY1" fmla="*/ 380371 h 1581163"/>
              <a:gd name="connsiteX2" fmla="*/ 8674359 w 8674972"/>
              <a:gd name="connsiteY2" fmla="*/ 1581163 h 1581163"/>
              <a:gd name="connsiteX3" fmla="*/ 0 w 8674972"/>
              <a:gd name="connsiteY3" fmla="*/ 1581163 h 1581163"/>
              <a:gd name="connsiteX4" fmla="*/ 0 w 8674972"/>
              <a:gd name="connsiteY4" fmla="*/ 657433 h 158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972" h="1581163">
                <a:moveTo>
                  <a:pt x="0" y="657433"/>
                </a:moveTo>
                <a:cubicBezTo>
                  <a:pt x="3003420" y="1077310"/>
                  <a:pt x="4559547" y="-763372"/>
                  <a:pt x="8674554" y="380371"/>
                </a:cubicBezTo>
                <a:cubicBezTo>
                  <a:pt x="8676076" y="782002"/>
                  <a:pt x="8672837" y="1179532"/>
                  <a:pt x="8674359" y="1581163"/>
                </a:cubicBezTo>
                <a:lnTo>
                  <a:pt x="0" y="1581163"/>
                </a:lnTo>
                <a:lnTo>
                  <a:pt x="0" y="657433"/>
                </a:lnTo>
                <a:close/>
              </a:path>
            </a:pathLst>
          </a:cu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6EE83BCB-6DE3-4FE4-1F01-9FDB0099D30E}"/>
              </a:ext>
            </a:extLst>
          </p:cNvPr>
          <p:cNvSpPr/>
          <p:nvPr/>
        </p:nvSpPr>
        <p:spPr>
          <a:xfrm>
            <a:off x="0" y="5938384"/>
            <a:ext cx="12192000" cy="919616"/>
          </a:xfrm>
          <a:custGeom>
            <a:avLst/>
            <a:gdLst>
              <a:gd name="connsiteX0" fmla="*/ 0 w 12192000"/>
              <a:gd name="connsiteY0" fmla="*/ 0 h 1194318"/>
              <a:gd name="connsiteX1" fmla="*/ 12192000 w 12192000"/>
              <a:gd name="connsiteY1" fmla="*/ 0 h 1194318"/>
              <a:gd name="connsiteX2" fmla="*/ 12192000 w 12192000"/>
              <a:gd name="connsiteY2" fmla="*/ 1194318 h 1194318"/>
              <a:gd name="connsiteX3" fmla="*/ 0 w 12192000"/>
              <a:gd name="connsiteY3" fmla="*/ 1194318 h 1194318"/>
              <a:gd name="connsiteX4" fmla="*/ 0 w 12192000"/>
              <a:gd name="connsiteY4" fmla="*/ 0 h 1194318"/>
              <a:gd name="connsiteX0" fmla="*/ 0 w 12192000"/>
              <a:gd name="connsiteY0" fmla="*/ 439575 h 1633893"/>
              <a:gd name="connsiteX1" fmla="*/ 12192000 w 12192000"/>
              <a:gd name="connsiteY1" fmla="*/ 439575 h 1633893"/>
              <a:gd name="connsiteX2" fmla="*/ 12192000 w 12192000"/>
              <a:gd name="connsiteY2" fmla="*/ 1633893 h 1633893"/>
              <a:gd name="connsiteX3" fmla="*/ 0 w 12192000"/>
              <a:gd name="connsiteY3" fmla="*/ 1633893 h 1633893"/>
              <a:gd name="connsiteX4" fmla="*/ 0 w 12192000"/>
              <a:gd name="connsiteY4" fmla="*/ 439575 h 1633893"/>
              <a:gd name="connsiteX0" fmla="*/ 0 w 12192000"/>
              <a:gd name="connsiteY0" fmla="*/ 230687 h 1425005"/>
              <a:gd name="connsiteX1" fmla="*/ 12192000 w 12192000"/>
              <a:gd name="connsiteY1" fmla="*/ 230687 h 1425005"/>
              <a:gd name="connsiteX2" fmla="*/ 12192000 w 12192000"/>
              <a:gd name="connsiteY2" fmla="*/ 1425005 h 1425005"/>
              <a:gd name="connsiteX3" fmla="*/ 0 w 12192000"/>
              <a:gd name="connsiteY3" fmla="*/ 1425005 h 1425005"/>
              <a:gd name="connsiteX4" fmla="*/ 0 w 12192000"/>
              <a:gd name="connsiteY4" fmla="*/ 230687 h 14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25005">
                <a:moveTo>
                  <a:pt x="0" y="230687"/>
                </a:moveTo>
                <a:cubicBezTo>
                  <a:pt x="4409233" y="-758358"/>
                  <a:pt x="7969380" y="1854214"/>
                  <a:pt x="12192000" y="230687"/>
                </a:cubicBezTo>
                <a:lnTo>
                  <a:pt x="12192000" y="1425005"/>
                </a:lnTo>
                <a:lnTo>
                  <a:pt x="0" y="1425005"/>
                </a:lnTo>
                <a:lnTo>
                  <a:pt x="0" y="230687"/>
                </a:lnTo>
                <a:close/>
              </a:path>
            </a:pathLst>
          </a:cu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F516-4295-66AC-7785-05B817A30EEC}"/>
              </a:ext>
            </a:extLst>
          </p:cNvPr>
          <p:cNvSpPr/>
          <p:nvPr/>
        </p:nvSpPr>
        <p:spPr>
          <a:xfrm>
            <a:off x="3062301" y="-1181368"/>
            <a:ext cx="914400" cy="914400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30BA7C-7865-EF51-AE95-270AEAB94ECF}"/>
              </a:ext>
            </a:extLst>
          </p:cNvPr>
          <p:cNvGrpSpPr/>
          <p:nvPr/>
        </p:nvGrpSpPr>
        <p:grpSpPr>
          <a:xfrm>
            <a:off x="3664936" y="244230"/>
            <a:ext cx="4862129" cy="723348"/>
            <a:chOff x="3756240" y="244230"/>
            <a:chExt cx="4862129" cy="7233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CC53DC-82DA-EBE5-60F3-8420C40E97A6}"/>
                </a:ext>
              </a:extLst>
            </p:cNvPr>
            <p:cNvSpPr txBox="1"/>
            <p:nvPr/>
          </p:nvSpPr>
          <p:spPr>
            <a:xfrm>
              <a:off x="3756240" y="64827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Background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761C4B-509F-2451-1AEB-E26258BE52AE}"/>
                </a:ext>
              </a:extLst>
            </p:cNvPr>
            <p:cNvSpPr txBox="1"/>
            <p:nvPr/>
          </p:nvSpPr>
          <p:spPr>
            <a:xfrm>
              <a:off x="6675953" y="629024"/>
              <a:ext cx="1124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Application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529BD-BA6B-870D-C2E1-B848655D0DD7}"/>
                </a:ext>
              </a:extLst>
            </p:cNvPr>
            <p:cNvSpPr txBox="1"/>
            <p:nvPr/>
          </p:nvSpPr>
          <p:spPr>
            <a:xfrm>
              <a:off x="5274732" y="648278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Introduce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B960C7-7AB2-31E4-9611-B88BC2B04798}"/>
                </a:ext>
              </a:extLst>
            </p:cNvPr>
            <p:cNvSpPr txBox="1"/>
            <p:nvPr/>
          </p:nvSpPr>
          <p:spPr>
            <a:xfrm>
              <a:off x="8157987" y="64827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End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9544764-EEB6-2B1F-0B64-748016C357CE}"/>
                </a:ext>
              </a:extLst>
            </p:cNvPr>
            <p:cNvCxnSpPr/>
            <p:nvPr/>
          </p:nvCxnSpPr>
          <p:spPr>
            <a:xfrm flipH="1">
              <a:off x="4947434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292F59D-FCA2-F6D9-2D84-68E0DE06A254}"/>
                </a:ext>
              </a:extLst>
            </p:cNvPr>
            <p:cNvCxnSpPr/>
            <p:nvPr/>
          </p:nvCxnSpPr>
          <p:spPr>
            <a:xfrm flipH="1">
              <a:off x="6449590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E9D6CC8-ACD4-49F9-55C2-A7238B133DF6}"/>
                </a:ext>
              </a:extLst>
            </p:cNvPr>
            <p:cNvCxnSpPr/>
            <p:nvPr/>
          </p:nvCxnSpPr>
          <p:spPr>
            <a:xfrm flipH="1">
              <a:off x="7926387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00F83D2-F330-B0E7-2E38-905F6534847A}"/>
                </a:ext>
              </a:extLst>
            </p:cNvPr>
            <p:cNvSpPr/>
            <p:nvPr/>
          </p:nvSpPr>
          <p:spPr>
            <a:xfrm>
              <a:off x="831922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6B2A975-6009-56C1-684A-FC60AC7521B2}"/>
                </a:ext>
              </a:extLst>
            </p:cNvPr>
            <p:cNvSpPr/>
            <p:nvPr/>
          </p:nvSpPr>
          <p:spPr>
            <a:xfrm>
              <a:off x="4204415" y="319412"/>
              <a:ext cx="137908" cy="13790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F4CCD9F-D456-66E9-8663-84AB6830820D}"/>
                </a:ext>
              </a:extLst>
            </p:cNvPr>
            <p:cNvSpPr/>
            <p:nvPr/>
          </p:nvSpPr>
          <p:spPr>
            <a:xfrm>
              <a:off x="7097471" y="244230"/>
              <a:ext cx="280988" cy="28098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1E3DA10-D162-FB0E-752A-5FD3B0277ADD}"/>
                </a:ext>
              </a:extLst>
            </p:cNvPr>
            <p:cNvSpPr/>
            <p:nvPr/>
          </p:nvSpPr>
          <p:spPr>
            <a:xfrm>
              <a:off x="563073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CD0452A-BDB0-2C22-6020-3F8BF9693BF4}"/>
              </a:ext>
            </a:extLst>
          </p:cNvPr>
          <p:cNvSpPr txBox="1"/>
          <p:nvPr/>
        </p:nvSpPr>
        <p:spPr>
          <a:xfrm>
            <a:off x="3606376" y="1407647"/>
            <a:ext cx="497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02-5. AI </a:t>
            </a:r>
            <a:r>
              <a:rPr lang="ko-KR" altLang="en-US" sz="28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28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</a:t>
            </a:r>
            <a:r>
              <a:rPr lang="ko-KR" altLang="en-US" sz="28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 진행 </a:t>
            </a:r>
            <a:r>
              <a:rPr lang="en-US" altLang="ko-KR" sz="28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2800" dirty="0">
              <a:solidFill>
                <a:srgbClr val="E5004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D40A10-C4F0-4506-76FD-BF582FD40EA0}"/>
              </a:ext>
            </a:extLst>
          </p:cNvPr>
          <p:cNvSpPr txBox="1"/>
          <p:nvPr/>
        </p:nvSpPr>
        <p:spPr>
          <a:xfrm>
            <a:off x="2802364" y="2018221"/>
            <a:ext cx="658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재정 상황이 줄어들었을 때를 고려하여 소득치를 줄였을 경우로 테스트를 진행하였습니다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71DA3D0-9358-181D-88F2-341654AD1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51" y="2581060"/>
            <a:ext cx="2074631" cy="203504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2F1400-03E4-3FAA-5905-5580A5047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051" y="2570573"/>
            <a:ext cx="2085794" cy="20455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097439D-A9C8-B03E-1168-CD0AEF5B1457}"/>
              </a:ext>
            </a:extLst>
          </p:cNvPr>
          <p:cNvSpPr txBox="1"/>
          <p:nvPr/>
        </p:nvSpPr>
        <p:spPr>
          <a:xfrm>
            <a:off x="3619044" y="4618155"/>
            <a:ext cx="22545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재정 상황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3B11F4-ACB8-022F-2E84-26A8FFC0BA81}"/>
              </a:ext>
            </a:extLst>
          </p:cNvPr>
          <p:cNvSpPr txBox="1"/>
          <p:nvPr/>
        </p:nvSpPr>
        <p:spPr>
          <a:xfrm>
            <a:off x="6328824" y="4618156"/>
            <a:ext cx="22545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줄어든 재정 상황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C25115-11A9-6782-D802-C484D654CF5E}"/>
              </a:ext>
            </a:extLst>
          </p:cNvPr>
          <p:cNvSpPr txBox="1"/>
          <p:nvPr/>
        </p:nvSpPr>
        <p:spPr>
          <a:xfrm>
            <a:off x="2460659" y="5122666"/>
            <a:ext cx="7270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소득치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30,000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줄어든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소득치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20,000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변화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387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AD9A8-C380-1651-47A2-39D60B6B18AE}"/>
              </a:ext>
            </a:extLst>
          </p:cNvPr>
          <p:cNvSpPr/>
          <p:nvPr/>
        </p:nvSpPr>
        <p:spPr>
          <a:xfrm>
            <a:off x="1016000" y="-1175657"/>
            <a:ext cx="914400" cy="91440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7873F6-C53B-4FD6-1D45-390A912CA0B2}"/>
              </a:ext>
            </a:extLst>
          </p:cNvPr>
          <p:cNvSpPr/>
          <p:nvPr/>
        </p:nvSpPr>
        <p:spPr>
          <a:xfrm>
            <a:off x="2032000" y="-1175657"/>
            <a:ext cx="914400" cy="914400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0B3BF-A0F1-B1E3-796F-4D8DF9D97761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D2B-1AB8-E285-B6A9-A61D3CC89033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00AD5C2A-BEE0-8FB9-F5FC-EFCF736E6E10}"/>
              </a:ext>
            </a:extLst>
          </p:cNvPr>
          <p:cNvSpPr/>
          <p:nvPr/>
        </p:nvSpPr>
        <p:spPr>
          <a:xfrm>
            <a:off x="3517642" y="5721292"/>
            <a:ext cx="8674972" cy="1136708"/>
          </a:xfrm>
          <a:custGeom>
            <a:avLst/>
            <a:gdLst>
              <a:gd name="connsiteX0" fmla="*/ 0 w 8674359"/>
              <a:gd name="connsiteY0" fmla="*/ 0 h 923730"/>
              <a:gd name="connsiteX1" fmla="*/ 8674359 w 8674359"/>
              <a:gd name="connsiteY1" fmla="*/ 0 h 923730"/>
              <a:gd name="connsiteX2" fmla="*/ 8674359 w 8674359"/>
              <a:gd name="connsiteY2" fmla="*/ 923730 h 923730"/>
              <a:gd name="connsiteX3" fmla="*/ 0 w 8674359"/>
              <a:gd name="connsiteY3" fmla="*/ 923730 h 923730"/>
              <a:gd name="connsiteX4" fmla="*/ 0 w 8674359"/>
              <a:gd name="connsiteY4" fmla="*/ 0 h 923730"/>
              <a:gd name="connsiteX0" fmla="*/ 0 w 8674359"/>
              <a:gd name="connsiteY0" fmla="*/ 808652 h 1732382"/>
              <a:gd name="connsiteX1" fmla="*/ 8674359 w 8674359"/>
              <a:gd name="connsiteY1" fmla="*/ 808652 h 1732382"/>
              <a:gd name="connsiteX2" fmla="*/ 8674359 w 8674359"/>
              <a:gd name="connsiteY2" fmla="*/ 1732382 h 1732382"/>
              <a:gd name="connsiteX3" fmla="*/ 0 w 8674359"/>
              <a:gd name="connsiteY3" fmla="*/ 1732382 h 1732382"/>
              <a:gd name="connsiteX4" fmla="*/ 0 w 8674359"/>
              <a:gd name="connsiteY4" fmla="*/ 808652 h 1732382"/>
              <a:gd name="connsiteX0" fmla="*/ 0 w 8674359"/>
              <a:gd name="connsiteY0" fmla="*/ 723075 h 1646805"/>
              <a:gd name="connsiteX1" fmla="*/ 8674359 w 8674359"/>
              <a:gd name="connsiteY1" fmla="*/ 723075 h 1646805"/>
              <a:gd name="connsiteX2" fmla="*/ 8674359 w 8674359"/>
              <a:gd name="connsiteY2" fmla="*/ 1646805 h 1646805"/>
              <a:gd name="connsiteX3" fmla="*/ 0 w 8674359"/>
              <a:gd name="connsiteY3" fmla="*/ 1646805 h 1646805"/>
              <a:gd name="connsiteX4" fmla="*/ 0 w 8674359"/>
              <a:gd name="connsiteY4" fmla="*/ 723075 h 1646805"/>
              <a:gd name="connsiteX0" fmla="*/ 0 w 8674359"/>
              <a:gd name="connsiteY0" fmla="*/ 949092 h 1872822"/>
              <a:gd name="connsiteX1" fmla="*/ 8665029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359"/>
              <a:gd name="connsiteY0" fmla="*/ 949092 h 1872822"/>
              <a:gd name="connsiteX1" fmla="*/ 8669792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972"/>
              <a:gd name="connsiteY0" fmla="*/ 945736 h 1869466"/>
              <a:gd name="connsiteX1" fmla="*/ 8674554 w 8674972"/>
              <a:gd name="connsiteY1" fmla="*/ 668674 h 1869466"/>
              <a:gd name="connsiteX2" fmla="*/ 8674359 w 8674972"/>
              <a:gd name="connsiteY2" fmla="*/ 1869466 h 1869466"/>
              <a:gd name="connsiteX3" fmla="*/ 0 w 8674972"/>
              <a:gd name="connsiteY3" fmla="*/ 1869466 h 1869466"/>
              <a:gd name="connsiteX4" fmla="*/ 0 w 8674972"/>
              <a:gd name="connsiteY4" fmla="*/ 945736 h 1869466"/>
              <a:gd name="connsiteX0" fmla="*/ 0 w 8674972"/>
              <a:gd name="connsiteY0" fmla="*/ 657433 h 1581163"/>
              <a:gd name="connsiteX1" fmla="*/ 8674554 w 8674972"/>
              <a:gd name="connsiteY1" fmla="*/ 380371 h 1581163"/>
              <a:gd name="connsiteX2" fmla="*/ 8674359 w 8674972"/>
              <a:gd name="connsiteY2" fmla="*/ 1581163 h 1581163"/>
              <a:gd name="connsiteX3" fmla="*/ 0 w 8674972"/>
              <a:gd name="connsiteY3" fmla="*/ 1581163 h 1581163"/>
              <a:gd name="connsiteX4" fmla="*/ 0 w 8674972"/>
              <a:gd name="connsiteY4" fmla="*/ 657433 h 158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972" h="1581163">
                <a:moveTo>
                  <a:pt x="0" y="657433"/>
                </a:moveTo>
                <a:cubicBezTo>
                  <a:pt x="3003420" y="1077310"/>
                  <a:pt x="4559547" y="-763372"/>
                  <a:pt x="8674554" y="380371"/>
                </a:cubicBezTo>
                <a:cubicBezTo>
                  <a:pt x="8676076" y="782002"/>
                  <a:pt x="8672837" y="1179532"/>
                  <a:pt x="8674359" y="1581163"/>
                </a:cubicBezTo>
                <a:lnTo>
                  <a:pt x="0" y="1581163"/>
                </a:lnTo>
                <a:lnTo>
                  <a:pt x="0" y="657433"/>
                </a:lnTo>
                <a:close/>
              </a:path>
            </a:pathLst>
          </a:cu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6EE83BCB-6DE3-4FE4-1F01-9FDB0099D30E}"/>
              </a:ext>
            </a:extLst>
          </p:cNvPr>
          <p:cNvSpPr/>
          <p:nvPr/>
        </p:nvSpPr>
        <p:spPr>
          <a:xfrm>
            <a:off x="0" y="5938384"/>
            <a:ext cx="12192000" cy="919616"/>
          </a:xfrm>
          <a:custGeom>
            <a:avLst/>
            <a:gdLst>
              <a:gd name="connsiteX0" fmla="*/ 0 w 12192000"/>
              <a:gd name="connsiteY0" fmla="*/ 0 h 1194318"/>
              <a:gd name="connsiteX1" fmla="*/ 12192000 w 12192000"/>
              <a:gd name="connsiteY1" fmla="*/ 0 h 1194318"/>
              <a:gd name="connsiteX2" fmla="*/ 12192000 w 12192000"/>
              <a:gd name="connsiteY2" fmla="*/ 1194318 h 1194318"/>
              <a:gd name="connsiteX3" fmla="*/ 0 w 12192000"/>
              <a:gd name="connsiteY3" fmla="*/ 1194318 h 1194318"/>
              <a:gd name="connsiteX4" fmla="*/ 0 w 12192000"/>
              <a:gd name="connsiteY4" fmla="*/ 0 h 1194318"/>
              <a:gd name="connsiteX0" fmla="*/ 0 w 12192000"/>
              <a:gd name="connsiteY0" fmla="*/ 439575 h 1633893"/>
              <a:gd name="connsiteX1" fmla="*/ 12192000 w 12192000"/>
              <a:gd name="connsiteY1" fmla="*/ 439575 h 1633893"/>
              <a:gd name="connsiteX2" fmla="*/ 12192000 w 12192000"/>
              <a:gd name="connsiteY2" fmla="*/ 1633893 h 1633893"/>
              <a:gd name="connsiteX3" fmla="*/ 0 w 12192000"/>
              <a:gd name="connsiteY3" fmla="*/ 1633893 h 1633893"/>
              <a:gd name="connsiteX4" fmla="*/ 0 w 12192000"/>
              <a:gd name="connsiteY4" fmla="*/ 439575 h 1633893"/>
              <a:gd name="connsiteX0" fmla="*/ 0 w 12192000"/>
              <a:gd name="connsiteY0" fmla="*/ 230687 h 1425005"/>
              <a:gd name="connsiteX1" fmla="*/ 12192000 w 12192000"/>
              <a:gd name="connsiteY1" fmla="*/ 230687 h 1425005"/>
              <a:gd name="connsiteX2" fmla="*/ 12192000 w 12192000"/>
              <a:gd name="connsiteY2" fmla="*/ 1425005 h 1425005"/>
              <a:gd name="connsiteX3" fmla="*/ 0 w 12192000"/>
              <a:gd name="connsiteY3" fmla="*/ 1425005 h 1425005"/>
              <a:gd name="connsiteX4" fmla="*/ 0 w 12192000"/>
              <a:gd name="connsiteY4" fmla="*/ 230687 h 14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25005">
                <a:moveTo>
                  <a:pt x="0" y="230687"/>
                </a:moveTo>
                <a:cubicBezTo>
                  <a:pt x="4409233" y="-758358"/>
                  <a:pt x="7969380" y="1854214"/>
                  <a:pt x="12192000" y="230687"/>
                </a:cubicBezTo>
                <a:lnTo>
                  <a:pt x="12192000" y="1425005"/>
                </a:lnTo>
                <a:lnTo>
                  <a:pt x="0" y="1425005"/>
                </a:lnTo>
                <a:lnTo>
                  <a:pt x="0" y="230687"/>
                </a:lnTo>
                <a:close/>
              </a:path>
            </a:pathLst>
          </a:cu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F516-4295-66AC-7785-05B817A30EEC}"/>
              </a:ext>
            </a:extLst>
          </p:cNvPr>
          <p:cNvSpPr/>
          <p:nvPr/>
        </p:nvSpPr>
        <p:spPr>
          <a:xfrm>
            <a:off x="3062301" y="-1181368"/>
            <a:ext cx="914400" cy="914400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30BA7C-7865-EF51-AE95-270AEAB94ECF}"/>
              </a:ext>
            </a:extLst>
          </p:cNvPr>
          <p:cNvGrpSpPr/>
          <p:nvPr/>
        </p:nvGrpSpPr>
        <p:grpSpPr>
          <a:xfrm>
            <a:off x="3664936" y="244230"/>
            <a:ext cx="4862129" cy="723348"/>
            <a:chOff x="3756240" y="244230"/>
            <a:chExt cx="4862129" cy="7233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CC53DC-82DA-EBE5-60F3-8420C40E97A6}"/>
                </a:ext>
              </a:extLst>
            </p:cNvPr>
            <p:cNvSpPr txBox="1"/>
            <p:nvPr/>
          </p:nvSpPr>
          <p:spPr>
            <a:xfrm>
              <a:off x="3756240" y="64827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Background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761C4B-509F-2451-1AEB-E26258BE52AE}"/>
                </a:ext>
              </a:extLst>
            </p:cNvPr>
            <p:cNvSpPr txBox="1"/>
            <p:nvPr/>
          </p:nvSpPr>
          <p:spPr>
            <a:xfrm>
              <a:off x="6675953" y="629024"/>
              <a:ext cx="1124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Application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529BD-BA6B-870D-C2E1-B848655D0DD7}"/>
                </a:ext>
              </a:extLst>
            </p:cNvPr>
            <p:cNvSpPr txBox="1"/>
            <p:nvPr/>
          </p:nvSpPr>
          <p:spPr>
            <a:xfrm>
              <a:off x="5274732" y="648278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Introduce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B960C7-7AB2-31E4-9611-B88BC2B04798}"/>
                </a:ext>
              </a:extLst>
            </p:cNvPr>
            <p:cNvSpPr txBox="1"/>
            <p:nvPr/>
          </p:nvSpPr>
          <p:spPr>
            <a:xfrm>
              <a:off x="8157987" y="64827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End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9544764-EEB6-2B1F-0B64-748016C357CE}"/>
                </a:ext>
              </a:extLst>
            </p:cNvPr>
            <p:cNvCxnSpPr/>
            <p:nvPr/>
          </p:nvCxnSpPr>
          <p:spPr>
            <a:xfrm flipH="1">
              <a:off x="4947434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292F59D-FCA2-F6D9-2D84-68E0DE06A254}"/>
                </a:ext>
              </a:extLst>
            </p:cNvPr>
            <p:cNvCxnSpPr/>
            <p:nvPr/>
          </p:nvCxnSpPr>
          <p:spPr>
            <a:xfrm flipH="1">
              <a:off x="6449590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E9D6CC8-ACD4-49F9-55C2-A7238B133DF6}"/>
                </a:ext>
              </a:extLst>
            </p:cNvPr>
            <p:cNvCxnSpPr/>
            <p:nvPr/>
          </p:nvCxnSpPr>
          <p:spPr>
            <a:xfrm flipH="1">
              <a:off x="7926387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00F83D2-F330-B0E7-2E38-905F6534847A}"/>
                </a:ext>
              </a:extLst>
            </p:cNvPr>
            <p:cNvSpPr/>
            <p:nvPr/>
          </p:nvSpPr>
          <p:spPr>
            <a:xfrm>
              <a:off x="831922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6B2A975-6009-56C1-684A-FC60AC7521B2}"/>
                </a:ext>
              </a:extLst>
            </p:cNvPr>
            <p:cNvSpPr/>
            <p:nvPr/>
          </p:nvSpPr>
          <p:spPr>
            <a:xfrm>
              <a:off x="4204415" y="319412"/>
              <a:ext cx="137908" cy="13790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F4CCD9F-D456-66E9-8663-84AB6830820D}"/>
                </a:ext>
              </a:extLst>
            </p:cNvPr>
            <p:cNvSpPr/>
            <p:nvPr/>
          </p:nvSpPr>
          <p:spPr>
            <a:xfrm>
              <a:off x="7097471" y="244230"/>
              <a:ext cx="280988" cy="28098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1E3DA10-D162-FB0E-752A-5FD3B0277ADD}"/>
                </a:ext>
              </a:extLst>
            </p:cNvPr>
            <p:cNvSpPr/>
            <p:nvPr/>
          </p:nvSpPr>
          <p:spPr>
            <a:xfrm>
              <a:off x="563073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A380C97-B100-4AB4-0277-8CB00299DBA5}"/>
              </a:ext>
            </a:extLst>
          </p:cNvPr>
          <p:cNvGrpSpPr/>
          <p:nvPr/>
        </p:nvGrpSpPr>
        <p:grpSpPr>
          <a:xfrm>
            <a:off x="739313" y="1258349"/>
            <a:ext cx="10713375" cy="4403204"/>
            <a:chOff x="810849" y="1258349"/>
            <a:chExt cx="10713375" cy="440320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CB16C8B-758E-BBB5-C545-7A950E108D72}"/>
                </a:ext>
              </a:extLst>
            </p:cNvPr>
            <p:cNvGrpSpPr/>
            <p:nvPr/>
          </p:nvGrpSpPr>
          <p:grpSpPr>
            <a:xfrm>
              <a:off x="810849" y="2286955"/>
              <a:ext cx="4979248" cy="2284091"/>
              <a:chOff x="204180" y="2722471"/>
              <a:chExt cx="4979248" cy="228409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D0452A-BDB0-2C22-6020-3F8BF9693BF4}"/>
                  </a:ext>
                </a:extLst>
              </p:cNvPr>
              <p:cNvSpPr txBox="1"/>
              <p:nvPr/>
            </p:nvSpPr>
            <p:spPr>
              <a:xfrm>
                <a:off x="204180" y="2722471"/>
                <a:ext cx="49792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E50046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02-6. AI </a:t>
                </a:r>
                <a:r>
                  <a:rPr lang="ko-KR" altLang="en-US" sz="2800" dirty="0">
                    <a:solidFill>
                      <a:srgbClr val="E50046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구현 </a:t>
                </a:r>
                <a:r>
                  <a:rPr lang="en-US" altLang="ko-KR" sz="2800" dirty="0">
                    <a:solidFill>
                      <a:srgbClr val="E50046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_ </a:t>
                </a:r>
                <a:r>
                  <a:rPr lang="ko-KR" altLang="en-US" sz="2800" dirty="0">
                    <a:solidFill>
                      <a:srgbClr val="E50046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테스트 진행 </a:t>
                </a:r>
                <a:r>
                  <a:rPr lang="en-US" altLang="ko-KR" sz="2800" dirty="0">
                    <a:solidFill>
                      <a:srgbClr val="E50046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(2)</a:t>
                </a:r>
                <a:endParaRPr lang="ko-KR" altLang="en-US" sz="2800" dirty="0">
                  <a:solidFill>
                    <a:srgbClr val="E5004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D40A10-C4F0-4506-76FD-BF582FD40EA0}"/>
                  </a:ext>
                </a:extLst>
              </p:cNvPr>
              <p:cNvSpPr txBox="1"/>
              <p:nvPr/>
            </p:nvSpPr>
            <p:spPr>
              <a:xfrm>
                <a:off x="224006" y="3406124"/>
                <a:ext cx="485599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소득치가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10,000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줄어들 때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현재 소비내역을 바탕으로 재정 상황이 줄어들었을  때의 예측 소비 내역을 결과값을 도출합니다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예측 소비 내역은 결국 추천 소비 내역으로 인식할 수 있습니다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실제 데이터를 기반으로 한다면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더욱 확실한 변화를 보일 것으로 예상합니다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현재는 정규분포를 가진 </a:t>
                </a:r>
                <a:r>
                  <a:rPr lang="ko-KR" alt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랜덤한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데이터셋을 이용하여 예측치가 특정 카테고리에서는 큰 변화를 보이지 않는 점이 아쉬움으로 남았습니다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235BA0D-40DB-8179-9043-EEB5EEA69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2342" y="1280349"/>
              <a:ext cx="1705224" cy="393068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810E0D-446C-B27F-271E-0952ADA1A3ED}"/>
                </a:ext>
              </a:extLst>
            </p:cNvPr>
            <p:cNvSpPr txBox="1"/>
            <p:nvPr/>
          </p:nvSpPr>
          <p:spPr>
            <a:xfrm>
              <a:off x="5837684" y="5312274"/>
              <a:ext cx="22545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현재 소비 내역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&gt;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107D2EA-834F-DA03-652E-3FD81610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7817" y="1258349"/>
              <a:ext cx="1938272" cy="393068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13E881-254D-A766-6979-1231A37065B3}"/>
                </a:ext>
              </a:extLst>
            </p:cNvPr>
            <p:cNvSpPr txBox="1"/>
            <p:nvPr/>
          </p:nvSpPr>
          <p:spPr>
            <a:xfrm>
              <a:off x="9269683" y="5353776"/>
              <a:ext cx="22545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예측 소비 내역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&gt;</a:t>
              </a:r>
            </a:p>
          </p:txBody>
        </p:sp>
        <p:sp>
          <p:nvSpPr>
            <p:cNvPr id="34" name="화살표: 갈매기형 수장 33">
              <a:extLst>
                <a:ext uri="{FF2B5EF4-FFF2-40B4-BE49-F238E27FC236}">
                  <a16:creationId xmlns:a16="http://schemas.microsoft.com/office/drawing/2014/main" id="{1E0BF1B9-685E-118E-DA2C-D05217322919}"/>
                </a:ext>
              </a:extLst>
            </p:cNvPr>
            <p:cNvSpPr/>
            <p:nvPr/>
          </p:nvSpPr>
          <p:spPr>
            <a:xfrm>
              <a:off x="8448425" y="2136111"/>
              <a:ext cx="491784" cy="2184057"/>
            </a:xfrm>
            <a:prstGeom prst="chevron">
              <a:avLst>
                <a:gd name="adj" fmla="val 85537"/>
              </a:avLst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008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AD9A8-C380-1651-47A2-39D60B6B18AE}"/>
              </a:ext>
            </a:extLst>
          </p:cNvPr>
          <p:cNvSpPr/>
          <p:nvPr/>
        </p:nvSpPr>
        <p:spPr>
          <a:xfrm>
            <a:off x="1016000" y="-1175657"/>
            <a:ext cx="914400" cy="91440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7873F6-C53B-4FD6-1D45-390A912CA0B2}"/>
              </a:ext>
            </a:extLst>
          </p:cNvPr>
          <p:cNvSpPr/>
          <p:nvPr/>
        </p:nvSpPr>
        <p:spPr>
          <a:xfrm>
            <a:off x="2032000" y="-1175657"/>
            <a:ext cx="914400" cy="914400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0B3BF-A0F1-B1E3-796F-4D8DF9D97761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D2B-1AB8-E285-B6A9-A61D3CC89033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F516-4295-66AC-7785-05B817A30EEC}"/>
              </a:ext>
            </a:extLst>
          </p:cNvPr>
          <p:cNvSpPr/>
          <p:nvPr/>
        </p:nvSpPr>
        <p:spPr>
          <a:xfrm>
            <a:off x="3062301" y="-1181368"/>
            <a:ext cx="914400" cy="914400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30BA7C-7865-EF51-AE95-270AEAB94ECF}"/>
              </a:ext>
            </a:extLst>
          </p:cNvPr>
          <p:cNvGrpSpPr/>
          <p:nvPr/>
        </p:nvGrpSpPr>
        <p:grpSpPr>
          <a:xfrm>
            <a:off x="3664936" y="244230"/>
            <a:ext cx="4862129" cy="723348"/>
            <a:chOff x="3756240" y="244230"/>
            <a:chExt cx="4862129" cy="7233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CC53DC-82DA-EBE5-60F3-8420C40E97A6}"/>
                </a:ext>
              </a:extLst>
            </p:cNvPr>
            <p:cNvSpPr txBox="1"/>
            <p:nvPr/>
          </p:nvSpPr>
          <p:spPr>
            <a:xfrm>
              <a:off x="3756240" y="64827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Background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761C4B-509F-2451-1AEB-E26258BE52AE}"/>
                </a:ext>
              </a:extLst>
            </p:cNvPr>
            <p:cNvSpPr txBox="1"/>
            <p:nvPr/>
          </p:nvSpPr>
          <p:spPr>
            <a:xfrm>
              <a:off x="6675953" y="629024"/>
              <a:ext cx="1124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Application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529BD-BA6B-870D-C2E1-B848655D0DD7}"/>
                </a:ext>
              </a:extLst>
            </p:cNvPr>
            <p:cNvSpPr txBox="1"/>
            <p:nvPr/>
          </p:nvSpPr>
          <p:spPr>
            <a:xfrm>
              <a:off x="5274732" y="648278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Introduce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B960C7-7AB2-31E4-9611-B88BC2B04798}"/>
                </a:ext>
              </a:extLst>
            </p:cNvPr>
            <p:cNvSpPr txBox="1"/>
            <p:nvPr/>
          </p:nvSpPr>
          <p:spPr>
            <a:xfrm>
              <a:off x="8157987" y="64827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End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9544764-EEB6-2B1F-0B64-748016C357CE}"/>
                </a:ext>
              </a:extLst>
            </p:cNvPr>
            <p:cNvCxnSpPr/>
            <p:nvPr/>
          </p:nvCxnSpPr>
          <p:spPr>
            <a:xfrm flipH="1">
              <a:off x="4947434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292F59D-FCA2-F6D9-2D84-68E0DE06A254}"/>
                </a:ext>
              </a:extLst>
            </p:cNvPr>
            <p:cNvCxnSpPr/>
            <p:nvPr/>
          </p:nvCxnSpPr>
          <p:spPr>
            <a:xfrm flipH="1">
              <a:off x="6449590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E9D6CC8-ACD4-49F9-55C2-A7238B133DF6}"/>
                </a:ext>
              </a:extLst>
            </p:cNvPr>
            <p:cNvCxnSpPr/>
            <p:nvPr/>
          </p:nvCxnSpPr>
          <p:spPr>
            <a:xfrm flipH="1">
              <a:off x="7926387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00F83D2-F330-B0E7-2E38-905F6534847A}"/>
                </a:ext>
              </a:extLst>
            </p:cNvPr>
            <p:cNvSpPr/>
            <p:nvPr/>
          </p:nvSpPr>
          <p:spPr>
            <a:xfrm>
              <a:off x="831922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6B2A975-6009-56C1-684A-FC60AC7521B2}"/>
                </a:ext>
              </a:extLst>
            </p:cNvPr>
            <p:cNvSpPr/>
            <p:nvPr/>
          </p:nvSpPr>
          <p:spPr>
            <a:xfrm>
              <a:off x="4204415" y="319412"/>
              <a:ext cx="137908" cy="13790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F4CCD9F-D456-66E9-8663-84AB6830820D}"/>
                </a:ext>
              </a:extLst>
            </p:cNvPr>
            <p:cNvSpPr/>
            <p:nvPr/>
          </p:nvSpPr>
          <p:spPr>
            <a:xfrm>
              <a:off x="7097471" y="244230"/>
              <a:ext cx="280988" cy="28098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1E3DA10-D162-FB0E-752A-5FD3B0277ADD}"/>
                </a:ext>
              </a:extLst>
            </p:cNvPr>
            <p:cNvSpPr/>
            <p:nvPr/>
          </p:nvSpPr>
          <p:spPr>
            <a:xfrm>
              <a:off x="563073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F63A085-7876-5BC2-D574-E9BF992244A2}"/>
              </a:ext>
            </a:extLst>
          </p:cNvPr>
          <p:cNvGrpSpPr/>
          <p:nvPr/>
        </p:nvGrpSpPr>
        <p:grpSpPr>
          <a:xfrm>
            <a:off x="265207" y="1143718"/>
            <a:ext cx="2898106" cy="5692895"/>
            <a:chOff x="255831" y="1165105"/>
            <a:chExt cx="2898106" cy="5692895"/>
          </a:xfrm>
        </p:grpSpPr>
        <p:pic>
          <p:nvPicPr>
            <p:cNvPr id="32" name="그림 31" descr="텍스트, 스크린샷, 소프트웨어, 컴퓨터 아이콘이(가) 표시된 사진&#10;&#10;자동 생성된 설명">
              <a:extLst>
                <a:ext uri="{FF2B5EF4-FFF2-40B4-BE49-F238E27FC236}">
                  <a16:creationId xmlns:a16="http://schemas.microsoft.com/office/drawing/2014/main" id="{588EE635-C8C5-0A57-1D89-345FC95DF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1" b="5610"/>
            <a:stretch/>
          </p:blipFill>
          <p:spPr>
            <a:xfrm>
              <a:off x="474442" y="1590120"/>
              <a:ext cx="2460884" cy="484286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A20CA93-BB6B-B256-8928-48DA87D13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831" y="1165105"/>
              <a:ext cx="2898106" cy="5692895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4C968B2-1BF6-B6BC-28F1-54587FCB67F3}"/>
              </a:ext>
            </a:extLst>
          </p:cNvPr>
          <p:cNvGrpSpPr/>
          <p:nvPr/>
        </p:nvGrpSpPr>
        <p:grpSpPr>
          <a:xfrm>
            <a:off x="9012515" y="1165105"/>
            <a:ext cx="2898106" cy="5692895"/>
            <a:chOff x="4439962" y="1179619"/>
            <a:chExt cx="2898106" cy="569289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E52371F-AF7B-1C88-8387-84B3E10E1533}"/>
                </a:ext>
              </a:extLst>
            </p:cNvPr>
            <p:cNvGrpSpPr/>
            <p:nvPr/>
          </p:nvGrpSpPr>
          <p:grpSpPr>
            <a:xfrm>
              <a:off x="4439962" y="1179619"/>
              <a:ext cx="2898106" cy="5692895"/>
              <a:chOff x="4389049" y="1179619"/>
              <a:chExt cx="2898106" cy="5692895"/>
            </a:xfrm>
          </p:grpSpPr>
          <p:pic>
            <p:nvPicPr>
              <p:cNvPr id="20" name="그림 19" descr="텍스트, 스크린샷, 소프트웨어, 폰트이(가) 표시된 사진&#10;&#10;자동 생성된 설명">
                <a:extLst>
                  <a:ext uri="{FF2B5EF4-FFF2-40B4-BE49-F238E27FC236}">
                    <a16:creationId xmlns:a16="http://schemas.microsoft.com/office/drawing/2014/main" id="{4F6D2FD3-EF59-288D-7FD5-5DA754E74C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1" b="6813"/>
              <a:stretch/>
            </p:blipFill>
            <p:spPr>
              <a:xfrm>
                <a:off x="4592134" y="1590120"/>
                <a:ext cx="2491937" cy="4842865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86DE8E88-3037-93CD-FF41-A64D5AE94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9049" y="1179619"/>
                <a:ext cx="2898106" cy="5692895"/>
              </a:xfrm>
              <a:prstGeom prst="rect">
                <a:avLst/>
              </a:prstGeom>
            </p:spPr>
          </p:pic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8075A70-A7AD-4DE9-E667-9A8DE11B8B85}"/>
                </a:ext>
              </a:extLst>
            </p:cNvPr>
            <p:cNvGrpSpPr/>
            <p:nvPr/>
          </p:nvGrpSpPr>
          <p:grpSpPr>
            <a:xfrm>
              <a:off x="4712181" y="2219868"/>
              <a:ext cx="1572866" cy="200055"/>
              <a:chOff x="4712181" y="2215105"/>
              <a:chExt cx="1572866" cy="20005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7CE7127-39E4-D9B9-DB47-2802C1AEC3AE}"/>
                  </a:ext>
                </a:extLst>
              </p:cNvPr>
              <p:cNvSpPr/>
              <p:nvPr/>
            </p:nvSpPr>
            <p:spPr>
              <a:xfrm>
                <a:off x="4745744" y="2252647"/>
                <a:ext cx="1466937" cy="128603"/>
              </a:xfrm>
              <a:prstGeom prst="rect">
                <a:avLst/>
              </a:prstGeom>
              <a:solidFill>
                <a:srgbClr val="FAF9F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E4B404-2E93-5D67-BEA9-1CF6267E454D}"/>
                  </a:ext>
                </a:extLst>
              </p:cNvPr>
              <p:cNvSpPr txBox="1"/>
              <p:nvPr/>
            </p:nvSpPr>
            <p:spPr>
              <a:xfrm>
                <a:off x="4712181" y="2215105"/>
                <a:ext cx="157286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07</a:t>
                </a: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월</a:t>
                </a:r>
                <a:r>
                  <a:rPr lang="en-US" altLang="ko-K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나와 비슷한 사람들의 소비 생활</a:t>
                </a:r>
              </a:p>
            </p:txBody>
          </p:sp>
        </p:grp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96C46F-6B45-3B0A-F135-62053329B880}"/>
              </a:ext>
            </a:extLst>
          </p:cNvPr>
          <p:cNvSpPr/>
          <p:nvPr/>
        </p:nvSpPr>
        <p:spPr>
          <a:xfrm>
            <a:off x="1806885" y="2131184"/>
            <a:ext cx="907576" cy="150130"/>
          </a:xfrm>
          <a:prstGeom prst="rect">
            <a:avLst/>
          </a:prstGeom>
          <a:solidFill>
            <a:srgbClr val="FAF9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765612-2F7F-F821-244F-A1B1C7F45E23}"/>
              </a:ext>
            </a:extLst>
          </p:cNvPr>
          <p:cNvSpPr txBox="1"/>
          <p:nvPr/>
        </p:nvSpPr>
        <p:spPr>
          <a:xfrm>
            <a:off x="1982096" y="2088502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20,000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CB99C5-9569-5003-A7A6-7367402490D4}"/>
              </a:ext>
            </a:extLst>
          </p:cNvPr>
          <p:cNvSpPr/>
          <p:nvPr/>
        </p:nvSpPr>
        <p:spPr>
          <a:xfrm>
            <a:off x="1852158" y="2343691"/>
            <a:ext cx="907576" cy="150130"/>
          </a:xfrm>
          <a:prstGeom prst="rect">
            <a:avLst/>
          </a:prstGeom>
          <a:solidFill>
            <a:srgbClr val="FAF9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C98D6-59DF-E303-E306-2019AF7BE85F}"/>
              </a:ext>
            </a:extLst>
          </p:cNvPr>
          <p:cNvSpPr txBox="1"/>
          <p:nvPr/>
        </p:nvSpPr>
        <p:spPr>
          <a:xfrm>
            <a:off x="1982096" y="228131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20,000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9EC6C9-2771-905B-FD8A-11E2C4A7F02C}"/>
              </a:ext>
            </a:extLst>
          </p:cNvPr>
          <p:cNvSpPr/>
          <p:nvPr/>
        </p:nvSpPr>
        <p:spPr>
          <a:xfrm>
            <a:off x="9545495" y="2801843"/>
            <a:ext cx="802438" cy="200055"/>
          </a:xfrm>
          <a:prstGeom prst="rect">
            <a:avLst/>
          </a:prstGeom>
          <a:solidFill>
            <a:srgbClr val="FAF9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CE8DBB-56BB-BAB3-C1C3-FC5E652E514F}"/>
              </a:ext>
            </a:extLst>
          </p:cNvPr>
          <p:cNvSpPr txBox="1"/>
          <p:nvPr/>
        </p:nvSpPr>
        <p:spPr>
          <a:xfrm>
            <a:off x="9615568" y="2759162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20,000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515775-8021-9804-5A2F-50C6A4A99E0E}"/>
              </a:ext>
            </a:extLst>
          </p:cNvPr>
          <p:cNvSpPr/>
          <p:nvPr/>
        </p:nvSpPr>
        <p:spPr>
          <a:xfrm>
            <a:off x="10702350" y="2935130"/>
            <a:ext cx="861962" cy="261610"/>
          </a:xfrm>
          <a:prstGeom prst="rect">
            <a:avLst/>
          </a:prstGeom>
          <a:solidFill>
            <a:srgbClr val="FAF9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5857CC8-5405-7335-954D-ADAA942F5242}"/>
              </a:ext>
            </a:extLst>
          </p:cNvPr>
          <p:cNvSpPr/>
          <p:nvPr/>
        </p:nvSpPr>
        <p:spPr>
          <a:xfrm>
            <a:off x="566084" y="3653651"/>
            <a:ext cx="673100" cy="215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DF1AE7-BC14-3AF0-02C4-DEE5C8E335CF}"/>
              </a:ext>
            </a:extLst>
          </p:cNvPr>
          <p:cNvSpPr/>
          <p:nvPr/>
        </p:nvSpPr>
        <p:spPr>
          <a:xfrm>
            <a:off x="566084" y="4062791"/>
            <a:ext cx="673100" cy="215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6C1773-17E9-D924-B591-98EC48BC65F1}"/>
              </a:ext>
            </a:extLst>
          </p:cNvPr>
          <p:cNvSpPr/>
          <p:nvPr/>
        </p:nvSpPr>
        <p:spPr>
          <a:xfrm>
            <a:off x="566084" y="4471931"/>
            <a:ext cx="673100" cy="215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600183-3FC6-2A25-77A8-3D4142F12CFD}"/>
              </a:ext>
            </a:extLst>
          </p:cNvPr>
          <p:cNvSpPr/>
          <p:nvPr/>
        </p:nvSpPr>
        <p:spPr>
          <a:xfrm>
            <a:off x="566084" y="4881071"/>
            <a:ext cx="888962" cy="215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675D12-A314-5838-4187-77D3B3E383C9}"/>
              </a:ext>
            </a:extLst>
          </p:cNvPr>
          <p:cNvSpPr/>
          <p:nvPr/>
        </p:nvSpPr>
        <p:spPr>
          <a:xfrm>
            <a:off x="566084" y="5290225"/>
            <a:ext cx="673100" cy="215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003408-F029-6CC8-7094-252E5DEE259B}"/>
              </a:ext>
            </a:extLst>
          </p:cNvPr>
          <p:cNvSpPr/>
          <p:nvPr/>
        </p:nvSpPr>
        <p:spPr>
          <a:xfrm>
            <a:off x="566084" y="5696514"/>
            <a:ext cx="831812" cy="215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3C243-D0AA-2B2F-9462-2DA1CBC1D777}"/>
              </a:ext>
            </a:extLst>
          </p:cNvPr>
          <p:cNvSpPr txBox="1"/>
          <p:nvPr/>
        </p:nvSpPr>
        <p:spPr>
          <a:xfrm>
            <a:off x="775596" y="3653651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83655B-AE75-2650-4CBE-55D8C47B5E49}"/>
              </a:ext>
            </a:extLst>
          </p:cNvPr>
          <p:cNvSpPr txBox="1"/>
          <p:nvPr/>
        </p:nvSpPr>
        <p:spPr>
          <a:xfrm>
            <a:off x="775596" y="4062791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9370E0-A9C3-AB49-871D-2F684D18F085}"/>
              </a:ext>
            </a:extLst>
          </p:cNvPr>
          <p:cNvSpPr txBox="1"/>
          <p:nvPr/>
        </p:nvSpPr>
        <p:spPr>
          <a:xfrm>
            <a:off x="775596" y="4471931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CCF073-BD02-F015-B5C4-9D8F1ACCAA40}"/>
              </a:ext>
            </a:extLst>
          </p:cNvPr>
          <p:cNvSpPr txBox="1"/>
          <p:nvPr/>
        </p:nvSpPr>
        <p:spPr>
          <a:xfrm>
            <a:off x="775596" y="4881071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건강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뷰티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5AFA2D-BFA6-066B-7FE9-1AECFBEA17E2}"/>
              </a:ext>
            </a:extLst>
          </p:cNvPr>
          <p:cNvSpPr txBox="1"/>
          <p:nvPr/>
        </p:nvSpPr>
        <p:spPr>
          <a:xfrm>
            <a:off x="775596" y="5290211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BB38CD-4E5D-B62A-01F3-88D3CAFF7980}"/>
              </a:ext>
            </a:extLst>
          </p:cNvPr>
          <p:cNvSpPr txBox="1"/>
          <p:nvPr/>
        </p:nvSpPr>
        <p:spPr>
          <a:xfrm>
            <a:off x="775596" y="5699351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여행</a:t>
            </a:r>
          </a:p>
        </p:txBody>
      </p:sp>
      <p:pic>
        <p:nvPicPr>
          <p:cNvPr id="54" name="그래픽 53" descr="셔츠 윤곽선">
            <a:extLst>
              <a:ext uri="{FF2B5EF4-FFF2-40B4-BE49-F238E27FC236}">
                <a16:creationId xmlns:a16="http://schemas.microsoft.com/office/drawing/2014/main" id="{C24B7E3B-BFA7-7DB0-1CD8-1DEB8AA29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140" y="4085086"/>
            <a:ext cx="166708" cy="166708"/>
          </a:xfrm>
          <a:prstGeom prst="rect">
            <a:avLst/>
          </a:prstGeom>
        </p:spPr>
      </p:pic>
      <p:pic>
        <p:nvPicPr>
          <p:cNvPr id="56" name="그래픽 55" descr="포크와 나이프 윤곽선">
            <a:extLst>
              <a:ext uri="{FF2B5EF4-FFF2-40B4-BE49-F238E27FC236}">
                <a16:creationId xmlns:a16="http://schemas.microsoft.com/office/drawing/2014/main" id="{4E5A87A9-218B-2EA9-2745-B49FAB1EA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140" y="3668139"/>
            <a:ext cx="166708" cy="166708"/>
          </a:xfrm>
          <a:prstGeom prst="rect">
            <a:avLst/>
          </a:prstGeom>
        </p:spPr>
      </p:pic>
      <p:pic>
        <p:nvPicPr>
          <p:cNvPr id="58" name="그래픽 57" descr="버스 윤곽선">
            <a:extLst>
              <a:ext uri="{FF2B5EF4-FFF2-40B4-BE49-F238E27FC236}">
                <a16:creationId xmlns:a16="http://schemas.microsoft.com/office/drawing/2014/main" id="{803CF8E2-5E91-AFBC-106B-B0C40DB2DB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140" y="4496299"/>
            <a:ext cx="166708" cy="166708"/>
          </a:xfrm>
          <a:prstGeom prst="rect">
            <a:avLst/>
          </a:prstGeom>
        </p:spPr>
      </p:pic>
      <p:pic>
        <p:nvPicPr>
          <p:cNvPr id="60" name="그래픽 59" descr="아령 윤곽선">
            <a:extLst>
              <a:ext uri="{FF2B5EF4-FFF2-40B4-BE49-F238E27FC236}">
                <a16:creationId xmlns:a16="http://schemas.microsoft.com/office/drawing/2014/main" id="{93D082C9-A567-C26D-4067-062199D50B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6140" y="4905439"/>
            <a:ext cx="166708" cy="166708"/>
          </a:xfrm>
          <a:prstGeom prst="rect">
            <a:avLst/>
          </a:prstGeom>
        </p:spPr>
      </p:pic>
      <p:pic>
        <p:nvPicPr>
          <p:cNvPr id="62" name="그래픽 61" descr="비디오 카메라 윤곽선">
            <a:extLst>
              <a:ext uri="{FF2B5EF4-FFF2-40B4-BE49-F238E27FC236}">
                <a16:creationId xmlns:a16="http://schemas.microsoft.com/office/drawing/2014/main" id="{A296A3DE-3007-1914-E0B1-469AA089D4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6140" y="5309971"/>
            <a:ext cx="166708" cy="166708"/>
          </a:xfrm>
          <a:prstGeom prst="rect">
            <a:avLst/>
          </a:prstGeom>
        </p:spPr>
      </p:pic>
      <p:pic>
        <p:nvPicPr>
          <p:cNvPr id="64" name="그래픽 63" descr="열기구 윤곽선">
            <a:extLst>
              <a:ext uri="{FF2B5EF4-FFF2-40B4-BE49-F238E27FC236}">
                <a16:creationId xmlns:a16="http://schemas.microsoft.com/office/drawing/2014/main" id="{7D85B154-AF36-3793-E9B4-7C4A878175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6140" y="5727871"/>
            <a:ext cx="166708" cy="166708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DBE9CD-1C56-A71D-9012-F66688180BAC}"/>
              </a:ext>
            </a:extLst>
          </p:cNvPr>
          <p:cNvSpPr/>
          <p:nvPr/>
        </p:nvSpPr>
        <p:spPr>
          <a:xfrm>
            <a:off x="9585616" y="2638607"/>
            <a:ext cx="762317" cy="158564"/>
          </a:xfrm>
          <a:prstGeom prst="rect">
            <a:avLst/>
          </a:prstGeom>
          <a:solidFill>
            <a:srgbClr val="FAF9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06A30D-25BB-262E-293D-FCEE55EA0EFD}"/>
              </a:ext>
            </a:extLst>
          </p:cNvPr>
          <p:cNvSpPr txBox="1"/>
          <p:nvPr/>
        </p:nvSpPr>
        <p:spPr>
          <a:xfrm>
            <a:off x="9514894" y="2628157"/>
            <a:ext cx="8803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이승범님의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지출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889E51-3769-0A8C-A63A-AA829CCAD578}"/>
              </a:ext>
            </a:extLst>
          </p:cNvPr>
          <p:cNvSpPr/>
          <p:nvPr/>
        </p:nvSpPr>
        <p:spPr>
          <a:xfrm>
            <a:off x="10500018" y="2977041"/>
            <a:ext cx="762317" cy="158564"/>
          </a:xfrm>
          <a:prstGeom prst="rect">
            <a:avLst/>
          </a:prstGeom>
          <a:solidFill>
            <a:srgbClr val="FAF9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7D323C-E5DF-6DCF-679C-5D36427C85ED}"/>
              </a:ext>
            </a:extLst>
          </p:cNvPr>
          <p:cNvSpPr txBox="1"/>
          <p:nvPr/>
        </p:nvSpPr>
        <p:spPr>
          <a:xfrm>
            <a:off x="10499266" y="2966591"/>
            <a:ext cx="10182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이승범님의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전월 대비 수입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4C571E-FBC3-C76A-26A5-B6B0E7B0820A}"/>
              </a:ext>
            </a:extLst>
          </p:cNvPr>
          <p:cNvSpPr txBox="1"/>
          <p:nvPr/>
        </p:nvSpPr>
        <p:spPr>
          <a:xfrm>
            <a:off x="10599501" y="3116854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-10,000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07718DC-9261-234D-A200-577E34F23AA5}"/>
              </a:ext>
            </a:extLst>
          </p:cNvPr>
          <p:cNvSpPr/>
          <p:nvPr/>
        </p:nvSpPr>
        <p:spPr>
          <a:xfrm>
            <a:off x="-1034676" y="-130805"/>
            <a:ext cx="861962" cy="261610"/>
          </a:xfrm>
          <a:prstGeom prst="rect">
            <a:avLst/>
          </a:prstGeom>
          <a:solidFill>
            <a:srgbClr val="FAF9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3225A4-ED47-FCEC-47AD-941D885F9643}"/>
              </a:ext>
            </a:extLst>
          </p:cNvPr>
          <p:cNvSpPr/>
          <p:nvPr/>
        </p:nvSpPr>
        <p:spPr>
          <a:xfrm>
            <a:off x="2060974" y="3686289"/>
            <a:ext cx="643148" cy="1485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541003-0903-1BD7-A75B-4385FC2ECF2B}"/>
              </a:ext>
            </a:extLst>
          </p:cNvPr>
          <p:cNvSpPr txBox="1"/>
          <p:nvPr/>
        </p:nvSpPr>
        <p:spPr>
          <a:xfrm>
            <a:off x="2153948" y="3643365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5,429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000666-5BFE-5BC6-2C90-D16F82D5EA24}"/>
              </a:ext>
            </a:extLst>
          </p:cNvPr>
          <p:cNvSpPr/>
          <p:nvPr/>
        </p:nvSpPr>
        <p:spPr>
          <a:xfrm>
            <a:off x="2069619" y="4518605"/>
            <a:ext cx="643148" cy="1485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4128907-AEE0-5496-E0E7-F015525D7AFF}"/>
              </a:ext>
            </a:extLst>
          </p:cNvPr>
          <p:cNvSpPr/>
          <p:nvPr/>
        </p:nvSpPr>
        <p:spPr>
          <a:xfrm>
            <a:off x="2069619" y="4085086"/>
            <a:ext cx="643148" cy="1485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AC1903-CC66-5D3B-8C09-01EC41A0AA0D}"/>
              </a:ext>
            </a:extLst>
          </p:cNvPr>
          <p:cNvSpPr/>
          <p:nvPr/>
        </p:nvSpPr>
        <p:spPr>
          <a:xfrm>
            <a:off x="2069619" y="4923589"/>
            <a:ext cx="643148" cy="1485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7017EF6-9BA5-4C35-DF66-1CE5E1389E5F}"/>
              </a:ext>
            </a:extLst>
          </p:cNvPr>
          <p:cNvSpPr/>
          <p:nvPr/>
        </p:nvSpPr>
        <p:spPr>
          <a:xfrm>
            <a:off x="2069619" y="5328573"/>
            <a:ext cx="643148" cy="1485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F09CDD3-D457-9AA3-4C58-757BB9D68CA8}"/>
              </a:ext>
            </a:extLst>
          </p:cNvPr>
          <p:cNvSpPr/>
          <p:nvPr/>
        </p:nvSpPr>
        <p:spPr>
          <a:xfrm>
            <a:off x="2069619" y="5734808"/>
            <a:ext cx="643148" cy="1485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9643F6-0B2A-5ECE-7634-B21B8593BA04}"/>
              </a:ext>
            </a:extLst>
          </p:cNvPr>
          <p:cNvSpPr txBox="1"/>
          <p:nvPr/>
        </p:nvSpPr>
        <p:spPr>
          <a:xfrm>
            <a:off x="2153948" y="4052978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1,516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EED443-581E-51C0-F1C3-1959AAE6DA47}"/>
              </a:ext>
            </a:extLst>
          </p:cNvPr>
          <p:cNvSpPr txBox="1"/>
          <p:nvPr/>
        </p:nvSpPr>
        <p:spPr>
          <a:xfrm>
            <a:off x="2258143" y="4464237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FD3CD4-2B68-FCF3-14E4-8BC3DCE90438}"/>
              </a:ext>
            </a:extLst>
          </p:cNvPr>
          <p:cNvSpPr txBox="1"/>
          <p:nvPr/>
        </p:nvSpPr>
        <p:spPr>
          <a:xfrm>
            <a:off x="2258143" y="4879670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252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D7CF30-8387-B59F-DECC-5819B64C28B7}"/>
              </a:ext>
            </a:extLst>
          </p:cNvPr>
          <p:cNvSpPr txBox="1"/>
          <p:nvPr/>
        </p:nvSpPr>
        <p:spPr>
          <a:xfrm>
            <a:off x="2258143" y="5294116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247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18FC4A-AA36-502F-8682-3BFE85218905}"/>
              </a:ext>
            </a:extLst>
          </p:cNvPr>
          <p:cNvSpPr txBox="1"/>
          <p:nvPr/>
        </p:nvSpPr>
        <p:spPr>
          <a:xfrm>
            <a:off x="2258143" y="5708562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489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CBB3054-CD3D-FE2D-C2A1-6B4EFF49266E}"/>
              </a:ext>
            </a:extLst>
          </p:cNvPr>
          <p:cNvSpPr/>
          <p:nvPr/>
        </p:nvSpPr>
        <p:spPr>
          <a:xfrm>
            <a:off x="9408616" y="3550493"/>
            <a:ext cx="2155695" cy="28994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180AE9-5A8B-81BF-2B02-7D1A4F7E0C84}"/>
              </a:ext>
            </a:extLst>
          </p:cNvPr>
          <p:cNvSpPr/>
          <p:nvPr/>
        </p:nvSpPr>
        <p:spPr>
          <a:xfrm>
            <a:off x="9362758" y="3447022"/>
            <a:ext cx="2197621" cy="914400"/>
          </a:xfrm>
          <a:prstGeom prst="roundRect">
            <a:avLst>
              <a:gd name="adj" fmla="val 7576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E1B7475-0B80-B505-F532-86BDA1FB20DA}"/>
              </a:ext>
            </a:extLst>
          </p:cNvPr>
          <p:cNvSpPr/>
          <p:nvPr/>
        </p:nvSpPr>
        <p:spPr>
          <a:xfrm>
            <a:off x="9362758" y="4467298"/>
            <a:ext cx="2197621" cy="914400"/>
          </a:xfrm>
          <a:prstGeom prst="roundRect">
            <a:avLst>
              <a:gd name="adj" fmla="val 7576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3AA89CB4-2D25-0153-1C8D-229823F8F459}"/>
              </a:ext>
            </a:extLst>
          </p:cNvPr>
          <p:cNvSpPr/>
          <p:nvPr/>
        </p:nvSpPr>
        <p:spPr>
          <a:xfrm>
            <a:off x="9362758" y="5487573"/>
            <a:ext cx="2197621" cy="914400"/>
          </a:xfrm>
          <a:prstGeom prst="roundRect">
            <a:avLst>
              <a:gd name="adj" fmla="val 7576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96A7F74-86EC-FF03-C746-9C5DA40BB9E7}"/>
              </a:ext>
            </a:extLst>
          </p:cNvPr>
          <p:cNvGrpSpPr/>
          <p:nvPr/>
        </p:nvGrpSpPr>
        <p:grpSpPr>
          <a:xfrm>
            <a:off x="9408616" y="3507749"/>
            <a:ext cx="673100" cy="246221"/>
            <a:chOff x="-1005612" y="3727125"/>
            <a:chExt cx="673100" cy="24622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8ABC997-26A0-AEE4-299F-5EAD085AB68A}"/>
                </a:ext>
              </a:extLst>
            </p:cNvPr>
            <p:cNvSpPr/>
            <p:nvPr/>
          </p:nvSpPr>
          <p:spPr>
            <a:xfrm>
              <a:off x="-1005612" y="3727125"/>
              <a:ext cx="673100" cy="215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D0830E4-2822-4161-C43D-47BB54F31015}"/>
                </a:ext>
              </a:extLst>
            </p:cNvPr>
            <p:cNvSpPr txBox="1"/>
            <p:nvPr/>
          </p:nvSpPr>
          <p:spPr>
            <a:xfrm>
              <a:off x="-796100" y="3727125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식비</a:t>
              </a:r>
            </a:p>
          </p:txBody>
        </p:sp>
        <p:pic>
          <p:nvPicPr>
            <p:cNvPr id="90" name="그래픽 89" descr="포크와 나이프 윤곽선">
              <a:extLst>
                <a:ext uri="{FF2B5EF4-FFF2-40B4-BE49-F238E27FC236}">
                  <a16:creationId xmlns:a16="http://schemas.microsoft.com/office/drawing/2014/main" id="{95153D75-074D-BD46-80BF-BAFA568C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945556" y="3766881"/>
              <a:ext cx="166708" cy="166708"/>
            </a:xfrm>
            <a:prstGeom prst="rect">
              <a:avLst/>
            </a:prstGeom>
          </p:spPr>
        </p:pic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CB9208A-9FFC-BC89-B7C7-7CF3C34AFCE7}"/>
              </a:ext>
            </a:extLst>
          </p:cNvPr>
          <p:cNvSpPr/>
          <p:nvPr/>
        </p:nvSpPr>
        <p:spPr>
          <a:xfrm>
            <a:off x="9408616" y="4572447"/>
            <a:ext cx="673100" cy="215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C98A11-3924-5710-404E-A994F0411A5E}"/>
              </a:ext>
            </a:extLst>
          </p:cNvPr>
          <p:cNvSpPr txBox="1"/>
          <p:nvPr/>
        </p:nvSpPr>
        <p:spPr>
          <a:xfrm>
            <a:off x="9618128" y="4518605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의류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7138648-C0BA-7D4A-19E2-36959CB944BE}"/>
              </a:ext>
            </a:extLst>
          </p:cNvPr>
          <p:cNvSpPr/>
          <p:nvPr/>
        </p:nvSpPr>
        <p:spPr>
          <a:xfrm>
            <a:off x="9408616" y="5637145"/>
            <a:ext cx="673100" cy="215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C38A37-256A-D7BC-B048-F53B99BE271D}"/>
              </a:ext>
            </a:extLst>
          </p:cNvPr>
          <p:cNvSpPr txBox="1"/>
          <p:nvPr/>
        </p:nvSpPr>
        <p:spPr>
          <a:xfrm>
            <a:off x="9618128" y="5563073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교통</a:t>
            </a:r>
          </a:p>
        </p:txBody>
      </p:sp>
      <p:pic>
        <p:nvPicPr>
          <p:cNvPr id="100" name="그래픽 99" descr="셔츠 윤곽선">
            <a:extLst>
              <a:ext uri="{FF2B5EF4-FFF2-40B4-BE49-F238E27FC236}">
                <a16:creationId xmlns:a16="http://schemas.microsoft.com/office/drawing/2014/main" id="{0F8FCF55-A5ED-C3F0-E190-CAB6461BDF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6966" y="4557862"/>
            <a:ext cx="166708" cy="166708"/>
          </a:xfrm>
          <a:prstGeom prst="rect">
            <a:avLst/>
          </a:prstGeom>
        </p:spPr>
      </p:pic>
      <p:pic>
        <p:nvPicPr>
          <p:cNvPr id="101" name="그래픽 100" descr="버스 윤곽선">
            <a:extLst>
              <a:ext uri="{FF2B5EF4-FFF2-40B4-BE49-F238E27FC236}">
                <a16:creationId xmlns:a16="http://schemas.microsoft.com/office/drawing/2014/main" id="{710B61B2-FDF8-9D8D-BAF3-75CB7209F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64255" y="5602829"/>
            <a:ext cx="166708" cy="166708"/>
          </a:xfrm>
          <a:prstGeom prst="rect">
            <a:avLst/>
          </a:prstGeom>
        </p:spPr>
      </p:pic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98E16A5A-36BF-5C12-4DDF-5913FE40BF9E}"/>
              </a:ext>
            </a:extLst>
          </p:cNvPr>
          <p:cNvSpPr/>
          <p:nvPr/>
        </p:nvSpPr>
        <p:spPr>
          <a:xfrm>
            <a:off x="9431203" y="4238645"/>
            <a:ext cx="2060731" cy="457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54E5E43-3057-79A4-62E9-A9DB30B476A8}"/>
              </a:ext>
            </a:extLst>
          </p:cNvPr>
          <p:cNvSpPr/>
          <p:nvPr/>
        </p:nvSpPr>
        <p:spPr>
          <a:xfrm>
            <a:off x="9431203" y="4238645"/>
            <a:ext cx="1870209" cy="45719"/>
          </a:xfrm>
          <a:prstGeom prst="round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DFCC9F-1A2F-E123-D93D-B5F5A90B6CA0}"/>
              </a:ext>
            </a:extLst>
          </p:cNvPr>
          <p:cNvSpPr txBox="1"/>
          <p:nvPr/>
        </p:nvSpPr>
        <p:spPr>
          <a:xfrm>
            <a:off x="10975236" y="3742701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이승범님의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식비 지출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E6AA3AD-AD16-1B49-5224-F23B6C96EDD4}"/>
              </a:ext>
            </a:extLst>
          </p:cNvPr>
          <p:cNvSpPr txBox="1"/>
          <p:nvPr/>
        </p:nvSpPr>
        <p:spPr>
          <a:xfrm>
            <a:off x="10937693" y="395383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5,429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267A01A-8FCD-978F-EF8D-AB0B9B1DB6A4}"/>
              </a:ext>
            </a:extLst>
          </p:cNvPr>
          <p:cNvSpPr txBox="1"/>
          <p:nvPr/>
        </p:nvSpPr>
        <p:spPr>
          <a:xfrm>
            <a:off x="9338890" y="3742701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하나가 추천하는 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식비 지출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4534F0-7DEB-E1C4-9687-AC18F0C8FA7D}"/>
              </a:ext>
            </a:extLst>
          </p:cNvPr>
          <p:cNvSpPr txBox="1"/>
          <p:nvPr/>
        </p:nvSpPr>
        <p:spPr>
          <a:xfrm>
            <a:off x="9357030" y="395383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5,069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CA6EDDD-09D6-A286-0CFB-45562260E5C0}"/>
              </a:ext>
            </a:extLst>
          </p:cNvPr>
          <p:cNvSpPr/>
          <p:nvPr/>
        </p:nvSpPr>
        <p:spPr>
          <a:xfrm>
            <a:off x="9431203" y="5264194"/>
            <a:ext cx="2060731" cy="457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5C57607-A74B-4C30-C12E-8DDC19B570E9}"/>
              </a:ext>
            </a:extLst>
          </p:cNvPr>
          <p:cNvSpPr/>
          <p:nvPr/>
        </p:nvSpPr>
        <p:spPr>
          <a:xfrm>
            <a:off x="9431204" y="5264194"/>
            <a:ext cx="1646372" cy="45719"/>
          </a:xfrm>
          <a:prstGeom prst="round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F3AEED-AFD8-1F3B-0786-E1FD79052776}"/>
              </a:ext>
            </a:extLst>
          </p:cNvPr>
          <p:cNvSpPr txBox="1"/>
          <p:nvPr/>
        </p:nvSpPr>
        <p:spPr>
          <a:xfrm>
            <a:off x="10904704" y="476825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이승범님의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ko-KR" altLang="en-US" sz="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의류비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지출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105B6A1-9379-759F-FE64-5396AF6266F2}"/>
              </a:ext>
            </a:extLst>
          </p:cNvPr>
          <p:cNvSpPr txBox="1"/>
          <p:nvPr/>
        </p:nvSpPr>
        <p:spPr>
          <a:xfrm>
            <a:off x="10937693" y="4979381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1,516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D40790-3077-D253-54CA-D0B21FD7440C}"/>
              </a:ext>
            </a:extLst>
          </p:cNvPr>
          <p:cNvSpPr txBox="1"/>
          <p:nvPr/>
        </p:nvSpPr>
        <p:spPr>
          <a:xfrm>
            <a:off x="9338890" y="4768250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하나가 추천하는 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ko-KR" altLang="en-US" sz="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의류비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지출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624F6A-983F-DC0E-6C2F-68199E3100AC}"/>
              </a:ext>
            </a:extLst>
          </p:cNvPr>
          <p:cNvSpPr txBox="1"/>
          <p:nvPr/>
        </p:nvSpPr>
        <p:spPr>
          <a:xfrm>
            <a:off x="9357030" y="4979381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1,371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9FD78E3C-BE4C-85BF-029F-558A55A83F61}"/>
              </a:ext>
            </a:extLst>
          </p:cNvPr>
          <p:cNvSpPr/>
          <p:nvPr/>
        </p:nvSpPr>
        <p:spPr>
          <a:xfrm>
            <a:off x="9431203" y="6270144"/>
            <a:ext cx="2060731" cy="457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1357026-1953-5373-2E17-2B87D519AB04}"/>
              </a:ext>
            </a:extLst>
          </p:cNvPr>
          <p:cNvSpPr/>
          <p:nvPr/>
        </p:nvSpPr>
        <p:spPr>
          <a:xfrm>
            <a:off x="9431203" y="6270144"/>
            <a:ext cx="1970221" cy="45719"/>
          </a:xfrm>
          <a:prstGeom prst="round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5A56AD-BE01-6E92-C21C-7625411734F6}"/>
              </a:ext>
            </a:extLst>
          </p:cNvPr>
          <p:cNvSpPr txBox="1"/>
          <p:nvPr/>
        </p:nvSpPr>
        <p:spPr>
          <a:xfrm>
            <a:off x="10904704" y="577420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이승범님의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교통비 지출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9745889-88DB-898C-F34C-94BD32385178}"/>
              </a:ext>
            </a:extLst>
          </p:cNvPr>
          <p:cNvSpPr txBox="1"/>
          <p:nvPr/>
        </p:nvSpPr>
        <p:spPr>
          <a:xfrm>
            <a:off x="11054711" y="5985331"/>
            <a:ext cx="537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503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7CB9425-54F2-8925-4F82-AD1E58FA69F9}"/>
              </a:ext>
            </a:extLst>
          </p:cNvPr>
          <p:cNvSpPr txBox="1"/>
          <p:nvPr/>
        </p:nvSpPr>
        <p:spPr>
          <a:xfrm>
            <a:off x="9338890" y="5774200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하나가 추천하는 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교통비 지출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09E640-0F37-4402-51C3-113AC6817BBA}"/>
              </a:ext>
            </a:extLst>
          </p:cNvPr>
          <p:cNvSpPr txBox="1"/>
          <p:nvPr/>
        </p:nvSpPr>
        <p:spPr>
          <a:xfrm>
            <a:off x="9339673" y="5985331"/>
            <a:ext cx="537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496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71C8048-AEEA-0C01-FA46-470C1E4B6227}"/>
              </a:ext>
            </a:extLst>
          </p:cNvPr>
          <p:cNvCxnSpPr>
            <a:cxnSpLocks/>
          </p:cNvCxnSpPr>
          <p:nvPr/>
        </p:nvCxnSpPr>
        <p:spPr>
          <a:xfrm>
            <a:off x="2759966" y="2309888"/>
            <a:ext cx="1034257" cy="0"/>
          </a:xfrm>
          <a:prstGeom prst="straightConnector1">
            <a:avLst/>
          </a:prstGeom>
          <a:ln>
            <a:solidFill>
              <a:srgbClr val="008A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7CD4436-E984-9415-200D-86F84C0CDC3C}"/>
              </a:ext>
            </a:extLst>
          </p:cNvPr>
          <p:cNvCxnSpPr>
            <a:cxnSpLocks/>
          </p:cNvCxnSpPr>
          <p:nvPr/>
        </p:nvCxnSpPr>
        <p:spPr>
          <a:xfrm>
            <a:off x="2769491" y="6144745"/>
            <a:ext cx="1034257" cy="0"/>
          </a:xfrm>
          <a:prstGeom prst="straightConnector1">
            <a:avLst/>
          </a:prstGeom>
          <a:ln>
            <a:solidFill>
              <a:srgbClr val="008A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5DF5CCF-92FC-AC0B-97A6-C3B113779FCC}"/>
              </a:ext>
            </a:extLst>
          </p:cNvPr>
          <p:cNvSpPr txBox="1"/>
          <p:nvPr/>
        </p:nvSpPr>
        <p:spPr>
          <a:xfrm>
            <a:off x="3832324" y="1812503"/>
            <a:ext cx="2720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월말에 총지출과 총수입을 기록합니다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총지출 내에서 소비 카테고리별로 분류하여 소비항목을 나눕니다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각 항목에 해당하는 금액의 합을 아래 카테고리 탭 밑으로 보여줍니다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A0BF7-0509-CC14-9316-6C9B073BFAF0}"/>
              </a:ext>
            </a:extLst>
          </p:cNvPr>
          <p:cNvSpPr txBox="1"/>
          <p:nvPr/>
        </p:nvSpPr>
        <p:spPr>
          <a:xfrm>
            <a:off x="3816148" y="6006245"/>
            <a:ext cx="272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소비 엿보기를 활용합니다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65C388-EE0E-83B4-1D93-98A33B912EBF}"/>
              </a:ext>
            </a:extLst>
          </p:cNvPr>
          <p:cNvSpPr txBox="1"/>
          <p:nvPr/>
        </p:nvSpPr>
        <p:spPr>
          <a:xfrm>
            <a:off x="5206716" y="2987076"/>
            <a:ext cx="272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지난 달 수입의 증감을 확인하며 이용자의 재무상태의 변화를 알려줍니다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73331F6-8F7D-77A7-3DF4-88ADB24B87CC}"/>
              </a:ext>
            </a:extLst>
          </p:cNvPr>
          <p:cNvSpPr txBox="1"/>
          <p:nvPr/>
        </p:nvSpPr>
        <p:spPr>
          <a:xfrm>
            <a:off x="5206716" y="4358049"/>
            <a:ext cx="272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수입의 증감을 반영하여 변화된 재무구조에 맞는 항목별 소비액을 추천합니다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1477F1E-56E8-F21E-A3AB-861D804C83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37101" y="2797171"/>
            <a:ext cx="1381200" cy="416982"/>
          </a:xfrm>
          <a:prstGeom prst="bentConnector3">
            <a:avLst/>
          </a:prstGeom>
          <a:ln>
            <a:solidFill>
              <a:srgbClr val="008A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7A906D73-4977-45EE-40A3-442F9D9079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4012" y="3879176"/>
            <a:ext cx="1390707" cy="702262"/>
          </a:xfrm>
          <a:prstGeom prst="bentConnector3">
            <a:avLst>
              <a:gd name="adj1" fmla="val 52055"/>
            </a:avLst>
          </a:prstGeom>
          <a:ln>
            <a:solidFill>
              <a:srgbClr val="008A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7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AD9A8-C380-1651-47A2-39D60B6B18AE}"/>
              </a:ext>
            </a:extLst>
          </p:cNvPr>
          <p:cNvSpPr/>
          <p:nvPr/>
        </p:nvSpPr>
        <p:spPr>
          <a:xfrm>
            <a:off x="1016000" y="-1175657"/>
            <a:ext cx="914400" cy="91440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7873F6-C53B-4FD6-1D45-390A912CA0B2}"/>
              </a:ext>
            </a:extLst>
          </p:cNvPr>
          <p:cNvSpPr/>
          <p:nvPr/>
        </p:nvSpPr>
        <p:spPr>
          <a:xfrm>
            <a:off x="2032000" y="-1175657"/>
            <a:ext cx="914400" cy="914400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0B3BF-A0F1-B1E3-796F-4D8DF9D97761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D2B-1AB8-E285-B6A9-A61D3CC89033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F516-4295-66AC-7785-05B817A30EEC}"/>
              </a:ext>
            </a:extLst>
          </p:cNvPr>
          <p:cNvSpPr/>
          <p:nvPr/>
        </p:nvSpPr>
        <p:spPr>
          <a:xfrm>
            <a:off x="3062301" y="-1181368"/>
            <a:ext cx="914400" cy="914400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30BA7C-7865-EF51-AE95-270AEAB94ECF}"/>
              </a:ext>
            </a:extLst>
          </p:cNvPr>
          <p:cNvGrpSpPr/>
          <p:nvPr/>
        </p:nvGrpSpPr>
        <p:grpSpPr>
          <a:xfrm>
            <a:off x="3664936" y="244230"/>
            <a:ext cx="4862129" cy="723348"/>
            <a:chOff x="3756240" y="244230"/>
            <a:chExt cx="4862129" cy="7233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CC53DC-82DA-EBE5-60F3-8420C40E97A6}"/>
                </a:ext>
              </a:extLst>
            </p:cNvPr>
            <p:cNvSpPr txBox="1"/>
            <p:nvPr/>
          </p:nvSpPr>
          <p:spPr>
            <a:xfrm>
              <a:off x="3756240" y="64827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Background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761C4B-509F-2451-1AEB-E26258BE52AE}"/>
                </a:ext>
              </a:extLst>
            </p:cNvPr>
            <p:cNvSpPr txBox="1"/>
            <p:nvPr/>
          </p:nvSpPr>
          <p:spPr>
            <a:xfrm>
              <a:off x="6675953" y="629024"/>
              <a:ext cx="1124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Application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529BD-BA6B-870D-C2E1-B848655D0DD7}"/>
                </a:ext>
              </a:extLst>
            </p:cNvPr>
            <p:cNvSpPr txBox="1"/>
            <p:nvPr/>
          </p:nvSpPr>
          <p:spPr>
            <a:xfrm>
              <a:off x="5274732" y="648278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Introduce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B960C7-7AB2-31E4-9611-B88BC2B04798}"/>
                </a:ext>
              </a:extLst>
            </p:cNvPr>
            <p:cNvSpPr txBox="1"/>
            <p:nvPr/>
          </p:nvSpPr>
          <p:spPr>
            <a:xfrm>
              <a:off x="8157987" y="64827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End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9544764-EEB6-2B1F-0B64-748016C357CE}"/>
                </a:ext>
              </a:extLst>
            </p:cNvPr>
            <p:cNvCxnSpPr/>
            <p:nvPr/>
          </p:nvCxnSpPr>
          <p:spPr>
            <a:xfrm flipH="1">
              <a:off x="4947434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292F59D-FCA2-F6D9-2D84-68E0DE06A254}"/>
                </a:ext>
              </a:extLst>
            </p:cNvPr>
            <p:cNvCxnSpPr/>
            <p:nvPr/>
          </p:nvCxnSpPr>
          <p:spPr>
            <a:xfrm flipH="1">
              <a:off x="6449590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E9D6CC8-ACD4-49F9-55C2-A7238B133DF6}"/>
                </a:ext>
              </a:extLst>
            </p:cNvPr>
            <p:cNvCxnSpPr/>
            <p:nvPr/>
          </p:nvCxnSpPr>
          <p:spPr>
            <a:xfrm flipH="1">
              <a:off x="7926387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00F83D2-F330-B0E7-2E38-905F6534847A}"/>
                </a:ext>
              </a:extLst>
            </p:cNvPr>
            <p:cNvSpPr/>
            <p:nvPr/>
          </p:nvSpPr>
          <p:spPr>
            <a:xfrm>
              <a:off x="831922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6B2A975-6009-56C1-684A-FC60AC7521B2}"/>
                </a:ext>
              </a:extLst>
            </p:cNvPr>
            <p:cNvSpPr/>
            <p:nvPr/>
          </p:nvSpPr>
          <p:spPr>
            <a:xfrm>
              <a:off x="4204415" y="319412"/>
              <a:ext cx="137908" cy="13790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F4CCD9F-D456-66E9-8663-84AB6830820D}"/>
                </a:ext>
              </a:extLst>
            </p:cNvPr>
            <p:cNvSpPr/>
            <p:nvPr/>
          </p:nvSpPr>
          <p:spPr>
            <a:xfrm>
              <a:off x="7097471" y="244230"/>
              <a:ext cx="280988" cy="28098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1E3DA10-D162-FB0E-752A-5FD3B0277ADD}"/>
                </a:ext>
              </a:extLst>
            </p:cNvPr>
            <p:cNvSpPr/>
            <p:nvPr/>
          </p:nvSpPr>
          <p:spPr>
            <a:xfrm>
              <a:off x="563073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D09A3E4-0E45-737A-D577-587E6D1A170E}"/>
              </a:ext>
            </a:extLst>
          </p:cNvPr>
          <p:cNvGrpSpPr/>
          <p:nvPr/>
        </p:nvGrpSpPr>
        <p:grpSpPr>
          <a:xfrm>
            <a:off x="6170190" y="1100863"/>
            <a:ext cx="2898106" cy="5692895"/>
            <a:chOff x="6095766" y="1100863"/>
            <a:chExt cx="2898106" cy="5692895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E96CED9D-2E4C-B51A-ECE2-FBFCF686A90E}"/>
                </a:ext>
              </a:extLst>
            </p:cNvPr>
            <p:cNvSpPr/>
            <p:nvPr/>
          </p:nvSpPr>
          <p:spPr>
            <a:xfrm>
              <a:off x="6314377" y="1332854"/>
              <a:ext cx="2460884" cy="782516"/>
            </a:xfrm>
            <a:prstGeom prst="roundRect">
              <a:avLst/>
            </a:prstGeom>
            <a:solidFill>
              <a:srgbClr val="6464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 descr="텍스트, 스크린샷, 소프트웨어, 운영 체제이(가) 표시된 사진&#10;&#10;자동 생성된 설명">
              <a:extLst>
                <a:ext uri="{FF2B5EF4-FFF2-40B4-BE49-F238E27FC236}">
                  <a16:creationId xmlns:a16="http://schemas.microsoft.com/office/drawing/2014/main" id="{5D6FA7DA-B865-5917-3830-0BB2DC7113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1" b="5610"/>
            <a:stretch/>
          </p:blipFill>
          <p:spPr>
            <a:xfrm>
              <a:off x="6314377" y="1525878"/>
              <a:ext cx="2460884" cy="4842865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B659BDD-ADFD-8A54-4E6A-0CD3C8A4A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766" y="1100863"/>
              <a:ext cx="2898106" cy="5692895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60171AE-3C1C-C684-B71B-45B394A7062F}"/>
              </a:ext>
            </a:extLst>
          </p:cNvPr>
          <p:cNvGrpSpPr/>
          <p:nvPr/>
        </p:nvGrpSpPr>
        <p:grpSpPr>
          <a:xfrm>
            <a:off x="48294" y="1100863"/>
            <a:ext cx="2898106" cy="5692895"/>
            <a:chOff x="48294" y="1100863"/>
            <a:chExt cx="2898106" cy="5692895"/>
          </a:xfrm>
        </p:grpSpPr>
        <p:pic>
          <p:nvPicPr>
            <p:cNvPr id="32" name="그림 31" descr="텍스트, 스크린샷, 소프트웨어, 컴퓨터 아이콘이(가) 표시된 사진&#10;&#10;자동 생성된 설명">
              <a:extLst>
                <a:ext uri="{FF2B5EF4-FFF2-40B4-BE49-F238E27FC236}">
                  <a16:creationId xmlns:a16="http://schemas.microsoft.com/office/drawing/2014/main" id="{588EE635-C8C5-0A57-1D89-345FC95DF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1" b="5610"/>
            <a:stretch/>
          </p:blipFill>
          <p:spPr>
            <a:xfrm>
              <a:off x="266905" y="1525878"/>
              <a:ext cx="2460884" cy="484286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A20CA93-BB6B-B256-8928-48DA87D13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94" y="1100863"/>
              <a:ext cx="2898106" cy="5692895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856368E-E8D0-492F-D366-DEC2B10C1E37}"/>
                </a:ext>
              </a:extLst>
            </p:cNvPr>
            <p:cNvSpPr/>
            <p:nvPr/>
          </p:nvSpPr>
          <p:spPr>
            <a:xfrm>
              <a:off x="1953247" y="3631223"/>
              <a:ext cx="522654" cy="1758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81BF718-4895-805B-E450-323028373A63}"/>
                </a:ext>
              </a:extLst>
            </p:cNvPr>
            <p:cNvSpPr/>
            <p:nvPr/>
          </p:nvSpPr>
          <p:spPr>
            <a:xfrm>
              <a:off x="1953247" y="4047446"/>
              <a:ext cx="522654" cy="1758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EB33AD9-1849-8E4D-7239-C16C0899B76F}"/>
                </a:ext>
              </a:extLst>
            </p:cNvPr>
            <p:cNvSpPr/>
            <p:nvPr/>
          </p:nvSpPr>
          <p:spPr>
            <a:xfrm>
              <a:off x="1953247" y="4449069"/>
              <a:ext cx="522654" cy="1758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26ED449-1C75-F159-FBDF-786BC50BD90E}"/>
                </a:ext>
              </a:extLst>
            </p:cNvPr>
            <p:cNvSpPr/>
            <p:nvPr/>
          </p:nvSpPr>
          <p:spPr>
            <a:xfrm>
              <a:off x="1953247" y="4874084"/>
              <a:ext cx="522654" cy="1758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3927EC-B842-10C5-71E5-C4C7371F753C}"/>
                </a:ext>
              </a:extLst>
            </p:cNvPr>
            <p:cNvSpPr/>
            <p:nvPr/>
          </p:nvSpPr>
          <p:spPr>
            <a:xfrm>
              <a:off x="1953247" y="5284660"/>
              <a:ext cx="522654" cy="1758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240CFE2-11EF-D300-16C7-9CE09B25667B}"/>
                </a:ext>
              </a:extLst>
            </p:cNvPr>
            <p:cNvSpPr/>
            <p:nvPr/>
          </p:nvSpPr>
          <p:spPr>
            <a:xfrm>
              <a:off x="1953247" y="5669214"/>
              <a:ext cx="522654" cy="1758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44465F-02F4-8709-0EF6-8338D2E16DBB}"/>
                </a:ext>
              </a:extLst>
            </p:cNvPr>
            <p:cNvSpPr txBox="1"/>
            <p:nvPr/>
          </p:nvSpPr>
          <p:spPr>
            <a:xfrm>
              <a:off x="1858794" y="3613639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370,000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5B5DE9-4577-A002-C398-F305A20119F7}"/>
                </a:ext>
              </a:extLst>
            </p:cNvPr>
            <p:cNvSpPr txBox="1"/>
            <p:nvPr/>
          </p:nvSpPr>
          <p:spPr>
            <a:xfrm>
              <a:off x="1858794" y="4016640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300,000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F4C6CD-F996-A400-9889-50033FCC6159}"/>
                </a:ext>
              </a:extLst>
            </p:cNvPr>
            <p:cNvSpPr txBox="1"/>
            <p:nvPr/>
          </p:nvSpPr>
          <p:spPr>
            <a:xfrm>
              <a:off x="1858795" y="4441655"/>
              <a:ext cx="6831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243,900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C1C620-0DB2-8EE4-7FFE-896CF3DC57B5}"/>
                </a:ext>
              </a:extLst>
            </p:cNvPr>
            <p:cNvSpPr txBox="1"/>
            <p:nvPr/>
          </p:nvSpPr>
          <p:spPr>
            <a:xfrm>
              <a:off x="1858794" y="4834486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140,000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3BA95E-CA78-F3ED-2AED-A873A6CA3D2D}"/>
                </a:ext>
              </a:extLst>
            </p:cNvPr>
            <p:cNvSpPr txBox="1"/>
            <p:nvPr/>
          </p:nvSpPr>
          <p:spPr>
            <a:xfrm>
              <a:off x="1921311" y="5245062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84,000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CA13EF-4853-3E90-7679-415138CF06D7}"/>
                </a:ext>
              </a:extLst>
            </p:cNvPr>
            <p:cNvSpPr txBox="1"/>
            <p:nvPr/>
          </p:nvSpPr>
          <p:spPr>
            <a:xfrm>
              <a:off x="1921311" y="5666131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72,400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F258D8F-9200-B97B-2934-717888F8454F}"/>
                </a:ext>
              </a:extLst>
            </p:cNvPr>
            <p:cNvSpPr/>
            <p:nvPr/>
          </p:nvSpPr>
          <p:spPr>
            <a:xfrm>
              <a:off x="402704" y="5972562"/>
              <a:ext cx="2189285" cy="300098"/>
            </a:xfrm>
            <a:prstGeom prst="roundRect">
              <a:avLst/>
            </a:prstGeom>
            <a:solidFill>
              <a:srgbClr val="0095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소비 엿보기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A3A3655-74DD-2062-95AF-8AD7B018BC0B}"/>
              </a:ext>
            </a:extLst>
          </p:cNvPr>
          <p:cNvGrpSpPr/>
          <p:nvPr/>
        </p:nvGrpSpPr>
        <p:grpSpPr>
          <a:xfrm>
            <a:off x="3109242" y="1100863"/>
            <a:ext cx="2898106" cy="5692895"/>
            <a:chOff x="2960393" y="1100863"/>
            <a:chExt cx="2898106" cy="5692895"/>
          </a:xfrm>
        </p:grpSpPr>
        <p:pic>
          <p:nvPicPr>
            <p:cNvPr id="36" name="그림 35" descr="텍스트, 스크린샷, 소프트웨어이(가) 표시된 사진&#10;&#10;자동 생성된 설명">
              <a:extLst>
                <a:ext uri="{FF2B5EF4-FFF2-40B4-BE49-F238E27FC236}">
                  <a16:creationId xmlns:a16="http://schemas.microsoft.com/office/drawing/2014/main" id="{1D4023E7-0CA8-B2DA-B0AD-8BB334F84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1" b="5610"/>
            <a:stretch/>
          </p:blipFill>
          <p:spPr>
            <a:xfrm>
              <a:off x="3179004" y="1525878"/>
              <a:ext cx="2460884" cy="484286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088E3A6-BAAD-240E-3737-E2C931E98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393" y="1100863"/>
              <a:ext cx="2898106" cy="5692895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75093CC-A7DF-5A2F-93F1-75D00034CF36}"/>
                </a:ext>
              </a:extLst>
            </p:cNvPr>
            <p:cNvSpPr/>
            <p:nvPr/>
          </p:nvSpPr>
          <p:spPr>
            <a:xfrm>
              <a:off x="3258174" y="3301544"/>
              <a:ext cx="405930" cy="1934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CD54364-050F-725F-B075-BEB81FBA1CCA}"/>
                </a:ext>
              </a:extLst>
            </p:cNvPr>
            <p:cNvSpPr txBox="1"/>
            <p:nvPr/>
          </p:nvSpPr>
          <p:spPr>
            <a:xfrm>
              <a:off x="3240590" y="3297114"/>
              <a:ext cx="423514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0 0 0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D478FBF-A065-9BF9-791F-0B467DA50460}"/>
                </a:ext>
              </a:extLst>
            </p:cNvPr>
            <p:cNvSpPr txBox="1"/>
            <p:nvPr/>
          </p:nvSpPr>
          <p:spPr>
            <a:xfrm>
              <a:off x="3240590" y="4007848"/>
              <a:ext cx="423514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0 0 0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E01752B8-CE01-E8FB-9ECE-320AD6728FD9}"/>
                </a:ext>
              </a:extLst>
            </p:cNvPr>
            <p:cNvSpPr/>
            <p:nvPr/>
          </p:nvSpPr>
          <p:spPr>
            <a:xfrm>
              <a:off x="3314803" y="5972562"/>
              <a:ext cx="2189285" cy="300098"/>
            </a:xfrm>
            <a:prstGeom prst="roundRect">
              <a:avLst/>
            </a:prstGeom>
            <a:solidFill>
              <a:srgbClr val="0095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출금</a:t>
              </a:r>
              <a:r>
                <a:rPr lang="en-US" altLang="ko-KR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이체 소비 카테고리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ED87616-AF0A-7FE5-9825-EE2AC3593063}"/>
              </a:ext>
            </a:extLst>
          </p:cNvPr>
          <p:cNvGrpSpPr/>
          <p:nvPr/>
        </p:nvGrpSpPr>
        <p:grpSpPr>
          <a:xfrm>
            <a:off x="9231139" y="1100863"/>
            <a:ext cx="2898106" cy="5692895"/>
            <a:chOff x="9231139" y="1100863"/>
            <a:chExt cx="2898106" cy="5692895"/>
          </a:xfrm>
        </p:grpSpPr>
        <p:pic>
          <p:nvPicPr>
            <p:cNvPr id="39" name="그림 38" descr="텍스트, 스크린샷, 소프트웨어, 컴퓨터 아이콘이(가) 표시된 사진&#10;&#10;자동 생성된 설명">
              <a:extLst>
                <a:ext uri="{FF2B5EF4-FFF2-40B4-BE49-F238E27FC236}">
                  <a16:creationId xmlns:a16="http://schemas.microsoft.com/office/drawing/2014/main" id="{BE8A4B71-EB0C-F7AA-614B-88AF5A3751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1" b="5610"/>
            <a:stretch/>
          </p:blipFill>
          <p:spPr>
            <a:xfrm>
              <a:off x="9449750" y="1525878"/>
              <a:ext cx="2460884" cy="484286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1360047-8616-CEAE-74CE-26609E4AE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1139" y="1100863"/>
              <a:ext cx="2898106" cy="5692895"/>
            </a:xfrm>
            <a:prstGeom prst="rect">
              <a:avLst/>
            </a:prstGeom>
          </p:spPr>
        </p:pic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351ADD8-B4ED-92FE-8EE4-580CCCDC53FF}"/>
                </a:ext>
              </a:extLst>
            </p:cNvPr>
            <p:cNvSpPr/>
            <p:nvPr/>
          </p:nvSpPr>
          <p:spPr>
            <a:xfrm>
              <a:off x="9585549" y="5972562"/>
              <a:ext cx="2189285" cy="300098"/>
            </a:xfrm>
            <a:prstGeom prst="roundRect">
              <a:avLst/>
            </a:prstGeom>
            <a:solidFill>
              <a:srgbClr val="0095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소비 엿보기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91C3735-4621-0D65-74A0-335A7F531F61}"/>
                </a:ext>
              </a:extLst>
            </p:cNvPr>
            <p:cNvSpPr/>
            <p:nvPr/>
          </p:nvSpPr>
          <p:spPr>
            <a:xfrm>
              <a:off x="11159929" y="3631223"/>
              <a:ext cx="522654" cy="1758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8F437AA-0F0B-CB1E-7CFF-15FF9E414E1A}"/>
                </a:ext>
              </a:extLst>
            </p:cNvPr>
            <p:cNvSpPr/>
            <p:nvPr/>
          </p:nvSpPr>
          <p:spPr>
            <a:xfrm>
              <a:off x="11159929" y="4047446"/>
              <a:ext cx="522654" cy="1758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C7A8DC0-2706-52C2-0F8B-C0DF6CE63B87}"/>
                </a:ext>
              </a:extLst>
            </p:cNvPr>
            <p:cNvSpPr/>
            <p:nvPr/>
          </p:nvSpPr>
          <p:spPr>
            <a:xfrm>
              <a:off x="11159929" y="4449069"/>
              <a:ext cx="522654" cy="1758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4725F4B-A761-0105-1F7D-DFEB1EEDB394}"/>
                </a:ext>
              </a:extLst>
            </p:cNvPr>
            <p:cNvSpPr/>
            <p:nvPr/>
          </p:nvSpPr>
          <p:spPr>
            <a:xfrm>
              <a:off x="11159929" y="4874084"/>
              <a:ext cx="522654" cy="1758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16C8F91-FF0D-5F00-1305-C4706E27F7E8}"/>
                </a:ext>
              </a:extLst>
            </p:cNvPr>
            <p:cNvSpPr/>
            <p:nvPr/>
          </p:nvSpPr>
          <p:spPr>
            <a:xfrm>
              <a:off x="11159929" y="5284660"/>
              <a:ext cx="522654" cy="1758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64C9CF6-D367-1AEA-2699-B66DD2124E4A}"/>
                </a:ext>
              </a:extLst>
            </p:cNvPr>
            <p:cNvSpPr/>
            <p:nvPr/>
          </p:nvSpPr>
          <p:spPr>
            <a:xfrm>
              <a:off x="11159929" y="5669214"/>
              <a:ext cx="522654" cy="1758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5269EC8-176A-197A-B625-64B7EBBD7807}"/>
                </a:ext>
              </a:extLst>
            </p:cNvPr>
            <p:cNvSpPr txBox="1"/>
            <p:nvPr/>
          </p:nvSpPr>
          <p:spPr>
            <a:xfrm>
              <a:off x="11065476" y="3613639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200,000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DF09567-38B4-4FE1-3AFE-C3A772ECE58E}"/>
                </a:ext>
              </a:extLst>
            </p:cNvPr>
            <p:cNvSpPr txBox="1"/>
            <p:nvPr/>
          </p:nvSpPr>
          <p:spPr>
            <a:xfrm>
              <a:off x="11065476" y="4016640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300,000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0D139BE-7001-0C41-ADEB-507C8CABDA52}"/>
                </a:ext>
              </a:extLst>
            </p:cNvPr>
            <p:cNvSpPr txBox="1"/>
            <p:nvPr/>
          </p:nvSpPr>
          <p:spPr>
            <a:xfrm>
              <a:off x="11065477" y="4441655"/>
              <a:ext cx="6831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243,900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DAE7EA7-F8B2-972A-04DF-752EC13BA9ED}"/>
                </a:ext>
              </a:extLst>
            </p:cNvPr>
            <p:cNvSpPr txBox="1"/>
            <p:nvPr/>
          </p:nvSpPr>
          <p:spPr>
            <a:xfrm>
              <a:off x="11065476" y="4834486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140,000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FD3F324-B932-315E-5A42-5C1F53EE7E84}"/>
                </a:ext>
              </a:extLst>
            </p:cNvPr>
            <p:cNvSpPr txBox="1"/>
            <p:nvPr/>
          </p:nvSpPr>
          <p:spPr>
            <a:xfrm>
              <a:off x="11065476" y="5245062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ACF1977-09A4-96FE-BE85-D94D5117FACA}"/>
                </a:ext>
              </a:extLst>
            </p:cNvPr>
            <p:cNvSpPr txBox="1"/>
            <p:nvPr/>
          </p:nvSpPr>
          <p:spPr>
            <a:xfrm>
              <a:off x="11127993" y="5666131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72,400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</a:p>
          </p:txBody>
        </p:sp>
      </p:grp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4474CFE8-0599-54DC-3CBE-0364139C90F4}"/>
              </a:ext>
            </a:extLst>
          </p:cNvPr>
          <p:cNvCxnSpPr>
            <a:cxnSpLocks/>
          </p:cNvCxnSpPr>
          <p:nvPr/>
        </p:nvCxnSpPr>
        <p:spPr>
          <a:xfrm flipV="1">
            <a:off x="1086841" y="2258578"/>
            <a:ext cx="2432660" cy="1460568"/>
          </a:xfrm>
          <a:prstGeom prst="bentConnector3">
            <a:avLst>
              <a:gd name="adj1" fmla="val 30454"/>
            </a:avLst>
          </a:prstGeom>
          <a:ln w="28575">
            <a:solidFill>
              <a:srgbClr val="E500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E389367D-7B32-AB89-8286-9F09B889AA3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812953" y="3404836"/>
            <a:ext cx="2643402" cy="1389404"/>
          </a:xfrm>
          <a:prstGeom prst="bentConnector3">
            <a:avLst>
              <a:gd name="adj1" fmla="val 40314"/>
            </a:avLst>
          </a:prstGeom>
          <a:ln w="28575">
            <a:solidFill>
              <a:srgbClr val="E500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973F4590-94C0-C575-3851-2B03C04A114F}"/>
              </a:ext>
            </a:extLst>
          </p:cNvPr>
          <p:cNvCxnSpPr>
            <a:cxnSpLocks/>
          </p:cNvCxnSpPr>
          <p:nvPr/>
        </p:nvCxnSpPr>
        <p:spPr>
          <a:xfrm>
            <a:off x="6996815" y="4794240"/>
            <a:ext cx="2588734" cy="578343"/>
          </a:xfrm>
          <a:prstGeom prst="bentConnector3">
            <a:avLst>
              <a:gd name="adj1" fmla="val 50000"/>
            </a:avLst>
          </a:prstGeom>
          <a:ln w="28575">
            <a:solidFill>
              <a:srgbClr val="E500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86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10">
            <a:extLst>
              <a:ext uri="{FF2B5EF4-FFF2-40B4-BE49-F238E27FC236}">
                <a16:creationId xmlns:a16="http://schemas.microsoft.com/office/drawing/2014/main" id="{00AD5C2A-BEE0-8FB9-F5FC-EFCF736E6E10}"/>
              </a:ext>
            </a:extLst>
          </p:cNvPr>
          <p:cNvSpPr/>
          <p:nvPr/>
        </p:nvSpPr>
        <p:spPr>
          <a:xfrm>
            <a:off x="3517642" y="5721292"/>
            <a:ext cx="8674972" cy="1136708"/>
          </a:xfrm>
          <a:custGeom>
            <a:avLst/>
            <a:gdLst>
              <a:gd name="connsiteX0" fmla="*/ 0 w 8674359"/>
              <a:gd name="connsiteY0" fmla="*/ 0 h 923730"/>
              <a:gd name="connsiteX1" fmla="*/ 8674359 w 8674359"/>
              <a:gd name="connsiteY1" fmla="*/ 0 h 923730"/>
              <a:gd name="connsiteX2" fmla="*/ 8674359 w 8674359"/>
              <a:gd name="connsiteY2" fmla="*/ 923730 h 923730"/>
              <a:gd name="connsiteX3" fmla="*/ 0 w 8674359"/>
              <a:gd name="connsiteY3" fmla="*/ 923730 h 923730"/>
              <a:gd name="connsiteX4" fmla="*/ 0 w 8674359"/>
              <a:gd name="connsiteY4" fmla="*/ 0 h 923730"/>
              <a:gd name="connsiteX0" fmla="*/ 0 w 8674359"/>
              <a:gd name="connsiteY0" fmla="*/ 808652 h 1732382"/>
              <a:gd name="connsiteX1" fmla="*/ 8674359 w 8674359"/>
              <a:gd name="connsiteY1" fmla="*/ 808652 h 1732382"/>
              <a:gd name="connsiteX2" fmla="*/ 8674359 w 8674359"/>
              <a:gd name="connsiteY2" fmla="*/ 1732382 h 1732382"/>
              <a:gd name="connsiteX3" fmla="*/ 0 w 8674359"/>
              <a:gd name="connsiteY3" fmla="*/ 1732382 h 1732382"/>
              <a:gd name="connsiteX4" fmla="*/ 0 w 8674359"/>
              <a:gd name="connsiteY4" fmla="*/ 808652 h 1732382"/>
              <a:gd name="connsiteX0" fmla="*/ 0 w 8674359"/>
              <a:gd name="connsiteY0" fmla="*/ 723075 h 1646805"/>
              <a:gd name="connsiteX1" fmla="*/ 8674359 w 8674359"/>
              <a:gd name="connsiteY1" fmla="*/ 723075 h 1646805"/>
              <a:gd name="connsiteX2" fmla="*/ 8674359 w 8674359"/>
              <a:gd name="connsiteY2" fmla="*/ 1646805 h 1646805"/>
              <a:gd name="connsiteX3" fmla="*/ 0 w 8674359"/>
              <a:gd name="connsiteY3" fmla="*/ 1646805 h 1646805"/>
              <a:gd name="connsiteX4" fmla="*/ 0 w 8674359"/>
              <a:gd name="connsiteY4" fmla="*/ 723075 h 1646805"/>
              <a:gd name="connsiteX0" fmla="*/ 0 w 8674359"/>
              <a:gd name="connsiteY0" fmla="*/ 949092 h 1872822"/>
              <a:gd name="connsiteX1" fmla="*/ 8665029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359"/>
              <a:gd name="connsiteY0" fmla="*/ 949092 h 1872822"/>
              <a:gd name="connsiteX1" fmla="*/ 8669792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972"/>
              <a:gd name="connsiteY0" fmla="*/ 945736 h 1869466"/>
              <a:gd name="connsiteX1" fmla="*/ 8674554 w 8674972"/>
              <a:gd name="connsiteY1" fmla="*/ 668674 h 1869466"/>
              <a:gd name="connsiteX2" fmla="*/ 8674359 w 8674972"/>
              <a:gd name="connsiteY2" fmla="*/ 1869466 h 1869466"/>
              <a:gd name="connsiteX3" fmla="*/ 0 w 8674972"/>
              <a:gd name="connsiteY3" fmla="*/ 1869466 h 1869466"/>
              <a:gd name="connsiteX4" fmla="*/ 0 w 8674972"/>
              <a:gd name="connsiteY4" fmla="*/ 945736 h 1869466"/>
              <a:gd name="connsiteX0" fmla="*/ 0 w 8674972"/>
              <a:gd name="connsiteY0" fmla="*/ 657433 h 1581163"/>
              <a:gd name="connsiteX1" fmla="*/ 8674554 w 8674972"/>
              <a:gd name="connsiteY1" fmla="*/ 380371 h 1581163"/>
              <a:gd name="connsiteX2" fmla="*/ 8674359 w 8674972"/>
              <a:gd name="connsiteY2" fmla="*/ 1581163 h 1581163"/>
              <a:gd name="connsiteX3" fmla="*/ 0 w 8674972"/>
              <a:gd name="connsiteY3" fmla="*/ 1581163 h 1581163"/>
              <a:gd name="connsiteX4" fmla="*/ 0 w 8674972"/>
              <a:gd name="connsiteY4" fmla="*/ 657433 h 158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972" h="1581163">
                <a:moveTo>
                  <a:pt x="0" y="657433"/>
                </a:moveTo>
                <a:cubicBezTo>
                  <a:pt x="3003420" y="1077310"/>
                  <a:pt x="4559547" y="-763372"/>
                  <a:pt x="8674554" y="380371"/>
                </a:cubicBezTo>
                <a:cubicBezTo>
                  <a:pt x="8676076" y="782002"/>
                  <a:pt x="8672837" y="1179532"/>
                  <a:pt x="8674359" y="1581163"/>
                </a:cubicBezTo>
                <a:lnTo>
                  <a:pt x="0" y="1581163"/>
                </a:lnTo>
                <a:lnTo>
                  <a:pt x="0" y="657433"/>
                </a:lnTo>
                <a:close/>
              </a:path>
            </a:pathLst>
          </a:cu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6EE83BCB-6DE3-4FE4-1F01-9FDB0099D30E}"/>
              </a:ext>
            </a:extLst>
          </p:cNvPr>
          <p:cNvSpPr/>
          <p:nvPr/>
        </p:nvSpPr>
        <p:spPr>
          <a:xfrm>
            <a:off x="0" y="5938384"/>
            <a:ext cx="12192000" cy="919616"/>
          </a:xfrm>
          <a:custGeom>
            <a:avLst/>
            <a:gdLst>
              <a:gd name="connsiteX0" fmla="*/ 0 w 12192000"/>
              <a:gd name="connsiteY0" fmla="*/ 0 h 1194318"/>
              <a:gd name="connsiteX1" fmla="*/ 12192000 w 12192000"/>
              <a:gd name="connsiteY1" fmla="*/ 0 h 1194318"/>
              <a:gd name="connsiteX2" fmla="*/ 12192000 w 12192000"/>
              <a:gd name="connsiteY2" fmla="*/ 1194318 h 1194318"/>
              <a:gd name="connsiteX3" fmla="*/ 0 w 12192000"/>
              <a:gd name="connsiteY3" fmla="*/ 1194318 h 1194318"/>
              <a:gd name="connsiteX4" fmla="*/ 0 w 12192000"/>
              <a:gd name="connsiteY4" fmla="*/ 0 h 1194318"/>
              <a:gd name="connsiteX0" fmla="*/ 0 w 12192000"/>
              <a:gd name="connsiteY0" fmla="*/ 439575 h 1633893"/>
              <a:gd name="connsiteX1" fmla="*/ 12192000 w 12192000"/>
              <a:gd name="connsiteY1" fmla="*/ 439575 h 1633893"/>
              <a:gd name="connsiteX2" fmla="*/ 12192000 w 12192000"/>
              <a:gd name="connsiteY2" fmla="*/ 1633893 h 1633893"/>
              <a:gd name="connsiteX3" fmla="*/ 0 w 12192000"/>
              <a:gd name="connsiteY3" fmla="*/ 1633893 h 1633893"/>
              <a:gd name="connsiteX4" fmla="*/ 0 w 12192000"/>
              <a:gd name="connsiteY4" fmla="*/ 439575 h 1633893"/>
              <a:gd name="connsiteX0" fmla="*/ 0 w 12192000"/>
              <a:gd name="connsiteY0" fmla="*/ 230687 h 1425005"/>
              <a:gd name="connsiteX1" fmla="*/ 12192000 w 12192000"/>
              <a:gd name="connsiteY1" fmla="*/ 230687 h 1425005"/>
              <a:gd name="connsiteX2" fmla="*/ 12192000 w 12192000"/>
              <a:gd name="connsiteY2" fmla="*/ 1425005 h 1425005"/>
              <a:gd name="connsiteX3" fmla="*/ 0 w 12192000"/>
              <a:gd name="connsiteY3" fmla="*/ 1425005 h 1425005"/>
              <a:gd name="connsiteX4" fmla="*/ 0 w 12192000"/>
              <a:gd name="connsiteY4" fmla="*/ 230687 h 14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25005">
                <a:moveTo>
                  <a:pt x="0" y="230687"/>
                </a:moveTo>
                <a:cubicBezTo>
                  <a:pt x="4409233" y="-758358"/>
                  <a:pt x="7969380" y="1854214"/>
                  <a:pt x="12192000" y="230687"/>
                </a:cubicBezTo>
                <a:lnTo>
                  <a:pt x="12192000" y="1425005"/>
                </a:lnTo>
                <a:lnTo>
                  <a:pt x="0" y="1425005"/>
                </a:lnTo>
                <a:lnTo>
                  <a:pt x="0" y="230687"/>
                </a:lnTo>
                <a:close/>
              </a:path>
            </a:pathLst>
          </a:cu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EEA030-2CF7-DAC1-D3DF-8A3FABE75728}"/>
              </a:ext>
            </a:extLst>
          </p:cNvPr>
          <p:cNvGrpSpPr/>
          <p:nvPr/>
        </p:nvGrpSpPr>
        <p:grpSpPr>
          <a:xfrm>
            <a:off x="3643180" y="218482"/>
            <a:ext cx="4905641" cy="737693"/>
            <a:chOff x="3664936" y="218482"/>
            <a:chExt cx="4905641" cy="7376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CC53DC-82DA-EBE5-60F3-8420C40E97A6}"/>
                </a:ext>
              </a:extLst>
            </p:cNvPr>
            <p:cNvSpPr txBox="1"/>
            <p:nvPr/>
          </p:nvSpPr>
          <p:spPr>
            <a:xfrm>
              <a:off x="3664936" y="64827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Background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761C4B-509F-2451-1AEB-E26258BE52AE}"/>
                </a:ext>
              </a:extLst>
            </p:cNvPr>
            <p:cNvSpPr txBox="1"/>
            <p:nvPr/>
          </p:nvSpPr>
          <p:spPr>
            <a:xfrm>
              <a:off x="6566124" y="629024"/>
              <a:ext cx="955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Application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529BD-BA6B-870D-C2E1-B848655D0DD7}"/>
                </a:ext>
              </a:extLst>
            </p:cNvPr>
            <p:cNvSpPr txBox="1"/>
            <p:nvPr/>
          </p:nvSpPr>
          <p:spPr>
            <a:xfrm>
              <a:off x="5183428" y="648278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Introduce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B960C7-7AB2-31E4-9611-B88BC2B04798}"/>
                </a:ext>
              </a:extLst>
            </p:cNvPr>
            <p:cNvSpPr txBox="1"/>
            <p:nvPr/>
          </p:nvSpPr>
          <p:spPr>
            <a:xfrm>
              <a:off x="8055692" y="617621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End</a:t>
              </a:r>
              <a:endParaRPr lang="ko-KR" altLang="en-US" sz="16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9544764-EEB6-2B1F-0B64-748016C357CE}"/>
                </a:ext>
              </a:extLst>
            </p:cNvPr>
            <p:cNvCxnSpPr/>
            <p:nvPr/>
          </p:nvCxnSpPr>
          <p:spPr>
            <a:xfrm flipH="1">
              <a:off x="4856130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292F59D-FCA2-F6D9-2D84-68E0DE06A254}"/>
                </a:ext>
              </a:extLst>
            </p:cNvPr>
            <p:cNvCxnSpPr/>
            <p:nvPr/>
          </p:nvCxnSpPr>
          <p:spPr>
            <a:xfrm flipH="1">
              <a:off x="6293964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E9D6CC8-ACD4-49F9-55C2-A7238B133DF6}"/>
                </a:ext>
              </a:extLst>
            </p:cNvPr>
            <p:cNvCxnSpPr/>
            <p:nvPr/>
          </p:nvCxnSpPr>
          <p:spPr>
            <a:xfrm flipH="1">
              <a:off x="7728118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6B2A975-6009-56C1-684A-FC60AC7521B2}"/>
                </a:ext>
              </a:extLst>
            </p:cNvPr>
            <p:cNvSpPr/>
            <p:nvPr/>
          </p:nvSpPr>
          <p:spPr>
            <a:xfrm>
              <a:off x="4113111" y="319412"/>
              <a:ext cx="137908" cy="13790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1E3DA10-D162-FB0E-752A-5FD3B0277ADD}"/>
                </a:ext>
              </a:extLst>
            </p:cNvPr>
            <p:cNvSpPr/>
            <p:nvPr/>
          </p:nvSpPr>
          <p:spPr>
            <a:xfrm>
              <a:off x="5539430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1BAA91D-930B-E3FB-3B9C-9ED618CFADD0}"/>
                </a:ext>
              </a:extLst>
            </p:cNvPr>
            <p:cNvSpPr/>
            <p:nvPr/>
          </p:nvSpPr>
          <p:spPr>
            <a:xfrm>
              <a:off x="8149822" y="218482"/>
              <a:ext cx="270278" cy="27027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2AA076D-2BA2-7261-061A-118FD0090906}"/>
                </a:ext>
              </a:extLst>
            </p:cNvPr>
            <p:cNvSpPr/>
            <p:nvPr/>
          </p:nvSpPr>
          <p:spPr>
            <a:xfrm>
              <a:off x="6975025" y="319412"/>
              <a:ext cx="137908" cy="13790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Freeform 3">
            <a:extLst>
              <a:ext uri="{FF2B5EF4-FFF2-40B4-BE49-F238E27FC236}">
                <a16:creationId xmlns:a16="http://schemas.microsoft.com/office/drawing/2014/main" id="{FB1878DA-19F0-F6EC-D0DC-8762980C5395}"/>
              </a:ext>
            </a:extLst>
          </p:cNvPr>
          <p:cNvSpPr>
            <a:spLocks noChangeArrowheads="1"/>
          </p:cNvSpPr>
          <p:nvPr/>
        </p:nvSpPr>
        <p:spPr bwMode="auto">
          <a:xfrm rot="19397468">
            <a:off x="7159071" y="1678702"/>
            <a:ext cx="1916144" cy="1944318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36B9BB"/>
          </a:solidFill>
          <a:ln>
            <a:noFill/>
          </a:ln>
          <a:effectLst/>
        </p:spPr>
        <p:txBody>
          <a:bodyPr wrap="none" lIns="121899" tIns="60950" rIns="121899" bIns="60950" anchor="ctr"/>
          <a:lstStyle/>
          <a:p>
            <a:endParaRPr lang="en-US" sz="900" dirty="0">
              <a:latin typeface="Lato Light"/>
            </a:endParaRPr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67B1EBD5-815B-1828-0BD1-15BD1729C0B5}"/>
              </a:ext>
            </a:extLst>
          </p:cNvPr>
          <p:cNvSpPr>
            <a:spLocks noChangeArrowheads="1"/>
          </p:cNvSpPr>
          <p:nvPr/>
        </p:nvSpPr>
        <p:spPr bwMode="auto">
          <a:xfrm rot="3202081">
            <a:off x="8511163" y="2131991"/>
            <a:ext cx="1916642" cy="1943812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161E2D"/>
          </a:solidFill>
          <a:ln>
            <a:noFill/>
          </a:ln>
          <a:effectLst/>
        </p:spPr>
        <p:txBody>
          <a:bodyPr wrap="none" lIns="121899" tIns="60950" rIns="121899" bIns="60950" anchor="ctr"/>
          <a:lstStyle/>
          <a:p>
            <a:endParaRPr lang="en-US" sz="900" dirty="0">
              <a:latin typeface="Lato Light"/>
            </a:endParaRPr>
          </a:p>
        </p:txBody>
      </p:sp>
      <p:sp>
        <p:nvSpPr>
          <p:cNvPr id="79" name="Freeform 3">
            <a:extLst>
              <a:ext uri="{FF2B5EF4-FFF2-40B4-BE49-F238E27FC236}">
                <a16:creationId xmlns:a16="http://schemas.microsoft.com/office/drawing/2014/main" id="{897EFAB3-166D-DC05-B413-096A898CE920}"/>
              </a:ext>
            </a:extLst>
          </p:cNvPr>
          <p:cNvSpPr>
            <a:spLocks noChangeArrowheads="1"/>
          </p:cNvSpPr>
          <p:nvPr/>
        </p:nvSpPr>
        <p:spPr bwMode="auto">
          <a:xfrm rot="8579122">
            <a:off x="8055395" y="3486611"/>
            <a:ext cx="1916144" cy="1944318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36B9BB"/>
          </a:solidFill>
          <a:ln>
            <a:noFill/>
          </a:ln>
          <a:effectLst/>
        </p:spPr>
        <p:txBody>
          <a:bodyPr wrap="none" lIns="121899" tIns="60950" rIns="121899" bIns="60950" anchor="ctr"/>
          <a:lstStyle/>
          <a:p>
            <a:endParaRPr lang="en-US" sz="900" dirty="0">
              <a:latin typeface="Lato Light"/>
            </a:endParaRPr>
          </a:p>
        </p:txBody>
      </p:sp>
      <p:sp>
        <p:nvSpPr>
          <p:cNvPr id="80" name="Freeform 3">
            <a:extLst>
              <a:ext uri="{FF2B5EF4-FFF2-40B4-BE49-F238E27FC236}">
                <a16:creationId xmlns:a16="http://schemas.microsoft.com/office/drawing/2014/main" id="{199A8B87-1AE9-C9A2-3AE5-E20FE47352E1}"/>
              </a:ext>
            </a:extLst>
          </p:cNvPr>
          <p:cNvSpPr>
            <a:spLocks noChangeArrowheads="1"/>
          </p:cNvSpPr>
          <p:nvPr/>
        </p:nvSpPr>
        <p:spPr bwMode="auto">
          <a:xfrm rot="13978264">
            <a:off x="6703516" y="3043340"/>
            <a:ext cx="1916642" cy="1943812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161E2D"/>
          </a:solidFill>
          <a:ln>
            <a:noFill/>
          </a:ln>
          <a:effectLst/>
        </p:spPr>
        <p:txBody>
          <a:bodyPr wrap="none" lIns="121899" tIns="60950" rIns="121899" bIns="60950" anchor="ctr"/>
          <a:lstStyle/>
          <a:p>
            <a:endParaRPr lang="en-US" sz="900" dirty="0">
              <a:latin typeface="Lato Ligh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40634E-ED80-7CA6-7D5B-5D48D00F4BBB}"/>
              </a:ext>
            </a:extLst>
          </p:cNvPr>
          <p:cNvSpPr txBox="1"/>
          <p:nvPr/>
        </p:nvSpPr>
        <p:spPr>
          <a:xfrm>
            <a:off x="7508573" y="1958356"/>
            <a:ext cx="1211527" cy="1231056"/>
          </a:xfrm>
          <a:prstGeom prst="rect">
            <a:avLst/>
          </a:prstGeom>
          <a:noFill/>
        </p:spPr>
        <p:txBody>
          <a:bodyPr wrap="square" lIns="121872" tIns="60935" rIns="121872" bIns="60935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Lato Black"/>
              </a:rPr>
              <a:t>S</a:t>
            </a:r>
            <a:endParaRPr lang="ru-RU" sz="72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Lato Black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0CB380-F7ED-2827-3E69-AA8BDB1F31AF}"/>
              </a:ext>
            </a:extLst>
          </p:cNvPr>
          <p:cNvSpPr txBox="1"/>
          <p:nvPr/>
        </p:nvSpPr>
        <p:spPr>
          <a:xfrm>
            <a:off x="9012322" y="2481391"/>
            <a:ext cx="1211527" cy="1231056"/>
          </a:xfrm>
          <a:prstGeom prst="rect">
            <a:avLst/>
          </a:prstGeom>
          <a:noFill/>
        </p:spPr>
        <p:txBody>
          <a:bodyPr wrap="square" lIns="121872" tIns="60935" rIns="121872" bIns="60935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Lato Black"/>
              </a:rPr>
              <a:t>W</a:t>
            </a:r>
            <a:endParaRPr lang="ru-RU" sz="72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Lato Black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947EFB-0C10-B2FB-B800-A21FDE07E61B}"/>
              </a:ext>
            </a:extLst>
          </p:cNvPr>
          <p:cNvSpPr txBox="1"/>
          <p:nvPr/>
        </p:nvSpPr>
        <p:spPr>
          <a:xfrm>
            <a:off x="8390311" y="3984571"/>
            <a:ext cx="1211527" cy="1231056"/>
          </a:xfrm>
          <a:prstGeom prst="rect">
            <a:avLst/>
          </a:prstGeom>
          <a:noFill/>
        </p:spPr>
        <p:txBody>
          <a:bodyPr wrap="square" lIns="121872" tIns="60935" rIns="121872" bIns="60935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Lato Black"/>
              </a:rPr>
              <a:t>T</a:t>
            </a:r>
            <a:endParaRPr lang="ru-RU" sz="72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Lato Black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5EBBE5-C0F4-3C15-D8C9-32B6A65AE7D1}"/>
              </a:ext>
            </a:extLst>
          </p:cNvPr>
          <p:cNvSpPr txBox="1"/>
          <p:nvPr/>
        </p:nvSpPr>
        <p:spPr>
          <a:xfrm>
            <a:off x="7042214" y="3391298"/>
            <a:ext cx="1211527" cy="1231056"/>
          </a:xfrm>
          <a:prstGeom prst="rect">
            <a:avLst/>
          </a:prstGeom>
          <a:noFill/>
        </p:spPr>
        <p:txBody>
          <a:bodyPr wrap="square" lIns="121872" tIns="60935" rIns="121872" bIns="60935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Lato Black"/>
              </a:rPr>
              <a:t>O</a:t>
            </a:r>
            <a:endParaRPr lang="ru-RU" sz="72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Lato Black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B365543-0267-FC74-1054-5FA5CD6A0EBD}"/>
              </a:ext>
            </a:extLst>
          </p:cNvPr>
          <p:cNvGrpSpPr/>
          <p:nvPr/>
        </p:nvGrpSpPr>
        <p:grpSpPr>
          <a:xfrm>
            <a:off x="1750611" y="1488066"/>
            <a:ext cx="4608989" cy="4133498"/>
            <a:chOff x="1945745" y="1537681"/>
            <a:chExt cx="4608989" cy="413349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15F155-A024-AC31-3DAB-B8500718AB2A}"/>
                </a:ext>
              </a:extLst>
            </p:cNvPr>
            <p:cNvSpPr txBox="1"/>
            <p:nvPr/>
          </p:nvSpPr>
          <p:spPr>
            <a:xfrm>
              <a:off x="2319108" y="1857992"/>
              <a:ext cx="2698356" cy="664779"/>
            </a:xfrm>
            <a:prstGeom prst="rect">
              <a:avLst/>
            </a:prstGeom>
          </p:spPr>
          <p:txBody>
            <a:bodyPr wrap="square" lIns="109710" tIns="54855" rIns="109710" bIns="54855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MZ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 고객 확대 및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잠금효과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고객의 데이터 확보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다양한 금융상품과 결합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3463558-3E8C-96EA-F7B0-5718EE287846}"/>
                </a:ext>
              </a:extLst>
            </p:cNvPr>
            <p:cNvSpPr txBox="1"/>
            <p:nvPr/>
          </p:nvSpPr>
          <p:spPr>
            <a:xfrm>
              <a:off x="2319108" y="2937976"/>
              <a:ext cx="3143095" cy="480113"/>
            </a:xfrm>
            <a:prstGeom prst="rect">
              <a:avLst/>
            </a:prstGeom>
          </p:spPr>
          <p:txBody>
            <a:bodyPr wrap="square" lIns="109710" tIns="54855" rIns="109710" bIns="54855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재무구조가 개인의 성향을 반영하기 어려움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개인정보동의 필요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3ACC682-A86B-7CCB-35BA-780CBDE10D2A}"/>
                </a:ext>
              </a:extLst>
            </p:cNvPr>
            <p:cNvSpPr txBox="1"/>
            <p:nvPr/>
          </p:nvSpPr>
          <p:spPr>
            <a:xfrm>
              <a:off x="2340174" y="3898160"/>
              <a:ext cx="4145828" cy="664779"/>
            </a:xfrm>
            <a:prstGeom prst="rect">
              <a:avLst/>
            </a:prstGeom>
          </p:spPr>
          <p:txBody>
            <a:bodyPr wrap="square" lIns="109710" tIns="54855" rIns="109710" bIns="54855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절약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,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짠테크에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 관심 많은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MZ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 고객 증가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은행 앱 사용자 수 증가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/>
              </a:endParaRPr>
            </a:p>
            <a:p>
              <a:pPr marL="171450" indent="-171450">
                <a:buFontTx/>
                <a:buChar char="-"/>
              </a:pP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3890D1C-D518-EEC0-4FD2-E9CAAEFDC6E1}"/>
                </a:ext>
              </a:extLst>
            </p:cNvPr>
            <p:cNvSpPr txBox="1"/>
            <p:nvPr/>
          </p:nvSpPr>
          <p:spPr>
            <a:xfrm>
              <a:off x="2371448" y="5006400"/>
              <a:ext cx="4183286" cy="664779"/>
            </a:xfrm>
            <a:prstGeom prst="rect">
              <a:avLst/>
            </a:prstGeom>
          </p:spPr>
          <p:txBody>
            <a:bodyPr wrap="square" lIns="109710" tIns="54855" rIns="109710" bIns="54855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타은행의 해당 서비스 도입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Lato Light"/>
                </a:rPr>
                <a:t>인터넷 은행의 점유율 증가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/>
              </a:endParaRPr>
            </a:p>
            <a:p>
              <a:pPr marL="171450" indent="-171450">
                <a:buFontTx/>
                <a:buChar char="-"/>
              </a:pP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/>
              </a:endParaRPr>
            </a:p>
          </p:txBody>
        </p:sp>
        <p:sp>
          <p:nvSpPr>
            <p:cNvPr id="89" name="Rectangle 78">
              <a:extLst>
                <a:ext uri="{FF2B5EF4-FFF2-40B4-BE49-F238E27FC236}">
                  <a16:creationId xmlns:a16="http://schemas.microsoft.com/office/drawing/2014/main" id="{3723DEB2-811F-EC8C-D3A8-75FFDBD94BA9}"/>
                </a:ext>
              </a:extLst>
            </p:cNvPr>
            <p:cNvSpPr/>
            <p:nvPr/>
          </p:nvSpPr>
          <p:spPr>
            <a:xfrm>
              <a:off x="2360624" y="1537681"/>
              <a:ext cx="1179517" cy="357003"/>
            </a:xfrm>
            <a:prstGeom prst="rect">
              <a:avLst/>
            </a:prstGeom>
          </p:spPr>
          <p:txBody>
            <a:bodyPr wrap="none" lIns="109710" tIns="54855" rIns="109710" bIns="54855">
              <a:spAutoFit/>
            </a:bodyPr>
            <a:lstStyle/>
            <a:p>
              <a:r>
                <a:rPr 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Lato Regular"/>
                </a:rPr>
                <a:t>Strengths</a:t>
              </a:r>
              <a:endParaRPr lang="bg-BG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endParaRPr>
            </a:p>
          </p:txBody>
        </p:sp>
        <p:sp>
          <p:nvSpPr>
            <p:cNvPr id="90" name="Freeform 2">
              <a:extLst>
                <a:ext uri="{FF2B5EF4-FFF2-40B4-BE49-F238E27FC236}">
                  <a16:creationId xmlns:a16="http://schemas.microsoft.com/office/drawing/2014/main" id="{C57F0367-51F1-AB79-DE24-BF8C07C12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745" y="1551081"/>
              <a:ext cx="385382" cy="385483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rgbClr val="498478"/>
            </a:solidFill>
            <a:ln>
              <a:noFill/>
            </a:ln>
            <a:effectLst/>
          </p:spPr>
          <p:txBody>
            <a:bodyPr wrap="none" lIns="121899" tIns="60950" rIns="121899" bIns="60950" anchor="ctr"/>
            <a:lstStyle/>
            <a:p>
              <a:endParaRPr lang="en-US" sz="1400" b="1" dirty="0"/>
            </a:p>
          </p:txBody>
        </p:sp>
        <p:sp>
          <p:nvSpPr>
            <p:cNvPr id="91" name="Rectangle 82">
              <a:extLst>
                <a:ext uri="{FF2B5EF4-FFF2-40B4-BE49-F238E27FC236}">
                  <a16:creationId xmlns:a16="http://schemas.microsoft.com/office/drawing/2014/main" id="{F8532F12-D3F4-60A1-AF9D-ED94A869E783}"/>
                </a:ext>
              </a:extLst>
            </p:cNvPr>
            <p:cNvSpPr/>
            <p:nvPr/>
          </p:nvSpPr>
          <p:spPr>
            <a:xfrm>
              <a:off x="2360624" y="2601522"/>
              <a:ext cx="1204461" cy="357003"/>
            </a:xfrm>
            <a:prstGeom prst="rect">
              <a:avLst/>
            </a:prstGeom>
          </p:spPr>
          <p:txBody>
            <a:bodyPr wrap="none" lIns="109710" tIns="54855" rIns="109710" bIns="54855">
              <a:spAutoFit/>
            </a:bodyPr>
            <a:lstStyle/>
            <a:p>
              <a:r>
                <a:rPr 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Lato Regular"/>
                </a:rPr>
                <a:t>Weakness</a:t>
              </a:r>
              <a:endParaRPr lang="bg-BG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endParaRPr>
            </a:p>
          </p:txBody>
        </p:sp>
        <p:sp>
          <p:nvSpPr>
            <p:cNvPr id="92" name="Freeform 3">
              <a:extLst>
                <a:ext uri="{FF2B5EF4-FFF2-40B4-BE49-F238E27FC236}">
                  <a16:creationId xmlns:a16="http://schemas.microsoft.com/office/drawing/2014/main" id="{45F7BE48-C19A-CACC-400D-111A7877D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026" y="2660997"/>
              <a:ext cx="380495" cy="292139"/>
            </a:xfrm>
            <a:custGeom>
              <a:avLst/>
              <a:gdLst>
                <a:gd name="T0" fmla="*/ 3034 w 6392"/>
                <a:gd name="T1" fmla="*/ 2260 h 4907"/>
                <a:gd name="T2" fmla="*/ 2582 w 6392"/>
                <a:gd name="T3" fmla="*/ 1937 h 4907"/>
                <a:gd name="T4" fmla="*/ 1421 w 6392"/>
                <a:gd name="T5" fmla="*/ 2196 h 4907"/>
                <a:gd name="T6" fmla="*/ 388 w 6392"/>
                <a:gd name="T7" fmla="*/ 4583 h 4907"/>
                <a:gd name="T8" fmla="*/ 2712 w 6392"/>
                <a:gd name="T9" fmla="*/ 3551 h 4907"/>
                <a:gd name="T10" fmla="*/ 3034 w 6392"/>
                <a:gd name="T11" fmla="*/ 2260 h 4907"/>
                <a:gd name="T12" fmla="*/ 2454 w 6392"/>
                <a:gd name="T13" fmla="*/ 3228 h 4907"/>
                <a:gd name="T14" fmla="*/ 711 w 6392"/>
                <a:gd name="T15" fmla="*/ 4261 h 4907"/>
                <a:gd name="T16" fmla="*/ 1679 w 6392"/>
                <a:gd name="T17" fmla="*/ 2518 h 4907"/>
                <a:gd name="T18" fmla="*/ 1874 w 6392"/>
                <a:gd name="T19" fmla="*/ 2648 h 4907"/>
                <a:gd name="T20" fmla="*/ 2260 w 6392"/>
                <a:gd name="T21" fmla="*/ 3034 h 4907"/>
                <a:gd name="T22" fmla="*/ 2454 w 6392"/>
                <a:gd name="T23" fmla="*/ 3228 h 4907"/>
                <a:gd name="T24" fmla="*/ 6197 w 6392"/>
                <a:gd name="T25" fmla="*/ 710 h 4907"/>
                <a:gd name="T26" fmla="*/ 3615 w 6392"/>
                <a:gd name="T27" fmla="*/ 646 h 4907"/>
                <a:gd name="T28" fmla="*/ 2776 w 6392"/>
                <a:gd name="T29" fmla="*/ 1679 h 4907"/>
                <a:gd name="T30" fmla="*/ 3034 w 6392"/>
                <a:gd name="T31" fmla="*/ 2196 h 4907"/>
                <a:gd name="T32" fmla="*/ 4326 w 6392"/>
                <a:gd name="T33" fmla="*/ 2454 h 4907"/>
                <a:gd name="T34" fmla="*/ 6197 w 6392"/>
                <a:gd name="T35" fmla="*/ 710 h 4907"/>
                <a:gd name="T36" fmla="*/ 5489 w 6392"/>
                <a:gd name="T37" fmla="*/ 1549 h 4907"/>
                <a:gd name="T38" fmla="*/ 3681 w 6392"/>
                <a:gd name="T39" fmla="*/ 1937 h 4907"/>
                <a:gd name="T40" fmla="*/ 4067 w 6392"/>
                <a:gd name="T41" fmla="*/ 1485 h 4907"/>
                <a:gd name="T42" fmla="*/ 3487 w 6392"/>
                <a:gd name="T43" fmla="*/ 1421 h 4907"/>
                <a:gd name="T44" fmla="*/ 5164 w 6392"/>
                <a:gd name="T45" fmla="*/ 582 h 4907"/>
                <a:gd name="T46" fmla="*/ 5489 w 6392"/>
                <a:gd name="T47" fmla="*/ 1549 h 4907"/>
                <a:gd name="T48" fmla="*/ 3165 w 6392"/>
                <a:gd name="T49" fmla="*/ 2260 h 4907"/>
                <a:gd name="T50" fmla="*/ 3423 w 6392"/>
                <a:gd name="T51" fmla="*/ 3098 h 4907"/>
                <a:gd name="T52" fmla="*/ 3423 w 6392"/>
                <a:gd name="T53" fmla="*/ 2582 h 4907"/>
                <a:gd name="T54" fmla="*/ 3165 w 6392"/>
                <a:gd name="T55" fmla="*/ 2260 h 4907"/>
                <a:gd name="T56" fmla="*/ 2196 w 6392"/>
                <a:gd name="T57" fmla="*/ 1615 h 4907"/>
                <a:gd name="T58" fmla="*/ 2066 w 6392"/>
                <a:gd name="T59" fmla="*/ 1163 h 4907"/>
                <a:gd name="T60" fmla="*/ 2518 w 6392"/>
                <a:gd name="T61" fmla="*/ 1549 h 4907"/>
                <a:gd name="T62" fmla="*/ 2582 w 6392"/>
                <a:gd name="T63" fmla="*/ 1873 h 4907"/>
                <a:gd name="T64" fmla="*/ 2196 w 6392"/>
                <a:gd name="T65" fmla="*/ 1615 h 4907"/>
                <a:gd name="T66" fmla="*/ 2196 w 6392"/>
                <a:gd name="T67" fmla="*/ 1615 h 4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92" h="4907">
                  <a:moveTo>
                    <a:pt x="3034" y="2260"/>
                  </a:moveTo>
                  <a:lnTo>
                    <a:pt x="3034" y="2260"/>
                  </a:lnTo>
                  <a:cubicBezTo>
                    <a:pt x="2776" y="2196"/>
                    <a:pt x="2776" y="2196"/>
                    <a:pt x="2776" y="2196"/>
                  </a:cubicBezTo>
                  <a:cubicBezTo>
                    <a:pt x="2582" y="1937"/>
                    <a:pt x="2582" y="1937"/>
                    <a:pt x="2582" y="1937"/>
                  </a:cubicBezTo>
                  <a:cubicBezTo>
                    <a:pt x="2454" y="2001"/>
                    <a:pt x="2454" y="2001"/>
                    <a:pt x="2454" y="2001"/>
                  </a:cubicBezTo>
                  <a:cubicBezTo>
                    <a:pt x="2132" y="1873"/>
                    <a:pt x="1679" y="1937"/>
                    <a:pt x="1421" y="2196"/>
                  </a:cubicBezTo>
                  <a:cubicBezTo>
                    <a:pt x="388" y="3228"/>
                    <a:pt x="388" y="3228"/>
                    <a:pt x="388" y="3228"/>
                  </a:cubicBezTo>
                  <a:cubicBezTo>
                    <a:pt x="0" y="3615"/>
                    <a:pt x="0" y="4197"/>
                    <a:pt x="388" y="4583"/>
                  </a:cubicBezTo>
                  <a:cubicBezTo>
                    <a:pt x="775" y="4906"/>
                    <a:pt x="1357" y="4906"/>
                    <a:pt x="1743" y="4583"/>
                  </a:cubicBezTo>
                  <a:cubicBezTo>
                    <a:pt x="2712" y="3551"/>
                    <a:pt x="2712" y="3551"/>
                    <a:pt x="2712" y="3551"/>
                  </a:cubicBezTo>
                  <a:cubicBezTo>
                    <a:pt x="3034" y="3228"/>
                    <a:pt x="3099" y="2776"/>
                    <a:pt x="2906" y="2454"/>
                  </a:cubicBezTo>
                  <a:lnTo>
                    <a:pt x="3034" y="2260"/>
                  </a:lnTo>
                  <a:close/>
                  <a:moveTo>
                    <a:pt x="2454" y="3228"/>
                  </a:moveTo>
                  <a:lnTo>
                    <a:pt x="2454" y="3228"/>
                  </a:lnTo>
                  <a:cubicBezTo>
                    <a:pt x="1421" y="4261"/>
                    <a:pt x="1421" y="4261"/>
                    <a:pt x="1421" y="4261"/>
                  </a:cubicBezTo>
                  <a:cubicBezTo>
                    <a:pt x="1227" y="4455"/>
                    <a:pt x="905" y="4455"/>
                    <a:pt x="711" y="4261"/>
                  </a:cubicBezTo>
                  <a:cubicBezTo>
                    <a:pt x="516" y="4067"/>
                    <a:pt x="516" y="3745"/>
                    <a:pt x="711" y="3551"/>
                  </a:cubicBezTo>
                  <a:cubicBezTo>
                    <a:pt x="1679" y="2518"/>
                    <a:pt x="1679" y="2518"/>
                    <a:pt x="1679" y="2518"/>
                  </a:cubicBezTo>
                  <a:cubicBezTo>
                    <a:pt x="1807" y="2390"/>
                    <a:pt x="2002" y="2324"/>
                    <a:pt x="2132" y="2390"/>
                  </a:cubicBezTo>
                  <a:cubicBezTo>
                    <a:pt x="1874" y="2648"/>
                    <a:pt x="1874" y="2648"/>
                    <a:pt x="1874" y="2648"/>
                  </a:cubicBezTo>
                  <a:cubicBezTo>
                    <a:pt x="1743" y="2776"/>
                    <a:pt x="1743" y="2970"/>
                    <a:pt x="1874" y="3034"/>
                  </a:cubicBezTo>
                  <a:cubicBezTo>
                    <a:pt x="1938" y="3164"/>
                    <a:pt x="2132" y="3164"/>
                    <a:pt x="2260" y="3034"/>
                  </a:cubicBezTo>
                  <a:cubicBezTo>
                    <a:pt x="2582" y="2776"/>
                    <a:pt x="2582" y="2776"/>
                    <a:pt x="2582" y="2776"/>
                  </a:cubicBezTo>
                  <a:cubicBezTo>
                    <a:pt x="2582" y="2906"/>
                    <a:pt x="2582" y="3098"/>
                    <a:pt x="2454" y="3228"/>
                  </a:cubicBezTo>
                  <a:close/>
                  <a:moveTo>
                    <a:pt x="6197" y="710"/>
                  </a:moveTo>
                  <a:lnTo>
                    <a:pt x="6197" y="710"/>
                  </a:lnTo>
                  <a:cubicBezTo>
                    <a:pt x="6005" y="258"/>
                    <a:pt x="5489" y="0"/>
                    <a:pt x="4972" y="194"/>
                  </a:cubicBezTo>
                  <a:cubicBezTo>
                    <a:pt x="3615" y="646"/>
                    <a:pt x="3615" y="646"/>
                    <a:pt x="3615" y="646"/>
                  </a:cubicBezTo>
                  <a:cubicBezTo>
                    <a:pt x="3229" y="841"/>
                    <a:pt x="3034" y="1163"/>
                    <a:pt x="3034" y="1549"/>
                  </a:cubicBezTo>
                  <a:cubicBezTo>
                    <a:pt x="2776" y="1679"/>
                    <a:pt x="2776" y="1679"/>
                    <a:pt x="2776" y="1679"/>
                  </a:cubicBezTo>
                  <a:cubicBezTo>
                    <a:pt x="2840" y="2001"/>
                    <a:pt x="2840" y="2001"/>
                    <a:pt x="2840" y="2001"/>
                  </a:cubicBezTo>
                  <a:cubicBezTo>
                    <a:pt x="3034" y="2196"/>
                    <a:pt x="3034" y="2196"/>
                    <a:pt x="3034" y="2196"/>
                  </a:cubicBezTo>
                  <a:cubicBezTo>
                    <a:pt x="3229" y="2132"/>
                    <a:pt x="3229" y="2132"/>
                    <a:pt x="3229" y="2132"/>
                  </a:cubicBezTo>
                  <a:cubicBezTo>
                    <a:pt x="3487" y="2454"/>
                    <a:pt x="3939" y="2582"/>
                    <a:pt x="4326" y="2454"/>
                  </a:cubicBezTo>
                  <a:cubicBezTo>
                    <a:pt x="5681" y="1937"/>
                    <a:pt x="5681" y="1937"/>
                    <a:pt x="5681" y="1937"/>
                  </a:cubicBezTo>
                  <a:cubicBezTo>
                    <a:pt x="6133" y="1743"/>
                    <a:pt x="6391" y="1227"/>
                    <a:pt x="6197" y="710"/>
                  </a:cubicBezTo>
                  <a:close/>
                  <a:moveTo>
                    <a:pt x="5489" y="1549"/>
                  </a:moveTo>
                  <a:lnTo>
                    <a:pt x="5489" y="1549"/>
                  </a:lnTo>
                  <a:cubicBezTo>
                    <a:pt x="4131" y="2065"/>
                    <a:pt x="4131" y="2065"/>
                    <a:pt x="4131" y="2065"/>
                  </a:cubicBezTo>
                  <a:cubicBezTo>
                    <a:pt x="4003" y="2132"/>
                    <a:pt x="3809" y="2065"/>
                    <a:pt x="3681" y="1937"/>
                  </a:cubicBezTo>
                  <a:cubicBezTo>
                    <a:pt x="3939" y="1873"/>
                    <a:pt x="3939" y="1873"/>
                    <a:pt x="3939" y="1873"/>
                  </a:cubicBezTo>
                  <a:cubicBezTo>
                    <a:pt x="4067" y="1807"/>
                    <a:pt x="4131" y="1679"/>
                    <a:pt x="4067" y="1485"/>
                  </a:cubicBezTo>
                  <a:cubicBezTo>
                    <a:pt x="4003" y="1357"/>
                    <a:pt x="3873" y="1291"/>
                    <a:pt x="3681" y="1291"/>
                  </a:cubicBezTo>
                  <a:cubicBezTo>
                    <a:pt x="3487" y="1421"/>
                    <a:pt x="3487" y="1421"/>
                    <a:pt x="3487" y="1421"/>
                  </a:cubicBezTo>
                  <a:cubicBezTo>
                    <a:pt x="3551" y="1227"/>
                    <a:pt x="3615" y="1163"/>
                    <a:pt x="3809" y="1099"/>
                  </a:cubicBezTo>
                  <a:cubicBezTo>
                    <a:pt x="5164" y="582"/>
                    <a:pt x="5164" y="582"/>
                    <a:pt x="5164" y="582"/>
                  </a:cubicBezTo>
                  <a:cubicBezTo>
                    <a:pt x="5422" y="452"/>
                    <a:pt x="5681" y="646"/>
                    <a:pt x="5811" y="905"/>
                  </a:cubicBezTo>
                  <a:cubicBezTo>
                    <a:pt x="5875" y="1163"/>
                    <a:pt x="5747" y="1421"/>
                    <a:pt x="5489" y="1549"/>
                  </a:cubicBezTo>
                  <a:close/>
                  <a:moveTo>
                    <a:pt x="3165" y="2260"/>
                  </a:moveTo>
                  <a:lnTo>
                    <a:pt x="3165" y="2260"/>
                  </a:lnTo>
                  <a:cubicBezTo>
                    <a:pt x="3551" y="2518"/>
                    <a:pt x="3551" y="2518"/>
                    <a:pt x="3551" y="2518"/>
                  </a:cubicBezTo>
                  <a:cubicBezTo>
                    <a:pt x="3423" y="3098"/>
                    <a:pt x="3423" y="3098"/>
                    <a:pt x="3423" y="3098"/>
                  </a:cubicBezTo>
                  <a:cubicBezTo>
                    <a:pt x="3293" y="3098"/>
                    <a:pt x="3293" y="3098"/>
                    <a:pt x="3293" y="3098"/>
                  </a:cubicBezTo>
                  <a:cubicBezTo>
                    <a:pt x="3423" y="2582"/>
                    <a:pt x="3423" y="2582"/>
                    <a:pt x="3423" y="2582"/>
                  </a:cubicBezTo>
                  <a:cubicBezTo>
                    <a:pt x="3034" y="2324"/>
                    <a:pt x="3034" y="2324"/>
                    <a:pt x="3034" y="2324"/>
                  </a:cubicBezTo>
                  <a:lnTo>
                    <a:pt x="3165" y="2260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ubicBezTo>
                    <a:pt x="1938" y="1163"/>
                    <a:pt x="1938" y="1163"/>
                    <a:pt x="1938" y="1163"/>
                  </a:cubicBezTo>
                  <a:cubicBezTo>
                    <a:pt x="2066" y="1163"/>
                    <a:pt x="2066" y="1163"/>
                    <a:pt x="2066" y="1163"/>
                  </a:cubicBezTo>
                  <a:cubicBezTo>
                    <a:pt x="2260" y="1549"/>
                    <a:pt x="2260" y="1549"/>
                    <a:pt x="2260" y="1549"/>
                  </a:cubicBezTo>
                  <a:cubicBezTo>
                    <a:pt x="2518" y="1549"/>
                    <a:pt x="2518" y="1549"/>
                    <a:pt x="2518" y="1549"/>
                  </a:cubicBezTo>
                  <a:cubicBezTo>
                    <a:pt x="2648" y="1807"/>
                    <a:pt x="2648" y="1807"/>
                    <a:pt x="2648" y="1807"/>
                  </a:cubicBezTo>
                  <a:cubicBezTo>
                    <a:pt x="2582" y="1873"/>
                    <a:pt x="2582" y="1873"/>
                    <a:pt x="2582" y="1873"/>
                  </a:cubicBezTo>
                  <a:cubicBezTo>
                    <a:pt x="2454" y="1679"/>
                    <a:pt x="2454" y="1679"/>
                    <a:pt x="2454" y="1679"/>
                  </a:cubicBezTo>
                  <a:lnTo>
                    <a:pt x="2196" y="1615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lose/>
                </a:path>
              </a:pathLst>
            </a:custGeom>
            <a:solidFill>
              <a:srgbClr val="498478"/>
            </a:solidFill>
            <a:ln>
              <a:noFill/>
            </a:ln>
            <a:effectLst/>
          </p:spPr>
          <p:txBody>
            <a:bodyPr wrap="none" lIns="121899" tIns="60950" rIns="121899" bIns="60950" anchor="ctr"/>
            <a:lstStyle/>
            <a:p>
              <a:endParaRPr lang="en-US" sz="1400" b="1" dirty="0"/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14778C99-B6E5-8616-D8DD-F27C8F987FAE}"/>
                </a:ext>
              </a:extLst>
            </p:cNvPr>
            <p:cNvSpPr/>
            <p:nvPr/>
          </p:nvSpPr>
          <p:spPr>
            <a:xfrm>
              <a:off x="2381690" y="3574094"/>
              <a:ext cx="1546093" cy="357003"/>
            </a:xfrm>
            <a:prstGeom prst="rect">
              <a:avLst/>
            </a:prstGeom>
          </p:spPr>
          <p:txBody>
            <a:bodyPr wrap="none" lIns="109710" tIns="54855" rIns="109710" bIns="54855">
              <a:spAutoFit/>
            </a:bodyPr>
            <a:lstStyle/>
            <a:p>
              <a:r>
                <a:rPr 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Lato Regular"/>
                </a:rPr>
                <a:t>Opportunities</a:t>
              </a:r>
              <a:endParaRPr lang="bg-BG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endParaRPr>
            </a:p>
          </p:txBody>
        </p:sp>
        <p:sp>
          <p:nvSpPr>
            <p:cNvPr id="94" name="Freeform 1">
              <a:extLst>
                <a:ext uri="{FF2B5EF4-FFF2-40B4-BE49-F238E27FC236}">
                  <a16:creationId xmlns:a16="http://schemas.microsoft.com/office/drawing/2014/main" id="{86328564-5839-AC24-0157-B830936A7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766" y="3633688"/>
              <a:ext cx="321461" cy="321545"/>
            </a:xfrm>
            <a:custGeom>
              <a:avLst/>
              <a:gdLst>
                <a:gd name="T0" fmla="*/ 4905 w 5031"/>
                <a:gd name="T1" fmla="*/ 0 h 5031"/>
                <a:gd name="T2" fmla="*/ 4905 w 5031"/>
                <a:gd name="T3" fmla="*/ 0 h 5031"/>
                <a:gd name="T4" fmla="*/ 125 w 5031"/>
                <a:gd name="T5" fmla="*/ 0 h 5031"/>
                <a:gd name="T6" fmla="*/ 0 w 5031"/>
                <a:gd name="T7" fmla="*/ 125 h 5031"/>
                <a:gd name="T8" fmla="*/ 0 w 5031"/>
                <a:gd name="T9" fmla="*/ 4905 h 5031"/>
                <a:gd name="T10" fmla="*/ 125 w 5031"/>
                <a:gd name="T11" fmla="*/ 5030 h 5031"/>
                <a:gd name="T12" fmla="*/ 4905 w 5031"/>
                <a:gd name="T13" fmla="*/ 5030 h 5031"/>
                <a:gd name="T14" fmla="*/ 5030 w 5031"/>
                <a:gd name="T15" fmla="*/ 4905 h 5031"/>
                <a:gd name="T16" fmla="*/ 5030 w 5031"/>
                <a:gd name="T17" fmla="*/ 125 h 5031"/>
                <a:gd name="T18" fmla="*/ 4905 w 5031"/>
                <a:gd name="T19" fmla="*/ 0 h 5031"/>
                <a:gd name="T20" fmla="*/ 3687 w 5031"/>
                <a:gd name="T21" fmla="*/ 2624 h 5031"/>
                <a:gd name="T22" fmla="*/ 3687 w 5031"/>
                <a:gd name="T23" fmla="*/ 2624 h 5031"/>
                <a:gd name="T24" fmla="*/ 3624 w 5031"/>
                <a:gd name="T25" fmla="*/ 2687 h 5031"/>
                <a:gd name="T26" fmla="*/ 3562 w 5031"/>
                <a:gd name="T27" fmla="*/ 2687 h 5031"/>
                <a:gd name="T28" fmla="*/ 3187 w 5031"/>
                <a:gd name="T29" fmla="*/ 2313 h 5031"/>
                <a:gd name="T30" fmla="*/ 1688 w 5031"/>
                <a:gd name="T31" fmla="*/ 3812 h 5031"/>
                <a:gd name="T32" fmla="*/ 1625 w 5031"/>
                <a:gd name="T33" fmla="*/ 3843 h 5031"/>
                <a:gd name="T34" fmla="*/ 1563 w 5031"/>
                <a:gd name="T35" fmla="*/ 3812 h 5031"/>
                <a:gd name="T36" fmla="*/ 1219 w 5031"/>
                <a:gd name="T37" fmla="*/ 3468 h 5031"/>
                <a:gd name="T38" fmla="*/ 1188 w 5031"/>
                <a:gd name="T39" fmla="*/ 3405 h 5031"/>
                <a:gd name="T40" fmla="*/ 1219 w 5031"/>
                <a:gd name="T41" fmla="*/ 3343 h 5031"/>
                <a:gd name="T42" fmla="*/ 2718 w 5031"/>
                <a:gd name="T43" fmla="*/ 1844 h 5031"/>
                <a:gd name="T44" fmla="*/ 2344 w 5031"/>
                <a:gd name="T45" fmla="*/ 1469 h 5031"/>
                <a:gd name="T46" fmla="*/ 2344 w 5031"/>
                <a:gd name="T47" fmla="*/ 1406 h 5031"/>
                <a:gd name="T48" fmla="*/ 2406 w 5031"/>
                <a:gd name="T49" fmla="*/ 1344 h 5031"/>
                <a:gd name="T50" fmla="*/ 3749 w 5031"/>
                <a:gd name="T51" fmla="*/ 1188 h 5031"/>
                <a:gd name="T52" fmla="*/ 3812 w 5031"/>
                <a:gd name="T53" fmla="*/ 1219 h 5031"/>
                <a:gd name="T54" fmla="*/ 3843 w 5031"/>
                <a:gd name="T55" fmla="*/ 1281 h 5031"/>
                <a:gd name="T56" fmla="*/ 3687 w 5031"/>
                <a:gd name="T57" fmla="*/ 2624 h 5031"/>
                <a:gd name="T58" fmla="*/ 3687 w 5031"/>
                <a:gd name="T59" fmla="*/ 2624 h 5031"/>
                <a:gd name="T60" fmla="*/ 3687 w 5031"/>
                <a:gd name="T61" fmla="*/ 2624 h 5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31" h="5031">
                  <a:moveTo>
                    <a:pt x="4905" y="0"/>
                  </a:moveTo>
                  <a:lnTo>
                    <a:pt x="4905" y="0"/>
                  </a:ln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62"/>
                    <a:pt x="0" y="125"/>
                  </a:cubicBezTo>
                  <a:cubicBezTo>
                    <a:pt x="0" y="4905"/>
                    <a:pt x="0" y="4905"/>
                    <a:pt x="0" y="4905"/>
                  </a:cubicBezTo>
                  <a:cubicBezTo>
                    <a:pt x="0" y="4968"/>
                    <a:pt x="62" y="5030"/>
                    <a:pt x="125" y="5030"/>
                  </a:cubicBezTo>
                  <a:cubicBezTo>
                    <a:pt x="4905" y="5030"/>
                    <a:pt x="4905" y="5030"/>
                    <a:pt x="4905" y="5030"/>
                  </a:cubicBezTo>
                  <a:cubicBezTo>
                    <a:pt x="4968" y="5030"/>
                    <a:pt x="5030" y="4968"/>
                    <a:pt x="5030" y="4905"/>
                  </a:cubicBezTo>
                  <a:cubicBezTo>
                    <a:pt x="5030" y="125"/>
                    <a:pt x="5030" y="125"/>
                    <a:pt x="5030" y="125"/>
                  </a:cubicBezTo>
                  <a:cubicBezTo>
                    <a:pt x="5030" y="62"/>
                    <a:pt x="4968" y="0"/>
                    <a:pt x="4905" y="0"/>
                  </a:cubicBezTo>
                  <a:close/>
                  <a:moveTo>
                    <a:pt x="3687" y="2624"/>
                  </a:moveTo>
                  <a:lnTo>
                    <a:pt x="3687" y="2624"/>
                  </a:lnTo>
                  <a:cubicBezTo>
                    <a:pt x="3687" y="2655"/>
                    <a:pt x="3655" y="2687"/>
                    <a:pt x="3624" y="2687"/>
                  </a:cubicBezTo>
                  <a:cubicBezTo>
                    <a:pt x="3593" y="2687"/>
                    <a:pt x="3562" y="2687"/>
                    <a:pt x="3562" y="2687"/>
                  </a:cubicBezTo>
                  <a:cubicBezTo>
                    <a:pt x="3187" y="2313"/>
                    <a:pt x="3187" y="2313"/>
                    <a:pt x="3187" y="2313"/>
                  </a:cubicBezTo>
                  <a:cubicBezTo>
                    <a:pt x="1688" y="3812"/>
                    <a:pt x="1688" y="3812"/>
                    <a:pt x="1688" y="3812"/>
                  </a:cubicBezTo>
                  <a:cubicBezTo>
                    <a:pt x="1656" y="3812"/>
                    <a:pt x="1625" y="3843"/>
                    <a:pt x="1625" y="3843"/>
                  </a:cubicBezTo>
                  <a:cubicBezTo>
                    <a:pt x="1594" y="3843"/>
                    <a:pt x="1594" y="3812"/>
                    <a:pt x="1563" y="3812"/>
                  </a:cubicBezTo>
                  <a:cubicBezTo>
                    <a:pt x="1219" y="3468"/>
                    <a:pt x="1219" y="3468"/>
                    <a:pt x="1219" y="3468"/>
                  </a:cubicBezTo>
                  <a:cubicBezTo>
                    <a:pt x="1219" y="3437"/>
                    <a:pt x="1188" y="3437"/>
                    <a:pt x="1188" y="3405"/>
                  </a:cubicBezTo>
                  <a:cubicBezTo>
                    <a:pt x="1188" y="3374"/>
                    <a:pt x="1219" y="3374"/>
                    <a:pt x="1219" y="3343"/>
                  </a:cubicBezTo>
                  <a:cubicBezTo>
                    <a:pt x="2718" y="1844"/>
                    <a:pt x="2718" y="1844"/>
                    <a:pt x="2718" y="1844"/>
                  </a:cubicBezTo>
                  <a:cubicBezTo>
                    <a:pt x="2344" y="1469"/>
                    <a:pt x="2344" y="1469"/>
                    <a:pt x="2344" y="1469"/>
                  </a:cubicBezTo>
                  <a:cubicBezTo>
                    <a:pt x="2344" y="1469"/>
                    <a:pt x="2313" y="1438"/>
                    <a:pt x="2344" y="1406"/>
                  </a:cubicBezTo>
                  <a:cubicBezTo>
                    <a:pt x="2344" y="1375"/>
                    <a:pt x="2375" y="1344"/>
                    <a:pt x="2406" y="1344"/>
                  </a:cubicBezTo>
                  <a:cubicBezTo>
                    <a:pt x="3749" y="1188"/>
                    <a:pt x="3749" y="1188"/>
                    <a:pt x="3749" y="1188"/>
                  </a:cubicBezTo>
                  <a:cubicBezTo>
                    <a:pt x="3780" y="1188"/>
                    <a:pt x="3780" y="1188"/>
                    <a:pt x="3812" y="1219"/>
                  </a:cubicBezTo>
                  <a:cubicBezTo>
                    <a:pt x="3812" y="1250"/>
                    <a:pt x="3843" y="1250"/>
                    <a:pt x="3843" y="1281"/>
                  </a:cubicBezTo>
                  <a:lnTo>
                    <a:pt x="3687" y="2624"/>
                  </a:lnTo>
                  <a:close/>
                  <a:moveTo>
                    <a:pt x="3687" y="2624"/>
                  </a:moveTo>
                  <a:lnTo>
                    <a:pt x="3687" y="2624"/>
                  </a:lnTo>
                  <a:close/>
                </a:path>
              </a:pathLst>
            </a:custGeom>
            <a:solidFill>
              <a:srgbClr val="498478"/>
            </a:solidFill>
            <a:ln>
              <a:noFill/>
            </a:ln>
            <a:effectLst/>
          </p:spPr>
          <p:txBody>
            <a:bodyPr wrap="none" lIns="121899" tIns="60950" rIns="121899" bIns="60950" anchor="ctr"/>
            <a:lstStyle/>
            <a:p>
              <a:endParaRPr lang="en-US" sz="1400" b="1" dirty="0"/>
            </a:p>
          </p:txBody>
        </p:sp>
        <p:sp>
          <p:nvSpPr>
            <p:cNvPr id="95" name="Rectangle 96">
              <a:extLst>
                <a:ext uri="{FF2B5EF4-FFF2-40B4-BE49-F238E27FC236}">
                  <a16:creationId xmlns:a16="http://schemas.microsoft.com/office/drawing/2014/main" id="{B2652AC9-5D70-46CF-95FC-9F78A9DEA6E4}"/>
                </a:ext>
              </a:extLst>
            </p:cNvPr>
            <p:cNvSpPr/>
            <p:nvPr/>
          </p:nvSpPr>
          <p:spPr>
            <a:xfrm>
              <a:off x="2412964" y="4682334"/>
              <a:ext cx="958303" cy="357003"/>
            </a:xfrm>
            <a:prstGeom prst="rect">
              <a:avLst/>
            </a:prstGeom>
          </p:spPr>
          <p:txBody>
            <a:bodyPr wrap="none" lIns="109710" tIns="54855" rIns="109710" bIns="54855">
              <a:spAutoFit/>
            </a:bodyPr>
            <a:lstStyle/>
            <a:p>
              <a:r>
                <a:rPr 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Lato Regular"/>
                </a:rPr>
                <a:t>Threats</a:t>
              </a:r>
              <a:endParaRPr lang="bg-BG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endParaRPr>
            </a:p>
          </p:txBody>
        </p:sp>
        <p:sp>
          <p:nvSpPr>
            <p:cNvPr id="96" name="Freeform 4">
              <a:extLst>
                <a:ext uri="{FF2B5EF4-FFF2-40B4-BE49-F238E27FC236}">
                  <a16:creationId xmlns:a16="http://schemas.microsoft.com/office/drawing/2014/main" id="{CE3A5EE0-871F-7E6F-1306-A888643F3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260" y="4728145"/>
              <a:ext cx="320603" cy="320687"/>
            </a:xfrm>
            <a:custGeom>
              <a:avLst/>
              <a:gdLst>
                <a:gd name="T0" fmla="*/ 2374 w 2594"/>
                <a:gd name="T1" fmla="*/ 0 h 2594"/>
                <a:gd name="T2" fmla="*/ 2374 w 2594"/>
                <a:gd name="T3" fmla="*/ 0 h 2594"/>
                <a:gd name="T4" fmla="*/ 219 w 2594"/>
                <a:gd name="T5" fmla="*/ 0 h 2594"/>
                <a:gd name="T6" fmla="*/ 0 w 2594"/>
                <a:gd name="T7" fmla="*/ 219 h 2594"/>
                <a:gd name="T8" fmla="*/ 0 w 2594"/>
                <a:gd name="T9" fmla="*/ 2374 h 2594"/>
                <a:gd name="T10" fmla="*/ 219 w 2594"/>
                <a:gd name="T11" fmla="*/ 2593 h 2594"/>
                <a:gd name="T12" fmla="*/ 2374 w 2594"/>
                <a:gd name="T13" fmla="*/ 2593 h 2594"/>
                <a:gd name="T14" fmla="*/ 2593 w 2594"/>
                <a:gd name="T15" fmla="*/ 2374 h 2594"/>
                <a:gd name="T16" fmla="*/ 2593 w 2594"/>
                <a:gd name="T17" fmla="*/ 219 h 2594"/>
                <a:gd name="T18" fmla="*/ 2374 w 2594"/>
                <a:gd name="T19" fmla="*/ 0 h 2594"/>
                <a:gd name="T20" fmla="*/ 2249 w 2594"/>
                <a:gd name="T21" fmla="*/ 250 h 2594"/>
                <a:gd name="T22" fmla="*/ 2249 w 2594"/>
                <a:gd name="T23" fmla="*/ 250 h 2594"/>
                <a:gd name="T24" fmla="*/ 2343 w 2594"/>
                <a:gd name="T25" fmla="*/ 313 h 2594"/>
                <a:gd name="T26" fmla="*/ 2249 w 2594"/>
                <a:gd name="T27" fmla="*/ 407 h 2594"/>
                <a:gd name="T28" fmla="*/ 2156 w 2594"/>
                <a:gd name="T29" fmla="*/ 313 h 2594"/>
                <a:gd name="T30" fmla="*/ 2249 w 2594"/>
                <a:gd name="T31" fmla="*/ 250 h 2594"/>
                <a:gd name="T32" fmla="*/ 1937 w 2594"/>
                <a:gd name="T33" fmla="*/ 250 h 2594"/>
                <a:gd name="T34" fmla="*/ 1937 w 2594"/>
                <a:gd name="T35" fmla="*/ 250 h 2594"/>
                <a:gd name="T36" fmla="*/ 2031 w 2594"/>
                <a:gd name="T37" fmla="*/ 313 h 2594"/>
                <a:gd name="T38" fmla="*/ 1937 w 2594"/>
                <a:gd name="T39" fmla="*/ 407 h 2594"/>
                <a:gd name="T40" fmla="*/ 1843 w 2594"/>
                <a:gd name="T41" fmla="*/ 313 h 2594"/>
                <a:gd name="T42" fmla="*/ 1937 w 2594"/>
                <a:gd name="T43" fmla="*/ 250 h 2594"/>
                <a:gd name="T44" fmla="*/ 2343 w 2594"/>
                <a:gd name="T45" fmla="*/ 2343 h 2594"/>
                <a:gd name="T46" fmla="*/ 2343 w 2594"/>
                <a:gd name="T47" fmla="*/ 2343 h 2594"/>
                <a:gd name="T48" fmla="*/ 250 w 2594"/>
                <a:gd name="T49" fmla="*/ 2343 h 2594"/>
                <a:gd name="T50" fmla="*/ 250 w 2594"/>
                <a:gd name="T51" fmla="*/ 625 h 2594"/>
                <a:gd name="T52" fmla="*/ 2343 w 2594"/>
                <a:gd name="T53" fmla="*/ 625 h 2594"/>
                <a:gd name="T54" fmla="*/ 2343 w 2594"/>
                <a:gd name="T55" fmla="*/ 2343 h 2594"/>
                <a:gd name="T56" fmla="*/ 594 w 2594"/>
                <a:gd name="T57" fmla="*/ 2093 h 2594"/>
                <a:gd name="T58" fmla="*/ 594 w 2594"/>
                <a:gd name="T59" fmla="*/ 2093 h 2594"/>
                <a:gd name="T60" fmla="*/ 1999 w 2594"/>
                <a:gd name="T61" fmla="*/ 2093 h 2594"/>
                <a:gd name="T62" fmla="*/ 2031 w 2594"/>
                <a:gd name="T63" fmla="*/ 2062 h 2594"/>
                <a:gd name="T64" fmla="*/ 2031 w 2594"/>
                <a:gd name="T65" fmla="*/ 2031 h 2594"/>
                <a:gd name="T66" fmla="*/ 1343 w 2594"/>
                <a:gd name="T67" fmla="*/ 844 h 2594"/>
                <a:gd name="T68" fmla="*/ 1312 w 2594"/>
                <a:gd name="T69" fmla="*/ 813 h 2594"/>
                <a:gd name="T70" fmla="*/ 1250 w 2594"/>
                <a:gd name="T71" fmla="*/ 844 h 2594"/>
                <a:gd name="T72" fmla="*/ 563 w 2594"/>
                <a:gd name="T73" fmla="*/ 2031 h 2594"/>
                <a:gd name="T74" fmla="*/ 563 w 2594"/>
                <a:gd name="T75" fmla="*/ 2093 h 2594"/>
                <a:gd name="T76" fmla="*/ 594 w 2594"/>
                <a:gd name="T77" fmla="*/ 2093 h 2594"/>
                <a:gd name="T78" fmla="*/ 1374 w 2594"/>
                <a:gd name="T79" fmla="*/ 1937 h 2594"/>
                <a:gd name="T80" fmla="*/ 1374 w 2594"/>
                <a:gd name="T81" fmla="*/ 1937 h 2594"/>
                <a:gd name="T82" fmla="*/ 1343 w 2594"/>
                <a:gd name="T83" fmla="*/ 1968 h 2594"/>
                <a:gd name="T84" fmla="*/ 1250 w 2594"/>
                <a:gd name="T85" fmla="*/ 1968 h 2594"/>
                <a:gd name="T86" fmla="*/ 1219 w 2594"/>
                <a:gd name="T87" fmla="*/ 1937 h 2594"/>
                <a:gd name="T88" fmla="*/ 1219 w 2594"/>
                <a:gd name="T89" fmla="*/ 1843 h 2594"/>
                <a:gd name="T90" fmla="*/ 1250 w 2594"/>
                <a:gd name="T91" fmla="*/ 1812 h 2594"/>
                <a:gd name="T92" fmla="*/ 1343 w 2594"/>
                <a:gd name="T93" fmla="*/ 1812 h 2594"/>
                <a:gd name="T94" fmla="*/ 1374 w 2594"/>
                <a:gd name="T95" fmla="*/ 1843 h 2594"/>
                <a:gd name="T96" fmla="*/ 1374 w 2594"/>
                <a:gd name="T97" fmla="*/ 1937 h 2594"/>
                <a:gd name="T98" fmla="*/ 1219 w 2594"/>
                <a:gd name="T99" fmla="*/ 1125 h 2594"/>
                <a:gd name="T100" fmla="*/ 1219 w 2594"/>
                <a:gd name="T101" fmla="*/ 1125 h 2594"/>
                <a:gd name="T102" fmla="*/ 1374 w 2594"/>
                <a:gd name="T103" fmla="*/ 1125 h 2594"/>
                <a:gd name="T104" fmla="*/ 1406 w 2594"/>
                <a:gd name="T105" fmla="*/ 1157 h 2594"/>
                <a:gd name="T106" fmla="*/ 1374 w 2594"/>
                <a:gd name="T107" fmla="*/ 1718 h 2594"/>
                <a:gd name="T108" fmla="*/ 1343 w 2594"/>
                <a:gd name="T109" fmla="*/ 1749 h 2594"/>
                <a:gd name="T110" fmla="*/ 1250 w 2594"/>
                <a:gd name="T111" fmla="*/ 1749 h 2594"/>
                <a:gd name="T112" fmla="*/ 1219 w 2594"/>
                <a:gd name="T113" fmla="*/ 1718 h 2594"/>
                <a:gd name="T114" fmla="*/ 1219 w 2594"/>
                <a:gd name="T115" fmla="*/ 1157 h 2594"/>
                <a:gd name="T116" fmla="*/ 1219 w 2594"/>
                <a:gd name="T117" fmla="*/ 1125 h 2594"/>
                <a:gd name="T118" fmla="*/ 1219 w 2594"/>
                <a:gd name="T119" fmla="*/ 1125 h 2594"/>
                <a:gd name="T120" fmla="*/ 1219 w 2594"/>
                <a:gd name="T121" fmla="*/ 1125 h 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4" h="2594">
                  <a:moveTo>
                    <a:pt x="2374" y="0"/>
                  </a:moveTo>
                  <a:lnTo>
                    <a:pt x="2374" y="0"/>
                  </a:lnTo>
                  <a:cubicBezTo>
                    <a:pt x="219" y="0"/>
                    <a:pt x="219" y="0"/>
                    <a:pt x="219" y="0"/>
                  </a:cubicBezTo>
                  <a:cubicBezTo>
                    <a:pt x="94" y="0"/>
                    <a:pt x="0" y="94"/>
                    <a:pt x="0" y="219"/>
                  </a:cubicBezTo>
                  <a:cubicBezTo>
                    <a:pt x="0" y="2374"/>
                    <a:pt x="0" y="2374"/>
                    <a:pt x="0" y="2374"/>
                  </a:cubicBezTo>
                  <a:cubicBezTo>
                    <a:pt x="0" y="2499"/>
                    <a:pt x="94" y="2593"/>
                    <a:pt x="219" y="2593"/>
                  </a:cubicBezTo>
                  <a:cubicBezTo>
                    <a:pt x="2374" y="2593"/>
                    <a:pt x="2374" y="2593"/>
                    <a:pt x="2374" y="2593"/>
                  </a:cubicBezTo>
                  <a:cubicBezTo>
                    <a:pt x="2499" y="2593"/>
                    <a:pt x="2593" y="2499"/>
                    <a:pt x="2593" y="2374"/>
                  </a:cubicBezTo>
                  <a:cubicBezTo>
                    <a:pt x="2593" y="219"/>
                    <a:pt x="2593" y="219"/>
                    <a:pt x="2593" y="219"/>
                  </a:cubicBezTo>
                  <a:cubicBezTo>
                    <a:pt x="2593" y="94"/>
                    <a:pt x="2499" y="0"/>
                    <a:pt x="2374" y="0"/>
                  </a:cubicBezTo>
                  <a:close/>
                  <a:moveTo>
                    <a:pt x="2249" y="250"/>
                  </a:moveTo>
                  <a:lnTo>
                    <a:pt x="2249" y="250"/>
                  </a:lnTo>
                  <a:cubicBezTo>
                    <a:pt x="2312" y="250"/>
                    <a:pt x="2343" y="282"/>
                    <a:pt x="2343" y="313"/>
                  </a:cubicBezTo>
                  <a:cubicBezTo>
                    <a:pt x="2343" y="375"/>
                    <a:pt x="2312" y="407"/>
                    <a:pt x="2249" y="407"/>
                  </a:cubicBezTo>
                  <a:cubicBezTo>
                    <a:pt x="2187" y="407"/>
                    <a:pt x="2156" y="375"/>
                    <a:pt x="2156" y="313"/>
                  </a:cubicBezTo>
                  <a:cubicBezTo>
                    <a:pt x="2156" y="282"/>
                    <a:pt x="2187" y="250"/>
                    <a:pt x="2249" y="250"/>
                  </a:cubicBezTo>
                  <a:close/>
                  <a:moveTo>
                    <a:pt x="1937" y="250"/>
                  </a:moveTo>
                  <a:lnTo>
                    <a:pt x="1937" y="250"/>
                  </a:lnTo>
                  <a:cubicBezTo>
                    <a:pt x="1999" y="250"/>
                    <a:pt x="2031" y="282"/>
                    <a:pt x="2031" y="313"/>
                  </a:cubicBezTo>
                  <a:cubicBezTo>
                    <a:pt x="2031" y="375"/>
                    <a:pt x="1999" y="407"/>
                    <a:pt x="1937" y="407"/>
                  </a:cubicBezTo>
                  <a:cubicBezTo>
                    <a:pt x="1906" y="407"/>
                    <a:pt x="1843" y="375"/>
                    <a:pt x="1843" y="313"/>
                  </a:cubicBezTo>
                  <a:cubicBezTo>
                    <a:pt x="1843" y="282"/>
                    <a:pt x="1906" y="250"/>
                    <a:pt x="1937" y="250"/>
                  </a:cubicBezTo>
                  <a:close/>
                  <a:moveTo>
                    <a:pt x="2343" y="2343"/>
                  </a:moveTo>
                  <a:lnTo>
                    <a:pt x="2343" y="2343"/>
                  </a:lnTo>
                  <a:cubicBezTo>
                    <a:pt x="250" y="2343"/>
                    <a:pt x="250" y="2343"/>
                    <a:pt x="250" y="2343"/>
                  </a:cubicBezTo>
                  <a:cubicBezTo>
                    <a:pt x="250" y="625"/>
                    <a:pt x="250" y="625"/>
                    <a:pt x="250" y="625"/>
                  </a:cubicBezTo>
                  <a:cubicBezTo>
                    <a:pt x="2343" y="625"/>
                    <a:pt x="2343" y="625"/>
                    <a:pt x="2343" y="625"/>
                  </a:cubicBezTo>
                  <a:lnTo>
                    <a:pt x="2343" y="2343"/>
                  </a:lnTo>
                  <a:close/>
                  <a:moveTo>
                    <a:pt x="594" y="2093"/>
                  </a:moveTo>
                  <a:lnTo>
                    <a:pt x="594" y="2093"/>
                  </a:lnTo>
                  <a:cubicBezTo>
                    <a:pt x="1999" y="2093"/>
                    <a:pt x="1999" y="2093"/>
                    <a:pt x="1999" y="2093"/>
                  </a:cubicBezTo>
                  <a:cubicBezTo>
                    <a:pt x="2031" y="2093"/>
                    <a:pt x="2031" y="2093"/>
                    <a:pt x="2031" y="2062"/>
                  </a:cubicBezTo>
                  <a:lnTo>
                    <a:pt x="2031" y="2031"/>
                  </a:lnTo>
                  <a:cubicBezTo>
                    <a:pt x="1343" y="844"/>
                    <a:pt x="1343" y="844"/>
                    <a:pt x="1343" y="844"/>
                  </a:cubicBezTo>
                  <a:cubicBezTo>
                    <a:pt x="1343" y="813"/>
                    <a:pt x="1312" y="813"/>
                    <a:pt x="1312" y="813"/>
                  </a:cubicBezTo>
                  <a:cubicBezTo>
                    <a:pt x="1281" y="813"/>
                    <a:pt x="1281" y="813"/>
                    <a:pt x="1250" y="844"/>
                  </a:cubicBezTo>
                  <a:cubicBezTo>
                    <a:pt x="563" y="2031"/>
                    <a:pt x="563" y="2031"/>
                    <a:pt x="563" y="2031"/>
                  </a:cubicBezTo>
                  <a:cubicBezTo>
                    <a:pt x="563" y="2062"/>
                    <a:pt x="563" y="2062"/>
                    <a:pt x="563" y="2093"/>
                  </a:cubicBezTo>
                  <a:lnTo>
                    <a:pt x="594" y="2093"/>
                  </a:lnTo>
                  <a:close/>
                  <a:moveTo>
                    <a:pt x="1374" y="1937"/>
                  </a:moveTo>
                  <a:lnTo>
                    <a:pt x="1374" y="1937"/>
                  </a:lnTo>
                  <a:cubicBezTo>
                    <a:pt x="1374" y="1968"/>
                    <a:pt x="1374" y="1968"/>
                    <a:pt x="1343" y="1968"/>
                  </a:cubicBezTo>
                  <a:cubicBezTo>
                    <a:pt x="1250" y="1968"/>
                    <a:pt x="1250" y="1968"/>
                    <a:pt x="1250" y="1968"/>
                  </a:cubicBezTo>
                  <a:cubicBezTo>
                    <a:pt x="1219" y="1968"/>
                    <a:pt x="1219" y="1968"/>
                    <a:pt x="1219" y="1937"/>
                  </a:cubicBezTo>
                  <a:cubicBezTo>
                    <a:pt x="1219" y="1843"/>
                    <a:pt x="1219" y="1843"/>
                    <a:pt x="1219" y="1843"/>
                  </a:cubicBezTo>
                  <a:cubicBezTo>
                    <a:pt x="1219" y="1812"/>
                    <a:pt x="1219" y="1812"/>
                    <a:pt x="1250" y="1812"/>
                  </a:cubicBezTo>
                  <a:cubicBezTo>
                    <a:pt x="1343" y="1812"/>
                    <a:pt x="1343" y="1812"/>
                    <a:pt x="1343" y="1812"/>
                  </a:cubicBezTo>
                  <a:cubicBezTo>
                    <a:pt x="1374" y="1812"/>
                    <a:pt x="1374" y="1812"/>
                    <a:pt x="1374" y="1843"/>
                  </a:cubicBezTo>
                  <a:lnTo>
                    <a:pt x="1374" y="1937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ubicBezTo>
                    <a:pt x="1374" y="1125"/>
                    <a:pt x="1374" y="1125"/>
                    <a:pt x="1374" y="1125"/>
                  </a:cubicBezTo>
                  <a:lnTo>
                    <a:pt x="1406" y="1157"/>
                  </a:lnTo>
                  <a:cubicBezTo>
                    <a:pt x="1374" y="1718"/>
                    <a:pt x="1374" y="1718"/>
                    <a:pt x="1374" y="1718"/>
                  </a:cubicBezTo>
                  <a:cubicBezTo>
                    <a:pt x="1374" y="1749"/>
                    <a:pt x="1374" y="1749"/>
                    <a:pt x="1343" y="1749"/>
                  </a:cubicBezTo>
                  <a:cubicBezTo>
                    <a:pt x="1250" y="1749"/>
                    <a:pt x="1250" y="1749"/>
                    <a:pt x="1250" y="1749"/>
                  </a:cubicBezTo>
                  <a:cubicBezTo>
                    <a:pt x="1219" y="1749"/>
                    <a:pt x="1219" y="1749"/>
                    <a:pt x="1219" y="1718"/>
                  </a:cubicBezTo>
                  <a:cubicBezTo>
                    <a:pt x="1219" y="1157"/>
                    <a:pt x="1219" y="1157"/>
                    <a:pt x="1219" y="1157"/>
                  </a:cubicBezTo>
                  <a:lnTo>
                    <a:pt x="1219" y="1125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lose/>
                </a:path>
              </a:pathLst>
            </a:custGeom>
            <a:solidFill>
              <a:srgbClr val="498478"/>
            </a:solidFill>
            <a:ln>
              <a:noFill/>
            </a:ln>
            <a:effectLst/>
          </p:spPr>
          <p:txBody>
            <a:bodyPr wrap="none" lIns="121899" tIns="60950" rIns="121899" bIns="60950" anchor="ctr"/>
            <a:lstStyle/>
            <a:p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57816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AD9A8-C380-1651-47A2-39D60B6B18AE}"/>
              </a:ext>
            </a:extLst>
          </p:cNvPr>
          <p:cNvSpPr/>
          <p:nvPr/>
        </p:nvSpPr>
        <p:spPr>
          <a:xfrm>
            <a:off x="1016000" y="-1175657"/>
            <a:ext cx="914400" cy="91440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7873F6-C53B-4FD6-1D45-390A912CA0B2}"/>
              </a:ext>
            </a:extLst>
          </p:cNvPr>
          <p:cNvSpPr/>
          <p:nvPr/>
        </p:nvSpPr>
        <p:spPr>
          <a:xfrm>
            <a:off x="2032000" y="-1175657"/>
            <a:ext cx="914400" cy="914400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0B3BF-A0F1-B1E3-796F-4D8DF9D97761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D2B-1AB8-E285-B6A9-A61D3CC89033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00AD5C2A-BEE0-8FB9-F5FC-EFCF736E6E10}"/>
              </a:ext>
            </a:extLst>
          </p:cNvPr>
          <p:cNvSpPr/>
          <p:nvPr/>
        </p:nvSpPr>
        <p:spPr>
          <a:xfrm>
            <a:off x="3517642" y="5721292"/>
            <a:ext cx="8674972" cy="1136708"/>
          </a:xfrm>
          <a:custGeom>
            <a:avLst/>
            <a:gdLst>
              <a:gd name="connsiteX0" fmla="*/ 0 w 8674359"/>
              <a:gd name="connsiteY0" fmla="*/ 0 h 923730"/>
              <a:gd name="connsiteX1" fmla="*/ 8674359 w 8674359"/>
              <a:gd name="connsiteY1" fmla="*/ 0 h 923730"/>
              <a:gd name="connsiteX2" fmla="*/ 8674359 w 8674359"/>
              <a:gd name="connsiteY2" fmla="*/ 923730 h 923730"/>
              <a:gd name="connsiteX3" fmla="*/ 0 w 8674359"/>
              <a:gd name="connsiteY3" fmla="*/ 923730 h 923730"/>
              <a:gd name="connsiteX4" fmla="*/ 0 w 8674359"/>
              <a:gd name="connsiteY4" fmla="*/ 0 h 923730"/>
              <a:gd name="connsiteX0" fmla="*/ 0 w 8674359"/>
              <a:gd name="connsiteY0" fmla="*/ 808652 h 1732382"/>
              <a:gd name="connsiteX1" fmla="*/ 8674359 w 8674359"/>
              <a:gd name="connsiteY1" fmla="*/ 808652 h 1732382"/>
              <a:gd name="connsiteX2" fmla="*/ 8674359 w 8674359"/>
              <a:gd name="connsiteY2" fmla="*/ 1732382 h 1732382"/>
              <a:gd name="connsiteX3" fmla="*/ 0 w 8674359"/>
              <a:gd name="connsiteY3" fmla="*/ 1732382 h 1732382"/>
              <a:gd name="connsiteX4" fmla="*/ 0 w 8674359"/>
              <a:gd name="connsiteY4" fmla="*/ 808652 h 1732382"/>
              <a:gd name="connsiteX0" fmla="*/ 0 w 8674359"/>
              <a:gd name="connsiteY0" fmla="*/ 723075 h 1646805"/>
              <a:gd name="connsiteX1" fmla="*/ 8674359 w 8674359"/>
              <a:gd name="connsiteY1" fmla="*/ 723075 h 1646805"/>
              <a:gd name="connsiteX2" fmla="*/ 8674359 w 8674359"/>
              <a:gd name="connsiteY2" fmla="*/ 1646805 h 1646805"/>
              <a:gd name="connsiteX3" fmla="*/ 0 w 8674359"/>
              <a:gd name="connsiteY3" fmla="*/ 1646805 h 1646805"/>
              <a:gd name="connsiteX4" fmla="*/ 0 w 8674359"/>
              <a:gd name="connsiteY4" fmla="*/ 723075 h 1646805"/>
              <a:gd name="connsiteX0" fmla="*/ 0 w 8674359"/>
              <a:gd name="connsiteY0" fmla="*/ 949092 h 1872822"/>
              <a:gd name="connsiteX1" fmla="*/ 8665029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359"/>
              <a:gd name="connsiteY0" fmla="*/ 949092 h 1872822"/>
              <a:gd name="connsiteX1" fmla="*/ 8669792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972"/>
              <a:gd name="connsiteY0" fmla="*/ 945736 h 1869466"/>
              <a:gd name="connsiteX1" fmla="*/ 8674554 w 8674972"/>
              <a:gd name="connsiteY1" fmla="*/ 668674 h 1869466"/>
              <a:gd name="connsiteX2" fmla="*/ 8674359 w 8674972"/>
              <a:gd name="connsiteY2" fmla="*/ 1869466 h 1869466"/>
              <a:gd name="connsiteX3" fmla="*/ 0 w 8674972"/>
              <a:gd name="connsiteY3" fmla="*/ 1869466 h 1869466"/>
              <a:gd name="connsiteX4" fmla="*/ 0 w 8674972"/>
              <a:gd name="connsiteY4" fmla="*/ 945736 h 1869466"/>
              <a:gd name="connsiteX0" fmla="*/ 0 w 8674972"/>
              <a:gd name="connsiteY0" fmla="*/ 657433 h 1581163"/>
              <a:gd name="connsiteX1" fmla="*/ 8674554 w 8674972"/>
              <a:gd name="connsiteY1" fmla="*/ 380371 h 1581163"/>
              <a:gd name="connsiteX2" fmla="*/ 8674359 w 8674972"/>
              <a:gd name="connsiteY2" fmla="*/ 1581163 h 1581163"/>
              <a:gd name="connsiteX3" fmla="*/ 0 w 8674972"/>
              <a:gd name="connsiteY3" fmla="*/ 1581163 h 1581163"/>
              <a:gd name="connsiteX4" fmla="*/ 0 w 8674972"/>
              <a:gd name="connsiteY4" fmla="*/ 657433 h 158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972" h="1581163">
                <a:moveTo>
                  <a:pt x="0" y="657433"/>
                </a:moveTo>
                <a:cubicBezTo>
                  <a:pt x="3003420" y="1077310"/>
                  <a:pt x="4559547" y="-763372"/>
                  <a:pt x="8674554" y="380371"/>
                </a:cubicBezTo>
                <a:cubicBezTo>
                  <a:pt x="8676076" y="782002"/>
                  <a:pt x="8672837" y="1179532"/>
                  <a:pt x="8674359" y="1581163"/>
                </a:cubicBezTo>
                <a:lnTo>
                  <a:pt x="0" y="1581163"/>
                </a:lnTo>
                <a:lnTo>
                  <a:pt x="0" y="657433"/>
                </a:lnTo>
                <a:close/>
              </a:path>
            </a:pathLst>
          </a:cu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6EE83BCB-6DE3-4FE4-1F01-9FDB0099D30E}"/>
              </a:ext>
            </a:extLst>
          </p:cNvPr>
          <p:cNvSpPr/>
          <p:nvPr/>
        </p:nvSpPr>
        <p:spPr>
          <a:xfrm>
            <a:off x="0" y="5938384"/>
            <a:ext cx="12192000" cy="919616"/>
          </a:xfrm>
          <a:custGeom>
            <a:avLst/>
            <a:gdLst>
              <a:gd name="connsiteX0" fmla="*/ 0 w 12192000"/>
              <a:gd name="connsiteY0" fmla="*/ 0 h 1194318"/>
              <a:gd name="connsiteX1" fmla="*/ 12192000 w 12192000"/>
              <a:gd name="connsiteY1" fmla="*/ 0 h 1194318"/>
              <a:gd name="connsiteX2" fmla="*/ 12192000 w 12192000"/>
              <a:gd name="connsiteY2" fmla="*/ 1194318 h 1194318"/>
              <a:gd name="connsiteX3" fmla="*/ 0 w 12192000"/>
              <a:gd name="connsiteY3" fmla="*/ 1194318 h 1194318"/>
              <a:gd name="connsiteX4" fmla="*/ 0 w 12192000"/>
              <a:gd name="connsiteY4" fmla="*/ 0 h 1194318"/>
              <a:gd name="connsiteX0" fmla="*/ 0 w 12192000"/>
              <a:gd name="connsiteY0" fmla="*/ 439575 h 1633893"/>
              <a:gd name="connsiteX1" fmla="*/ 12192000 w 12192000"/>
              <a:gd name="connsiteY1" fmla="*/ 439575 h 1633893"/>
              <a:gd name="connsiteX2" fmla="*/ 12192000 w 12192000"/>
              <a:gd name="connsiteY2" fmla="*/ 1633893 h 1633893"/>
              <a:gd name="connsiteX3" fmla="*/ 0 w 12192000"/>
              <a:gd name="connsiteY3" fmla="*/ 1633893 h 1633893"/>
              <a:gd name="connsiteX4" fmla="*/ 0 w 12192000"/>
              <a:gd name="connsiteY4" fmla="*/ 439575 h 1633893"/>
              <a:gd name="connsiteX0" fmla="*/ 0 w 12192000"/>
              <a:gd name="connsiteY0" fmla="*/ 230687 h 1425005"/>
              <a:gd name="connsiteX1" fmla="*/ 12192000 w 12192000"/>
              <a:gd name="connsiteY1" fmla="*/ 230687 h 1425005"/>
              <a:gd name="connsiteX2" fmla="*/ 12192000 w 12192000"/>
              <a:gd name="connsiteY2" fmla="*/ 1425005 h 1425005"/>
              <a:gd name="connsiteX3" fmla="*/ 0 w 12192000"/>
              <a:gd name="connsiteY3" fmla="*/ 1425005 h 1425005"/>
              <a:gd name="connsiteX4" fmla="*/ 0 w 12192000"/>
              <a:gd name="connsiteY4" fmla="*/ 230687 h 14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25005">
                <a:moveTo>
                  <a:pt x="0" y="230687"/>
                </a:moveTo>
                <a:cubicBezTo>
                  <a:pt x="4409233" y="-758358"/>
                  <a:pt x="7969380" y="1854214"/>
                  <a:pt x="12192000" y="230687"/>
                </a:cubicBezTo>
                <a:lnTo>
                  <a:pt x="12192000" y="1425005"/>
                </a:lnTo>
                <a:lnTo>
                  <a:pt x="0" y="1425005"/>
                </a:lnTo>
                <a:lnTo>
                  <a:pt x="0" y="230687"/>
                </a:lnTo>
                <a:close/>
              </a:path>
            </a:pathLst>
          </a:cu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F516-4295-66AC-7785-05B817A30EEC}"/>
              </a:ext>
            </a:extLst>
          </p:cNvPr>
          <p:cNvSpPr/>
          <p:nvPr/>
        </p:nvSpPr>
        <p:spPr>
          <a:xfrm>
            <a:off x="3062301" y="-1181368"/>
            <a:ext cx="914400" cy="914400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DECAA9-1EA6-8833-45D6-6452198ADC66}"/>
              </a:ext>
            </a:extLst>
          </p:cNvPr>
          <p:cNvGrpSpPr/>
          <p:nvPr/>
        </p:nvGrpSpPr>
        <p:grpSpPr>
          <a:xfrm>
            <a:off x="776303" y="477243"/>
            <a:ext cx="1739265" cy="432068"/>
            <a:chOff x="937260" y="2320356"/>
            <a:chExt cx="1439247" cy="357538"/>
          </a:xfrm>
          <a:solidFill>
            <a:srgbClr val="008A8B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3B8FD79-1089-0664-54C1-C46A02E105C1}"/>
                </a:ext>
              </a:extLst>
            </p:cNvPr>
            <p:cNvSpPr/>
            <p:nvPr/>
          </p:nvSpPr>
          <p:spPr>
            <a:xfrm>
              <a:off x="937260" y="2320356"/>
              <a:ext cx="1314244" cy="357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A773E8F0-0F0F-2329-039E-582B37DFECF0}"/>
                </a:ext>
              </a:extLst>
            </p:cNvPr>
            <p:cNvSpPr/>
            <p:nvPr/>
          </p:nvSpPr>
          <p:spPr>
            <a:xfrm rot="13500000">
              <a:off x="2123688" y="2372714"/>
              <a:ext cx="252819" cy="2528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750D097-799D-BE33-BAB1-9B6C72307678}"/>
              </a:ext>
            </a:extLst>
          </p:cNvPr>
          <p:cNvSpPr txBox="1"/>
          <p:nvPr/>
        </p:nvSpPr>
        <p:spPr>
          <a:xfrm>
            <a:off x="626544" y="396576"/>
            <a:ext cx="1609736" cy="400110"/>
          </a:xfrm>
          <a:prstGeom prst="rect">
            <a:avLst/>
          </a:prstGeom>
          <a:solidFill>
            <a:srgbClr val="008A8B"/>
          </a:solidFill>
        </p:spPr>
        <p:txBody>
          <a:bodyPr wrap="none" rtlCol="0">
            <a:spAutoFit/>
          </a:bodyPr>
          <a:lstStyle/>
          <a:p>
            <a:r>
              <a:rPr lang="en-US" altLang="ko-KR" sz="20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rgbClr val="F9F8F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CONTENT</a:t>
            </a:r>
            <a:endParaRPr lang="ko-KR" altLang="en-US" sz="2000" spc="-1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rgbClr val="F9F8FD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AFCAEF-CCF2-3685-C4A9-F5CE914FA745}"/>
              </a:ext>
            </a:extLst>
          </p:cNvPr>
          <p:cNvSpPr txBox="1"/>
          <p:nvPr/>
        </p:nvSpPr>
        <p:spPr>
          <a:xfrm>
            <a:off x="1662035" y="1309253"/>
            <a:ext cx="2211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 Proposal Background</a:t>
            </a:r>
            <a:endParaRPr lang="en-US" altLang="ko-KR" sz="1600" spc="-1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rgbClr val="F9F8F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73F939-6EC6-8229-A92B-9FBABD2148CA}"/>
              </a:ext>
            </a:extLst>
          </p:cNvPr>
          <p:cNvSpPr txBox="1"/>
          <p:nvPr/>
        </p:nvSpPr>
        <p:spPr>
          <a:xfrm>
            <a:off x="1821610" y="1628192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저희 서비스 아이디어의 제안 배경을 담았습니다</a:t>
            </a:r>
            <a:r>
              <a:rPr lang="en-US" altLang="ko-KR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spc="-1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rgbClr val="F9F8F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183AD9-628B-404F-B411-C81FA015EF15}"/>
              </a:ext>
            </a:extLst>
          </p:cNvPr>
          <p:cNvSpPr txBox="1"/>
          <p:nvPr/>
        </p:nvSpPr>
        <p:spPr>
          <a:xfrm>
            <a:off x="1662035" y="2449078"/>
            <a:ext cx="1258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 Introduce</a:t>
            </a:r>
            <a:endParaRPr lang="en-US" altLang="ko-KR" sz="1600" spc="-1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rgbClr val="F9F8F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C379AB-AF86-735A-ECAF-0FF464488DA6}"/>
              </a:ext>
            </a:extLst>
          </p:cNvPr>
          <p:cNvSpPr txBox="1"/>
          <p:nvPr/>
        </p:nvSpPr>
        <p:spPr>
          <a:xfrm>
            <a:off x="1821610" y="2768017"/>
            <a:ext cx="320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본격적인 저희 서비스 아이디어의 소개입니다</a:t>
            </a:r>
            <a:r>
              <a:rPr lang="en-US" altLang="ko-KR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spc="-1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rgbClr val="F9F8F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270693-0759-A120-2F2E-9C0B95045D70}"/>
              </a:ext>
            </a:extLst>
          </p:cNvPr>
          <p:cNvSpPr txBox="1"/>
          <p:nvPr/>
        </p:nvSpPr>
        <p:spPr>
          <a:xfrm>
            <a:off x="1662035" y="3588903"/>
            <a:ext cx="2173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 Technical Application</a:t>
            </a:r>
            <a:endParaRPr lang="en-US" altLang="ko-KR" sz="1600" spc="-1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rgbClr val="F9F8F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7BED7B-ABFA-A792-1E22-D1A8212353DD}"/>
              </a:ext>
            </a:extLst>
          </p:cNvPr>
          <p:cNvSpPr txBox="1"/>
          <p:nvPr/>
        </p:nvSpPr>
        <p:spPr>
          <a:xfrm>
            <a:off x="1821610" y="3907842"/>
            <a:ext cx="3658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아이디어에 적용된 기술을 보여드리겠습니다</a:t>
            </a:r>
            <a:r>
              <a:rPr lang="en-US" altLang="ko-KR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spc="-1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rgbClr val="F9F8F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559667-D308-3FAC-F776-7177FC50843B}"/>
              </a:ext>
            </a:extLst>
          </p:cNvPr>
          <p:cNvSpPr txBox="1"/>
          <p:nvPr/>
        </p:nvSpPr>
        <p:spPr>
          <a:xfrm>
            <a:off x="1662035" y="4728728"/>
            <a:ext cx="1538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04. End _ benefit</a:t>
            </a:r>
            <a:endParaRPr lang="en-US" altLang="ko-KR" sz="1600" spc="-1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rgbClr val="F9F8F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6680BF-5AA3-75DE-F9A5-CAD0E7EBC994}"/>
              </a:ext>
            </a:extLst>
          </p:cNvPr>
          <p:cNvSpPr txBox="1"/>
          <p:nvPr/>
        </p:nvSpPr>
        <p:spPr>
          <a:xfrm>
            <a:off x="1821610" y="5047667"/>
            <a:ext cx="3174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저희 서비스의 기대효과로 마무리하겠습니다</a:t>
            </a:r>
            <a:r>
              <a:rPr lang="en-US" altLang="ko-KR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spc="-1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rgbClr val="F9F8F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5D59486-5F4B-F13B-6448-78C86E62F9A0}"/>
              </a:ext>
            </a:extLst>
          </p:cNvPr>
          <p:cNvSpPr/>
          <p:nvPr/>
        </p:nvSpPr>
        <p:spPr>
          <a:xfrm>
            <a:off x="1168400" y="2549401"/>
            <a:ext cx="137908" cy="137908"/>
          </a:xfrm>
          <a:prstGeom prst="ellipse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D3992E5-38DE-9B00-3BF4-A77512EB494A}"/>
              </a:ext>
            </a:extLst>
          </p:cNvPr>
          <p:cNvSpPr/>
          <p:nvPr/>
        </p:nvSpPr>
        <p:spPr>
          <a:xfrm>
            <a:off x="1168400" y="3689226"/>
            <a:ext cx="137908" cy="137908"/>
          </a:xfrm>
          <a:prstGeom prst="ellipse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F8B0D87-40B8-0682-D4DE-75A89841D12E}"/>
              </a:ext>
            </a:extLst>
          </p:cNvPr>
          <p:cNvSpPr/>
          <p:nvPr/>
        </p:nvSpPr>
        <p:spPr>
          <a:xfrm>
            <a:off x="1168400" y="4829051"/>
            <a:ext cx="137908" cy="137908"/>
          </a:xfrm>
          <a:prstGeom prst="ellipse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BE09C13-C7D6-EDAF-8B17-BC961A6CC003}"/>
              </a:ext>
            </a:extLst>
          </p:cNvPr>
          <p:cNvSpPr/>
          <p:nvPr/>
        </p:nvSpPr>
        <p:spPr>
          <a:xfrm>
            <a:off x="1168400" y="1414227"/>
            <a:ext cx="137908" cy="137908"/>
          </a:xfrm>
          <a:prstGeom prst="ellipse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6343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AD9A8-C380-1651-47A2-39D60B6B18AE}"/>
              </a:ext>
            </a:extLst>
          </p:cNvPr>
          <p:cNvSpPr/>
          <p:nvPr/>
        </p:nvSpPr>
        <p:spPr>
          <a:xfrm>
            <a:off x="1016000" y="-1175657"/>
            <a:ext cx="914400" cy="91440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0B3BF-A0F1-B1E3-796F-4D8DF9D97761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D2B-1AB8-E285-B6A9-A61D3CC89033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F516-4295-66AC-7785-05B817A30EEC}"/>
              </a:ext>
            </a:extLst>
          </p:cNvPr>
          <p:cNvSpPr/>
          <p:nvPr/>
        </p:nvSpPr>
        <p:spPr>
          <a:xfrm>
            <a:off x="3062301" y="-1181368"/>
            <a:ext cx="914400" cy="914400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07B4D-CE91-D69F-C093-8979169C884F}"/>
              </a:ext>
            </a:extLst>
          </p:cNvPr>
          <p:cNvSpPr txBox="1"/>
          <p:nvPr/>
        </p:nvSpPr>
        <p:spPr>
          <a:xfrm>
            <a:off x="3683053" y="633764"/>
            <a:ext cx="12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400" spc="-10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6C870-2D44-AAC1-1929-02440C9862A9}"/>
              </a:ext>
            </a:extLst>
          </p:cNvPr>
          <p:cNvSpPr txBox="1"/>
          <p:nvPr/>
        </p:nvSpPr>
        <p:spPr>
          <a:xfrm>
            <a:off x="6740433" y="64827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400" spc="-10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D9372-F921-B69D-9DAE-8FAB43C4CA2E}"/>
              </a:ext>
            </a:extLst>
          </p:cNvPr>
          <p:cNvSpPr txBox="1"/>
          <p:nvPr/>
        </p:nvSpPr>
        <p:spPr>
          <a:xfrm>
            <a:off x="5473430" y="648278"/>
            <a:ext cx="849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Introduce</a:t>
            </a:r>
            <a:endParaRPr lang="ko-KR" altLang="en-US" sz="1400" spc="-1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FE149-E936-0E91-BCEE-D5DCC5D595D4}"/>
              </a:ext>
            </a:extLst>
          </p:cNvPr>
          <p:cNvSpPr txBox="1"/>
          <p:nvPr/>
        </p:nvSpPr>
        <p:spPr>
          <a:xfrm>
            <a:off x="8048564" y="64827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End</a:t>
            </a:r>
            <a:endParaRPr lang="ko-KR" altLang="en-US" sz="1400" spc="-1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CB2E87-673C-1537-5037-5197127D106E}"/>
              </a:ext>
            </a:extLst>
          </p:cNvPr>
          <p:cNvCxnSpPr/>
          <p:nvPr/>
        </p:nvCxnSpPr>
        <p:spPr>
          <a:xfrm flipH="1">
            <a:off x="5202559" y="688764"/>
            <a:ext cx="71438" cy="219075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FACF0C4-A944-B707-FBE3-6BD86C5BF76A}"/>
              </a:ext>
            </a:extLst>
          </p:cNvPr>
          <p:cNvCxnSpPr/>
          <p:nvPr/>
        </p:nvCxnSpPr>
        <p:spPr>
          <a:xfrm flipH="1">
            <a:off x="6522776" y="688764"/>
            <a:ext cx="71438" cy="219075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22D5A9E-6FED-C25B-B099-62757FDA833F}"/>
              </a:ext>
            </a:extLst>
          </p:cNvPr>
          <p:cNvCxnSpPr/>
          <p:nvPr/>
        </p:nvCxnSpPr>
        <p:spPr>
          <a:xfrm flipH="1">
            <a:off x="7816964" y="688764"/>
            <a:ext cx="71438" cy="219075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7EEE083-801C-830A-FF5F-B77376412078}"/>
              </a:ext>
            </a:extLst>
          </p:cNvPr>
          <p:cNvSpPr/>
          <p:nvPr/>
        </p:nvSpPr>
        <p:spPr>
          <a:xfrm>
            <a:off x="4147693" y="244230"/>
            <a:ext cx="280988" cy="280988"/>
          </a:xfrm>
          <a:prstGeom prst="ellipse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9E7D844-E09B-A90A-38AF-A556AA7379EF}"/>
              </a:ext>
            </a:extLst>
          </p:cNvPr>
          <p:cNvSpPr/>
          <p:nvPr/>
        </p:nvSpPr>
        <p:spPr>
          <a:xfrm>
            <a:off x="5829432" y="347656"/>
            <a:ext cx="137908" cy="137908"/>
          </a:xfrm>
          <a:prstGeom prst="ellipse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B8D387-E874-BF21-2FBB-AF0BBF64F642}"/>
              </a:ext>
            </a:extLst>
          </p:cNvPr>
          <p:cNvSpPr/>
          <p:nvPr/>
        </p:nvSpPr>
        <p:spPr>
          <a:xfrm>
            <a:off x="7123089" y="319412"/>
            <a:ext cx="137908" cy="137908"/>
          </a:xfrm>
          <a:prstGeom prst="ellipse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0BC335D-75AB-38A1-E686-6B7C3E311519}"/>
              </a:ext>
            </a:extLst>
          </p:cNvPr>
          <p:cNvSpPr/>
          <p:nvPr/>
        </p:nvSpPr>
        <p:spPr>
          <a:xfrm>
            <a:off x="8209801" y="319412"/>
            <a:ext cx="137908" cy="137908"/>
          </a:xfrm>
          <a:prstGeom prst="ellipse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D115D68-EA9B-C080-A90D-EC66570841D5}"/>
              </a:ext>
            </a:extLst>
          </p:cNvPr>
          <p:cNvGrpSpPr/>
          <p:nvPr/>
        </p:nvGrpSpPr>
        <p:grpSpPr>
          <a:xfrm>
            <a:off x="6754589" y="5467008"/>
            <a:ext cx="3648879" cy="259082"/>
            <a:chOff x="6824305" y="5526875"/>
            <a:chExt cx="3648879" cy="25908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EFE3DE4D-51DE-B37D-2326-08AA015CF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7988"/>
            <a:stretch/>
          </p:blipFill>
          <p:spPr>
            <a:xfrm>
              <a:off x="8374592" y="5526875"/>
              <a:ext cx="783107" cy="191839"/>
            </a:xfrm>
            <a:prstGeom prst="rect">
              <a:avLst/>
            </a:prstGeom>
          </p:spPr>
        </p:pic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E4FF658-0B4F-7BE2-6555-D0F57BE0ED84}"/>
                </a:ext>
              </a:extLst>
            </p:cNvPr>
            <p:cNvGrpSpPr/>
            <p:nvPr/>
          </p:nvGrpSpPr>
          <p:grpSpPr>
            <a:xfrm>
              <a:off x="7048955" y="5545925"/>
              <a:ext cx="783107" cy="240032"/>
              <a:chOff x="6763259" y="5657301"/>
              <a:chExt cx="783107" cy="240032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E5284A87-3A04-FE41-2241-9AC610F1F9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352" t="33453" r="352" b="35077"/>
              <a:stretch/>
            </p:blipFill>
            <p:spPr>
              <a:xfrm>
                <a:off x="6763259" y="5657301"/>
                <a:ext cx="783107" cy="188595"/>
              </a:xfrm>
              <a:prstGeom prst="rect">
                <a:avLst/>
              </a:prstGeom>
            </p:spPr>
          </p:pic>
          <p:sp>
            <p:nvSpPr>
              <p:cNvPr id="72" name="이등변 삼각형 71">
                <a:extLst>
                  <a:ext uri="{FF2B5EF4-FFF2-40B4-BE49-F238E27FC236}">
                    <a16:creationId xmlns:a16="http://schemas.microsoft.com/office/drawing/2014/main" id="{502ECB89-89D1-EE1B-62F2-C5451D939E85}"/>
                  </a:ext>
                </a:extLst>
              </p:cNvPr>
              <p:cNvSpPr/>
              <p:nvPr/>
            </p:nvSpPr>
            <p:spPr>
              <a:xfrm flipH="1">
                <a:off x="7039506" y="5798273"/>
                <a:ext cx="69961" cy="99060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3BC91130-FF82-96E3-931F-2B568D22E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748" b="2240"/>
            <a:stretch/>
          </p:blipFill>
          <p:spPr>
            <a:xfrm>
              <a:off x="9690077" y="5526875"/>
              <a:ext cx="783107" cy="191839"/>
            </a:xfrm>
            <a:prstGeom prst="rect">
              <a:avLst/>
            </a:prstGeom>
          </p:spPr>
        </p:pic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B7E48B5-0EF8-6E60-383E-AEBFCE8AB590}"/>
                </a:ext>
              </a:extLst>
            </p:cNvPr>
            <p:cNvSpPr/>
            <p:nvPr/>
          </p:nvSpPr>
          <p:spPr>
            <a:xfrm>
              <a:off x="6824305" y="5545925"/>
              <a:ext cx="201034" cy="188594"/>
            </a:xfrm>
            <a:prstGeom prst="rect">
              <a:avLst/>
            </a:prstGeom>
            <a:solidFill>
              <a:srgbClr val="FD52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174BEF7-0D7D-57B9-B8E6-8792F14327A0}"/>
                </a:ext>
              </a:extLst>
            </p:cNvPr>
            <p:cNvSpPr/>
            <p:nvPr/>
          </p:nvSpPr>
          <p:spPr>
            <a:xfrm>
              <a:off x="8137242" y="5545925"/>
              <a:ext cx="201034" cy="188594"/>
            </a:xfrm>
            <a:prstGeom prst="rect">
              <a:avLst/>
            </a:prstGeom>
            <a:solidFill>
              <a:srgbClr val="F8D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A62FFAF-62D7-64C9-7A21-0698A1EF212F}"/>
                </a:ext>
              </a:extLst>
            </p:cNvPr>
            <p:cNvSpPr/>
            <p:nvPr/>
          </p:nvSpPr>
          <p:spPr>
            <a:xfrm>
              <a:off x="9450178" y="5545925"/>
              <a:ext cx="201034" cy="188594"/>
            </a:xfrm>
            <a:prstGeom prst="rect">
              <a:avLst/>
            </a:prstGeom>
            <a:solidFill>
              <a:srgbClr val="005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AFC4CC7-7A82-A91D-68E6-B07F1ABC9F59}"/>
              </a:ext>
            </a:extLst>
          </p:cNvPr>
          <p:cNvSpPr txBox="1"/>
          <p:nvPr/>
        </p:nvSpPr>
        <p:spPr>
          <a:xfrm>
            <a:off x="6720186" y="1580672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인터넷전문은행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 수신잔액 추이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단위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조원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0A591AA-3967-FE06-FCC3-8F11BDEB31E1}"/>
              </a:ext>
            </a:extLst>
          </p:cNvPr>
          <p:cNvSpPr txBox="1"/>
          <p:nvPr/>
        </p:nvSpPr>
        <p:spPr>
          <a:xfrm>
            <a:off x="9405862" y="5828803"/>
            <a:ext cx="1579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은행연합회 및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각사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2EC8E37-5EA8-0AF8-DCD2-3FDC4C0E52AF}"/>
              </a:ext>
            </a:extLst>
          </p:cNvPr>
          <p:cNvGrpSpPr/>
          <p:nvPr/>
        </p:nvGrpSpPr>
        <p:grpSpPr>
          <a:xfrm>
            <a:off x="6328274" y="1953325"/>
            <a:ext cx="4515345" cy="3433418"/>
            <a:chOff x="6328274" y="2174669"/>
            <a:chExt cx="4515345" cy="3433418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6DEACB1-E023-B52D-5B0E-20D4A08AC265}"/>
                </a:ext>
              </a:extLst>
            </p:cNvPr>
            <p:cNvGrpSpPr/>
            <p:nvPr/>
          </p:nvGrpSpPr>
          <p:grpSpPr>
            <a:xfrm>
              <a:off x="6393180" y="2441420"/>
              <a:ext cx="4371696" cy="2946082"/>
              <a:chOff x="6393180" y="2281238"/>
              <a:chExt cx="4371696" cy="294608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52AB4E6-FE7F-BE6A-FB49-AB0293681C32}"/>
                  </a:ext>
                </a:extLst>
              </p:cNvPr>
              <p:cNvSpPr/>
              <p:nvPr/>
            </p:nvSpPr>
            <p:spPr>
              <a:xfrm>
                <a:off x="6393180" y="5128260"/>
                <a:ext cx="201034" cy="99060"/>
              </a:xfrm>
              <a:prstGeom prst="rect">
                <a:avLst/>
              </a:prstGeom>
              <a:solidFill>
                <a:srgbClr val="FD52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32B3E37-1EC9-371C-F9A3-1DC22709A630}"/>
                  </a:ext>
                </a:extLst>
              </p:cNvPr>
              <p:cNvSpPr/>
              <p:nvPr/>
            </p:nvSpPr>
            <p:spPr>
              <a:xfrm>
                <a:off x="6594214" y="4739640"/>
                <a:ext cx="201034" cy="487680"/>
              </a:xfrm>
              <a:prstGeom prst="rect">
                <a:avLst/>
              </a:prstGeom>
              <a:solidFill>
                <a:srgbClr val="F8D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107BFFF-3986-C61D-4AAD-17A63174AFC4}"/>
                  </a:ext>
                </a:extLst>
              </p:cNvPr>
              <p:cNvSpPr/>
              <p:nvPr/>
            </p:nvSpPr>
            <p:spPr>
              <a:xfrm>
                <a:off x="7147057" y="5038725"/>
                <a:ext cx="201034" cy="188595"/>
              </a:xfrm>
              <a:prstGeom prst="rect">
                <a:avLst/>
              </a:prstGeom>
              <a:solidFill>
                <a:srgbClr val="FD52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14A964A-AF4A-954D-92C7-9701A88B9B5A}"/>
                  </a:ext>
                </a:extLst>
              </p:cNvPr>
              <p:cNvSpPr/>
              <p:nvPr/>
            </p:nvSpPr>
            <p:spPr>
              <a:xfrm>
                <a:off x="7348091" y="4171950"/>
                <a:ext cx="201034" cy="1055370"/>
              </a:xfrm>
              <a:prstGeom prst="rect">
                <a:avLst/>
              </a:prstGeom>
              <a:solidFill>
                <a:srgbClr val="F8D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12ED494-429F-B662-B559-16C020E01D70}"/>
                  </a:ext>
                </a:extLst>
              </p:cNvPr>
              <p:cNvSpPr/>
              <p:nvPr/>
            </p:nvSpPr>
            <p:spPr>
              <a:xfrm>
                <a:off x="7900934" y="5000625"/>
                <a:ext cx="201034" cy="226695"/>
              </a:xfrm>
              <a:prstGeom prst="rect">
                <a:avLst/>
              </a:prstGeom>
              <a:solidFill>
                <a:srgbClr val="FD52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D8598FC-4CEC-E4AC-DADA-26DC92DF952E}"/>
                  </a:ext>
                </a:extLst>
              </p:cNvPr>
              <p:cNvSpPr/>
              <p:nvPr/>
            </p:nvSpPr>
            <p:spPr>
              <a:xfrm>
                <a:off x="8101968" y="3186113"/>
                <a:ext cx="201034" cy="2041207"/>
              </a:xfrm>
              <a:prstGeom prst="rect">
                <a:avLst/>
              </a:prstGeom>
              <a:solidFill>
                <a:srgbClr val="F8D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E1DFE3E-095A-F529-E9E9-3C1BB6C60E51}"/>
                  </a:ext>
                </a:extLst>
              </p:cNvPr>
              <p:cNvSpPr/>
              <p:nvPr/>
            </p:nvSpPr>
            <p:spPr>
              <a:xfrm>
                <a:off x="8654811" y="4867275"/>
                <a:ext cx="201034" cy="360045"/>
              </a:xfrm>
              <a:prstGeom prst="rect">
                <a:avLst/>
              </a:prstGeom>
              <a:solidFill>
                <a:srgbClr val="FD52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B347C21-AC7A-6C01-141D-796D7DBB16F2}"/>
                  </a:ext>
                </a:extLst>
              </p:cNvPr>
              <p:cNvSpPr/>
              <p:nvPr/>
            </p:nvSpPr>
            <p:spPr>
              <a:xfrm>
                <a:off x="8855845" y="2928938"/>
                <a:ext cx="201034" cy="2298382"/>
              </a:xfrm>
              <a:prstGeom prst="rect">
                <a:avLst/>
              </a:prstGeom>
              <a:solidFill>
                <a:srgbClr val="F8D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55F93A-4C8D-67DF-5AAA-39163A24A35E}"/>
                  </a:ext>
                </a:extLst>
              </p:cNvPr>
              <p:cNvSpPr/>
              <p:nvPr/>
            </p:nvSpPr>
            <p:spPr>
              <a:xfrm>
                <a:off x="9408688" y="4124325"/>
                <a:ext cx="201034" cy="1102995"/>
              </a:xfrm>
              <a:prstGeom prst="rect">
                <a:avLst/>
              </a:prstGeom>
              <a:solidFill>
                <a:srgbClr val="FD52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7B5795E-BAE8-CD27-0DA7-B4518AE627A8}"/>
                  </a:ext>
                </a:extLst>
              </p:cNvPr>
              <p:cNvSpPr/>
              <p:nvPr/>
            </p:nvSpPr>
            <p:spPr>
              <a:xfrm>
                <a:off x="9609722" y="2281238"/>
                <a:ext cx="201034" cy="2946082"/>
              </a:xfrm>
              <a:prstGeom prst="rect">
                <a:avLst/>
              </a:prstGeom>
              <a:solidFill>
                <a:srgbClr val="F8D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C0C9423-B79E-E43F-90B3-37C3F939B4F1}"/>
                  </a:ext>
                </a:extLst>
              </p:cNvPr>
              <p:cNvSpPr/>
              <p:nvPr/>
            </p:nvSpPr>
            <p:spPr>
              <a:xfrm>
                <a:off x="10162565" y="4124325"/>
                <a:ext cx="201034" cy="1102995"/>
              </a:xfrm>
              <a:prstGeom prst="rect">
                <a:avLst/>
              </a:prstGeom>
              <a:solidFill>
                <a:srgbClr val="FD52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6875813-E173-7989-9901-693C78421273}"/>
                  </a:ext>
                </a:extLst>
              </p:cNvPr>
              <p:cNvSpPr/>
              <p:nvPr/>
            </p:nvSpPr>
            <p:spPr>
              <a:xfrm>
                <a:off x="10363599" y="2281238"/>
                <a:ext cx="201034" cy="2946082"/>
              </a:xfrm>
              <a:prstGeom prst="rect">
                <a:avLst/>
              </a:prstGeom>
              <a:solidFill>
                <a:srgbClr val="F8D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CA1ADC3-D2A8-99F6-7906-EF73646BBF70}"/>
                  </a:ext>
                </a:extLst>
              </p:cNvPr>
              <p:cNvSpPr/>
              <p:nvPr/>
            </p:nvSpPr>
            <p:spPr>
              <a:xfrm>
                <a:off x="10563842" y="3557588"/>
                <a:ext cx="201034" cy="1669732"/>
              </a:xfrm>
              <a:prstGeom prst="rect">
                <a:avLst/>
              </a:prstGeom>
              <a:solidFill>
                <a:srgbClr val="005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0A5460C-E164-4D91-1E64-AAD9D8F015FB}"/>
                </a:ext>
              </a:extLst>
            </p:cNvPr>
            <p:cNvSpPr txBox="1"/>
            <p:nvPr/>
          </p:nvSpPr>
          <p:spPr>
            <a:xfrm>
              <a:off x="10115302" y="5392643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22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 중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FA9358A-7603-6AB7-48FC-7ECD59D35945}"/>
                </a:ext>
              </a:extLst>
            </p:cNvPr>
            <p:cNvSpPr txBox="1"/>
            <p:nvPr/>
          </p:nvSpPr>
          <p:spPr>
            <a:xfrm>
              <a:off x="9350676" y="539264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21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말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8ABDBA2-D523-181C-1739-27EFC954DE45}"/>
                </a:ext>
              </a:extLst>
            </p:cNvPr>
            <p:cNvSpPr txBox="1"/>
            <p:nvPr/>
          </p:nvSpPr>
          <p:spPr>
            <a:xfrm>
              <a:off x="8596799" y="539264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말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3104-7FB5-1606-671B-966A7B69B713}"/>
                </a:ext>
              </a:extLst>
            </p:cNvPr>
            <p:cNvSpPr txBox="1"/>
            <p:nvPr/>
          </p:nvSpPr>
          <p:spPr>
            <a:xfrm>
              <a:off x="7842922" y="539264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19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말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F3AACE6-24C8-B6C8-5595-7A0533CD7402}"/>
                </a:ext>
              </a:extLst>
            </p:cNvPr>
            <p:cNvSpPr txBox="1"/>
            <p:nvPr/>
          </p:nvSpPr>
          <p:spPr>
            <a:xfrm>
              <a:off x="7089045" y="539264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18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말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786FCC2-B09E-D67C-C5F3-F3341EF495AC}"/>
                </a:ext>
              </a:extLst>
            </p:cNvPr>
            <p:cNvSpPr txBox="1"/>
            <p:nvPr/>
          </p:nvSpPr>
          <p:spPr>
            <a:xfrm>
              <a:off x="6335168" y="5392643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17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말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45909B-A494-1203-2BAF-40307FA6CC60}"/>
                </a:ext>
              </a:extLst>
            </p:cNvPr>
            <p:cNvSpPr txBox="1"/>
            <p:nvPr/>
          </p:nvSpPr>
          <p:spPr>
            <a:xfrm>
              <a:off x="6328274" y="5089990"/>
              <a:ext cx="3273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1.1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305540F-A552-4AA3-29DA-FB6FCF0402EF}"/>
                </a:ext>
              </a:extLst>
            </p:cNvPr>
            <p:cNvSpPr txBox="1"/>
            <p:nvPr/>
          </p:nvSpPr>
          <p:spPr>
            <a:xfrm>
              <a:off x="10170605" y="2174669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30+@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AE9BC76-1CEB-8BDB-9061-0A0E90B20C5D}"/>
                </a:ext>
              </a:extLst>
            </p:cNvPr>
            <p:cNvSpPr txBox="1"/>
            <p:nvPr/>
          </p:nvSpPr>
          <p:spPr>
            <a:xfrm>
              <a:off x="10482623" y="3446692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17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634AC5-6D58-E2EE-997A-B4F1AB2096B4}"/>
                </a:ext>
              </a:extLst>
            </p:cNvPr>
            <p:cNvSpPr txBox="1"/>
            <p:nvPr/>
          </p:nvSpPr>
          <p:spPr>
            <a:xfrm>
              <a:off x="6574913" y="4694626"/>
              <a:ext cx="2391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56A2FB-070F-FA5C-71D9-42FC4AF4385D}"/>
                </a:ext>
              </a:extLst>
            </p:cNvPr>
            <p:cNvSpPr txBox="1"/>
            <p:nvPr/>
          </p:nvSpPr>
          <p:spPr>
            <a:xfrm>
              <a:off x="7071714" y="4989962"/>
              <a:ext cx="3161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1.9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BAFACB0-AF45-1045-3B1F-58EBC2A7822E}"/>
                </a:ext>
              </a:extLst>
            </p:cNvPr>
            <p:cNvSpPr txBox="1"/>
            <p:nvPr/>
          </p:nvSpPr>
          <p:spPr>
            <a:xfrm>
              <a:off x="7254509" y="4127632"/>
              <a:ext cx="3706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10.8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31BE711-3343-898E-6DD1-0F7E09A471D2}"/>
                </a:ext>
              </a:extLst>
            </p:cNvPr>
            <p:cNvSpPr txBox="1"/>
            <p:nvPr/>
          </p:nvSpPr>
          <p:spPr>
            <a:xfrm>
              <a:off x="7835387" y="4958181"/>
              <a:ext cx="3161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2.3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581AF97-0714-03DF-779A-C6D413632B66}"/>
                </a:ext>
              </a:extLst>
            </p:cNvPr>
            <p:cNvSpPr txBox="1"/>
            <p:nvPr/>
          </p:nvSpPr>
          <p:spPr>
            <a:xfrm>
              <a:off x="8591011" y="4827212"/>
              <a:ext cx="3161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3.7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42B90-80CA-FA49-DC7B-1517ABDAF89D}"/>
                </a:ext>
              </a:extLst>
            </p:cNvPr>
            <p:cNvSpPr txBox="1"/>
            <p:nvPr/>
          </p:nvSpPr>
          <p:spPr>
            <a:xfrm>
              <a:off x="9304129" y="4079311"/>
              <a:ext cx="3706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11.3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573C7D4-04E6-7826-15DB-C2609C22E287}"/>
                </a:ext>
              </a:extLst>
            </p:cNvPr>
            <p:cNvSpPr txBox="1"/>
            <p:nvPr/>
          </p:nvSpPr>
          <p:spPr>
            <a:xfrm>
              <a:off x="9934203" y="4079311"/>
              <a:ext cx="5132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11.3+@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C3CBCA4-2183-4ED9-50B3-CF515D12F973}"/>
                </a:ext>
              </a:extLst>
            </p:cNvPr>
            <p:cNvSpPr txBox="1"/>
            <p:nvPr/>
          </p:nvSpPr>
          <p:spPr>
            <a:xfrm>
              <a:off x="9524618" y="2174669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30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D534380-0647-1764-F39E-F06EABA9E6AA}"/>
                </a:ext>
              </a:extLst>
            </p:cNvPr>
            <p:cNvSpPr txBox="1"/>
            <p:nvPr/>
          </p:nvSpPr>
          <p:spPr>
            <a:xfrm>
              <a:off x="8009480" y="3140375"/>
              <a:ext cx="3706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20.7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49A8FB5-B4B9-28CE-4CEF-D7DD3B9EE0A2}"/>
                </a:ext>
              </a:extLst>
            </p:cNvPr>
            <p:cNvSpPr txBox="1"/>
            <p:nvPr/>
          </p:nvSpPr>
          <p:spPr>
            <a:xfrm>
              <a:off x="8771055" y="2883924"/>
              <a:ext cx="3706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23.5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60DEF64-9AEC-26B2-629F-55DF7236EEF8}"/>
              </a:ext>
            </a:extLst>
          </p:cNvPr>
          <p:cNvSpPr/>
          <p:nvPr/>
        </p:nvSpPr>
        <p:spPr>
          <a:xfrm>
            <a:off x="1015999" y="1409700"/>
            <a:ext cx="1741823" cy="5873897"/>
          </a:xfrm>
          <a:prstGeom prst="rect">
            <a:avLst/>
          </a:prstGeom>
          <a:noFill/>
          <a:ln w="19050">
            <a:solidFill>
              <a:srgbClr val="36B9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9A3A504-0C78-6BB4-142C-A62F23508A52}"/>
              </a:ext>
            </a:extLst>
          </p:cNvPr>
          <p:cNvSpPr/>
          <p:nvPr/>
        </p:nvSpPr>
        <p:spPr>
          <a:xfrm>
            <a:off x="2590800" y="1873050"/>
            <a:ext cx="396001" cy="4095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74A52DD-1AE3-E0B7-4994-69C139AC437F}"/>
              </a:ext>
            </a:extLst>
          </p:cNvPr>
          <p:cNvGrpSpPr/>
          <p:nvPr/>
        </p:nvGrpSpPr>
        <p:grpSpPr>
          <a:xfrm>
            <a:off x="1286798" y="1873050"/>
            <a:ext cx="4440639" cy="3955753"/>
            <a:chOff x="1299181" y="1952286"/>
            <a:chExt cx="4440639" cy="395575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B06A35-E944-5C5F-A434-6B371580F6ED}"/>
                </a:ext>
              </a:extLst>
            </p:cNvPr>
            <p:cNvSpPr txBox="1"/>
            <p:nvPr/>
          </p:nvSpPr>
          <p:spPr>
            <a:xfrm>
              <a:off x="1299181" y="1952286"/>
              <a:ext cx="44406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36B9BB"/>
                  </a:solidFill>
                  <a:latin typeface="하나2.0 H" panose="020B0903000000000000" pitchFamily="50" charset="-127"/>
                  <a:ea typeface="하나2.0 H" panose="020B0903000000000000" pitchFamily="50" charset="-127"/>
                </a:rPr>
                <a:t>Targeting _ MZ</a:t>
              </a:r>
              <a:r>
                <a:rPr lang="ko-KR" altLang="en-US" sz="3200" dirty="0">
                  <a:solidFill>
                    <a:srgbClr val="36B9BB"/>
                  </a:solidFill>
                  <a:latin typeface="하나2.0 H" panose="020B0903000000000000" pitchFamily="50" charset="-127"/>
                  <a:ea typeface="하나2.0 H" panose="020B0903000000000000" pitchFamily="50" charset="-127"/>
                </a:rPr>
                <a:t>세대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59E400-BE69-E296-0879-5EC45374BACD}"/>
                </a:ext>
              </a:extLst>
            </p:cNvPr>
            <p:cNvSpPr txBox="1"/>
            <p:nvPr/>
          </p:nvSpPr>
          <p:spPr>
            <a:xfrm>
              <a:off x="1702532" y="2691774"/>
              <a:ext cx="4037288" cy="3216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just" fontAlgn="base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최근 금융권의 경계가 무너지고 있다는 점은 은행들이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MZ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세대 마케팅에 공을 들이는 이유 중 하나입니다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특히 첨단 디지털 기술에 기반한 혁신적인 서비스로 무장한 시중은행에게 빅테크는 가장 큰 경쟁자입니다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 </a:t>
              </a:r>
            </a:p>
            <a:p>
              <a:pPr marL="171450" indent="-171450" algn="just" fontAlgn="base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indent="-171450" algn="just" fontAlgn="base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금융권 관계자는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"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카카오뱅크와 토스의 급성장은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MZ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세대가 금융시장에 미치는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파급력을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보여주는 대표적인 사례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"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라며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"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편리함이라는 새로운 무기를 앞세워 등장한 후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MZ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세대들이 직접 사용하면서 입소문을 통해 성장했고 그 입소문은 부모세대까지 고객으로 끌어들였다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"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라고 평가했습니다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171450" indent="-171450" algn="just" fontAlgn="base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71450" indent="-171450" algn="just" fontAlgn="base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은행들은 앞으로도 이런 추세가 계속될 것으로 보고 있습니다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오픈뱅킹과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 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마이데이터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산업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 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빅테크 기업의 등장으로 금융서비스를 누릴 수 있는 창구는 더 많아졌고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 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그런만큼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MZ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세대의 영향력도 계속 유지될 것이란 전망입니다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171450" indent="-171450" algn="just" fontAlgn="base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r" fontAlgn="base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자료 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Biz Watch, </a:t>
              </a: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이경남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기자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은행들은 왜 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MZ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세대에 열광할까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017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">
            <a:extLst>
              <a:ext uri="{FF2B5EF4-FFF2-40B4-BE49-F238E27FC236}">
                <a16:creationId xmlns:a16="http://schemas.microsoft.com/office/drawing/2014/main" id="{09186883-4DD0-BC24-590C-F60585A53C24}"/>
              </a:ext>
            </a:extLst>
          </p:cNvPr>
          <p:cNvSpPr/>
          <p:nvPr/>
        </p:nvSpPr>
        <p:spPr>
          <a:xfrm>
            <a:off x="13169170" y="4783541"/>
            <a:ext cx="2500058" cy="2500057"/>
          </a:xfrm>
          <a:prstGeom prst="ellipse">
            <a:avLst/>
          </a:prstGeom>
          <a:solidFill>
            <a:schemeClr val="bg1">
              <a:lumMod val="50000"/>
              <a:alpha val="49000"/>
            </a:schemeClr>
          </a:solidFill>
          <a:ln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FAD9A8-C380-1651-47A2-39D60B6B18AE}"/>
              </a:ext>
            </a:extLst>
          </p:cNvPr>
          <p:cNvSpPr/>
          <p:nvPr/>
        </p:nvSpPr>
        <p:spPr>
          <a:xfrm>
            <a:off x="1016000" y="-1175657"/>
            <a:ext cx="914400" cy="91440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7873F6-C53B-4FD6-1D45-390A912CA0B2}"/>
              </a:ext>
            </a:extLst>
          </p:cNvPr>
          <p:cNvSpPr/>
          <p:nvPr/>
        </p:nvSpPr>
        <p:spPr>
          <a:xfrm>
            <a:off x="2032000" y="-1175657"/>
            <a:ext cx="914400" cy="914400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0B3BF-A0F1-B1E3-796F-4D8DF9D97761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D2B-1AB8-E285-B6A9-A61D3CC89033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F516-4295-66AC-7785-05B817A30EEC}"/>
              </a:ext>
            </a:extLst>
          </p:cNvPr>
          <p:cNvSpPr/>
          <p:nvPr/>
        </p:nvSpPr>
        <p:spPr>
          <a:xfrm>
            <a:off x="3062301" y="-1181368"/>
            <a:ext cx="914400" cy="914400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FB5428-24A2-A97D-AC4D-DF226486E2FA}"/>
              </a:ext>
            </a:extLst>
          </p:cNvPr>
          <p:cNvGrpSpPr/>
          <p:nvPr/>
        </p:nvGrpSpPr>
        <p:grpSpPr>
          <a:xfrm>
            <a:off x="4378412" y="469503"/>
            <a:ext cx="5365577" cy="2475271"/>
            <a:chOff x="3062301" y="469503"/>
            <a:chExt cx="5365577" cy="247527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AB5BD6-4F66-9193-ED2F-2517CBC3C055}"/>
                </a:ext>
              </a:extLst>
            </p:cNvPr>
            <p:cNvSpPr txBox="1"/>
            <p:nvPr/>
          </p:nvSpPr>
          <p:spPr>
            <a:xfrm>
              <a:off x="3446187" y="469503"/>
              <a:ext cx="1996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무지출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무소비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언급량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E8BF78-5943-EA03-C0C9-720E626BD955}"/>
                </a:ext>
              </a:extLst>
            </p:cNvPr>
            <p:cNvSpPr txBox="1"/>
            <p:nvPr/>
          </p:nvSpPr>
          <p:spPr>
            <a:xfrm>
              <a:off x="6344348" y="469503"/>
              <a:ext cx="18101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플렉스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욜로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언급량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D3F8F79-A12C-E73F-F1BA-192216F540E6}"/>
                </a:ext>
              </a:extLst>
            </p:cNvPr>
            <p:cNvGrpSpPr/>
            <p:nvPr/>
          </p:nvGrpSpPr>
          <p:grpSpPr>
            <a:xfrm>
              <a:off x="3062301" y="1045077"/>
              <a:ext cx="2763830" cy="1402769"/>
              <a:chOff x="279679" y="2332440"/>
              <a:chExt cx="2763830" cy="140276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37141C0-AE08-FF7A-DA8E-61F9120D95E4}"/>
                  </a:ext>
                </a:extLst>
              </p:cNvPr>
              <p:cNvSpPr/>
              <p:nvPr/>
            </p:nvSpPr>
            <p:spPr>
              <a:xfrm>
                <a:off x="908050" y="2421527"/>
                <a:ext cx="1257299" cy="483018"/>
              </a:xfrm>
              <a:prstGeom prst="rect">
                <a:avLst/>
              </a:prstGeom>
              <a:solidFill>
                <a:srgbClr val="36B9B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4DA62A2-A8EE-71B1-1302-A63CAA652B46}"/>
                  </a:ext>
                </a:extLst>
              </p:cNvPr>
              <p:cNvSpPr/>
              <p:nvPr/>
            </p:nvSpPr>
            <p:spPr>
              <a:xfrm>
                <a:off x="908050" y="3168645"/>
                <a:ext cx="1752643" cy="483018"/>
              </a:xfrm>
              <a:prstGeom prst="rect">
                <a:avLst/>
              </a:prstGeom>
              <a:solidFill>
                <a:srgbClr val="36B9B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FD71979-F4E5-8FCF-3432-C08498DD5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0" y="2332440"/>
                <a:ext cx="0" cy="1402769"/>
              </a:xfrm>
              <a:prstGeom prst="line">
                <a:avLst/>
              </a:prstGeom>
              <a:ln w="38100">
                <a:solidFill>
                  <a:srgbClr val="4984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1A77F81A-1F30-EF13-EBA5-070E7F5C44F9}"/>
                  </a:ext>
                </a:extLst>
              </p:cNvPr>
              <p:cNvSpPr/>
              <p:nvPr/>
            </p:nvSpPr>
            <p:spPr>
              <a:xfrm>
                <a:off x="2296312" y="2925901"/>
                <a:ext cx="728762" cy="72876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500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85F833-5A5B-178A-D983-5AAC42FC4291}"/>
                  </a:ext>
                </a:extLst>
              </p:cNvPr>
              <p:cNvSpPr txBox="1"/>
              <p:nvPr/>
            </p:nvSpPr>
            <p:spPr>
              <a:xfrm>
                <a:off x="279679" y="2432203"/>
                <a:ext cx="603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21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하반기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859BE4B-0CE8-E7FF-E525-F4459E91B774}"/>
                  </a:ext>
                </a:extLst>
              </p:cNvPr>
              <p:cNvSpPr txBox="1"/>
              <p:nvPr/>
            </p:nvSpPr>
            <p:spPr>
              <a:xfrm>
                <a:off x="279679" y="3156132"/>
                <a:ext cx="603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22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상반기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743B82-A9A2-973A-424E-DC8EFE3E052C}"/>
                  </a:ext>
                </a:extLst>
              </p:cNvPr>
              <p:cNvSpPr txBox="1"/>
              <p:nvPr/>
            </p:nvSpPr>
            <p:spPr>
              <a:xfrm>
                <a:off x="884809" y="2478370"/>
                <a:ext cx="976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11,364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406458-73FC-6C62-AC07-736D5FBE7C2F}"/>
                  </a:ext>
                </a:extLst>
              </p:cNvPr>
              <p:cNvSpPr txBox="1"/>
              <p:nvPr/>
            </p:nvSpPr>
            <p:spPr>
              <a:xfrm>
                <a:off x="884809" y="3227973"/>
                <a:ext cx="976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14,819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05930C-59C5-D834-E844-0C7844248EA3}"/>
                  </a:ext>
                </a:extLst>
              </p:cNvPr>
              <p:cNvSpPr txBox="1"/>
              <p:nvPr/>
            </p:nvSpPr>
            <p:spPr>
              <a:xfrm>
                <a:off x="2299395" y="3123910"/>
                <a:ext cx="7441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E50046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30</a:t>
                </a:r>
                <a:r>
                  <a:rPr lang="en-US" altLang="ko-KR" sz="1600" dirty="0">
                    <a:solidFill>
                      <a:srgbClr val="E50046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%</a:t>
                </a:r>
                <a:endParaRPr lang="ko-KR" altLang="en-US" sz="2400" dirty="0">
                  <a:solidFill>
                    <a:srgbClr val="E500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4" name="이등변 삼각형 53">
                <a:extLst>
                  <a:ext uri="{FF2B5EF4-FFF2-40B4-BE49-F238E27FC236}">
                    <a16:creationId xmlns:a16="http://schemas.microsoft.com/office/drawing/2014/main" id="{93AC5450-C830-74C4-5D7F-490F3AAF30DE}"/>
                  </a:ext>
                </a:extLst>
              </p:cNvPr>
              <p:cNvSpPr/>
              <p:nvPr/>
            </p:nvSpPr>
            <p:spPr>
              <a:xfrm>
                <a:off x="2600789" y="3031033"/>
                <a:ext cx="119807" cy="103282"/>
              </a:xfrm>
              <a:prstGeom prst="triangle">
                <a:avLst/>
              </a:prstGeom>
              <a:solidFill>
                <a:srgbClr val="E500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7A7CAC6-27E5-4FAC-228A-8F182C62B9FC}"/>
                </a:ext>
              </a:extLst>
            </p:cNvPr>
            <p:cNvSpPr/>
            <p:nvPr/>
          </p:nvSpPr>
          <p:spPr>
            <a:xfrm>
              <a:off x="6712960" y="1868582"/>
              <a:ext cx="1333812" cy="464822"/>
            </a:xfrm>
            <a:prstGeom prst="rect">
              <a:avLst/>
            </a:prstGeom>
            <a:solidFill>
              <a:srgbClr val="008A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4BE6D0B-3117-795F-EB83-3AD537A5D901}"/>
                </a:ext>
              </a:extLst>
            </p:cNvPr>
            <p:cNvSpPr/>
            <p:nvPr/>
          </p:nvSpPr>
          <p:spPr>
            <a:xfrm>
              <a:off x="6712959" y="1173716"/>
              <a:ext cx="1714919" cy="464822"/>
            </a:xfrm>
            <a:prstGeom prst="rect">
              <a:avLst/>
            </a:prstGeom>
            <a:solidFill>
              <a:srgbClr val="008A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C01A70B-11A9-B151-1197-3DAAE20D3B88}"/>
                </a:ext>
              </a:extLst>
            </p:cNvPr>
            <p:cNvCxnSpPr>
              <a:cxnSpLocks/>
            </p:cNvCxnSpPr>
            <p:nvPr/>
          </p:nvCxnSpPr>
          <p:spPr>
            <a:xfrm>
              <a:off x="6700625" y="1096064"/>
              <a:ext cx="0" cy="1300982"/>
            </a:xfrm>
            <a:prstGeom prst="line">
              <a:avLst/>
            </a:prstGeom>
            <a:ln w="38100">
              <a:solidFill>
                <a:srgbClr val="498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4FBFE6B-1349-7584-200D-82EEAA068E35}"/>
                </a:ext>
              </a:extLst>
            </p:cNvPr>
            <p:cNvSpPr/>
            <p:nvPr/>
          </p:nvSpPr>
          <p:spPr>
            <a:xfrm>
              <a:off x="7739408" y="1781243"/>
              <a:ext cx="552161" cy="55216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E500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B79F3C-0631-E26D-337F-0E5A34AF2B27}"/>
                </a:ext>
              </a:extLst>
            </p:cNvPr>
            <p:cNvSpPr txBox="1"/>
            <p:nvPr/>
          </p:nvSpPr>
          <p:spPr>
            <a:xfrm>
              <a:off x="6070928" y="1144840"/>
              <a:ext cx="603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21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하반기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CB38F1-D509-8223-CA20-F31E9CE4EEF5}"/>
                </a:ext>
              </a:extLst>
            </p:cNvPr>
            <p:cNvSpPr txBox="1"/>
            <p:nvPr/>
          </p:nvSpPr>
          <p:spPr>
            <a:xfrm>
              <a:off x="6070928" y="1868769"/>
              <a:ext cx="603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22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상반기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7C37967-EA65-8743-5028-D896A41F04BF}"/>
                </a:ext>
              </a:extLst>
            </p:cNvPr>
            <p:cNvSpPr txBox="1"/>
            <p:nvPr/>
          </p:nvSpPr>
          <p:spPr>
            <a:xfrm>
              <a:off x="6740971" y="1914935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80,093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DA898B-C8C0-F49B-4D46-31A8E2FD7083}"/>
                </a:ext>
              </a:extLst>
            </p:cNvPr>
            <p:cNvSpPr txBox="1"/>
            <p:nvPr/>
          </p:nvSpPr>
          <p:spPr>
            <a:xfrm>
              <a:off x="6740971" y="1221461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90,071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FBEAE17-3D17-E91D-58CC-CF136CF75CF5}"/>
                </a:ext>
              </a:extLst>
            </p:cNvPr>
            <p:cNvSpPr txBox="1"/>
            <p:nvPr/>
          </p:nvSpPr>
          <p:spPr>
            <a:xfrm>
              <a:off x="7717720" y="1925425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E5004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11</a:t>
              </a:r>
              <a:r>
                <a:rPr lang="en-US" altLang="ko-KR" sz="1200" dirty="0">
                  <a:solidFill>
                    <a:srgbClr val="E500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%</a:t>
              </a:r>
              <a:endParaRPr lang="ko-KR" altLang="en-US" sz="2400" dirty="0">
                <a:solidFill>
                  <a:srgbClr val="E5004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DCDF5C16-63C9-A3E7-22D0-A1695EA86028}"/>
                </a:ext>
              </a:extLst>
            </p:cNvPr>
            <p:cNvSpPr/>
            <p:nvPr/>
          </p:nvSpPr>
          <p:spPr>
            <a:xfrm rot="10800000">
              <a:off x="7955584" y="1865256"/>
              <a:ext cx="119807" cy="103282"/>
            </a:xfrm>
            <a:prstGeom prst="triangl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DE95A1A-F4A7-1135-D332-11AF1C078667}"/>
                </a:ext>
              </a:extLst>
            </p:cNvPr>
            <p:cNvSpPr txBox="1"/>
            <p:nvPr/>
          </p:nvSpPr>
          <p:spPr>
            <a:xfrm>
              <a:off x="3062433" y="2698553"/>
              <a:ext cx="269198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자료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 KPR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디지털커뮤니케이션연구소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906F63D-F8A5-6086-E08E-1680D4F12853}"/>
              </a:ext>
            </a:extLst>
          </p:cNvPr>
          <p:cNvSpPr txBox="1"/>
          <p:nvPr/>
        </p:nvSpPr>
        <p:spPr>
          <a:xfrm>
            <a:off x="3438063" y="3075684"/>
            <a:ext cx="744947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0" i="0" dirty="0">
                <a:solidFill>
                  <a:srgbClr val="30303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빚투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할퀴고 간 자리에 고물가까지 이어지면서 최근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세대는 허리띠를 졸라매고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몇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해전까지만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해도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욜로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(YOLO)'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플렉스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(FLEX)'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과시적 소비가 유행했으나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이제는 한 푼이라도 아끼기 위한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짠테크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열풍이 불고 있는 모습입니다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고물가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고금리에 불경기까지 겹치는 등 경제적 상황이 악화하자 미래를 대비하고자 하는 이들이 늘어난 셈입니다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아시아경제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허미담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'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짠테크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저성장 시대 고착화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E0B5BE-F665-FE2B-7F1D-1DAC3F520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8" b="97034" l="10000" r="90000">
                        <a14:foregroundMark x1="71667" y1="93079" x2="71667" y2="93079"/>
                        <a14:foregroundMark x1="65333" y1="95056" x2="65333" y2="95056"/>
                        <a14:foregroundMark x1="70167" y1="96610" x2="70167" y2="96610"/>
                        <a14:foregroundMark x1="64167" y1="97034" x2="64167" y2="97034"/>
                        <a14:foregroundMark x1="75000" y1="24718" x2="75000" y2="24718"/>
                        <a14:foregroundMark x1="51667" y1="5508" x2="51667" y2="5508"/>
                        <a14:foregroundMark x1="26500" y1="74153" x2="26500" y2="74153"/>
                        <a14:backgroundMark x1="75833" y1="50989" x2="75833" y2="509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12839" y="5339038"/>
            <a:ext cx="3295864" cy="3889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BE3A5-F642-2F33-3D1F-535A13D28E50}"/>
              </a:ext>
            </a:extLst>
          </p:cNvPr>
          <p:cNvSpPr txBox="1"/>
          <p:nvPr/>
        </p:nvSpPr>
        <p:spPr>
          <a:xfrm>
            <a:off x="3438063" y="5219462"/>
            <a:ext cx="74494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49847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짠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</a:t>
            </a:r>
            <a:r>
              <a:rPr lang="ko-KR" altLang="en-US" sz="66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테크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6600" dirty="0" err="1">
                <a:solidFill>
                  <a:srgbClr val="49847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짠</a:t>
            </a:r>
            <a:r>
              <a:rPr lang="ko-KR" altLang="en-US" sz="6600" dirty="0" err="1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테크</a:t>
            </a:r>
            <a:endParaRPr lang="ko-KR" altLang="en-US" sz="6600" dirty="0">
              <a:solidFill>
                <a:srgbClr val="E5004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F1731BAF-EF14-6F59-5DA0-6883316AB49C}"/>
              </a:ext>
            </a:extLst>
          </p:cNvPr>
          <p:cNvSpPr/>
          <p:nvPr/>
        </p:nvSpPr>
        <p:spPr>
          <a:xfrm rot="5400000">
            <a:off x="6866332" y="1462480"/>
            <a:ext cx="592936" cy="6388104"/>
          </a:xfrm>
          <a:prstGeom prst="chevron">
            <a:avLst>
              <a:gd name="adj" fmla="val 92802"/>
            </a:avLst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395DEA-7BC7-7840-5899-25F0EC509672}"/>
              </a:ext>
            </a:extLst>
          </p:cNvPr>
          <p:cNvSpPr/>
          <p:nvPr/>
        </p:nvSpPr>
        <p:spPr>
          <a:xfrm>
            <a:off x="1015999" y="-418236"/>
            <a:ext cx="1741823" cy="7701833"/>
          </a:xfrm>
          <a:prstGeom prst="rect">
            <a:avLst/>
          </a:prstGeom>
          <a:noFill/>
          <a:ln w="19050">
            <a:solidFill>
              <a:srgbClr val="36B9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288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Ellipse 2">
            <a:extLst>
              <a:ext uri="{FF2B5EF4-FFF2-40B4-BE49-F238E27FC236}">
                <a16:creationId xmlns:a16="http://schemas.microsoft.com/office/drawing/2014/main" id="{04AB0115-26E6-91B6-BF67-0CF89909FE25}"/>
              </a:ext>
            </a:extLst>
          </p:cNvPr>
          <p:cNvSpPr/>
          <p:nvPr/>
        </p:nvSpPr>
        <p:spPr>
          <a:xfrm>
            <a:off x="9350933" y="4336737"/>
            <a:ext cx="2500058" cy="2500057"/>
          </a:xfrm>
          <a:prstGeom prst="ellipse">
            <a:avLst/>
          </a:prstGeom>
          <a:solidFill>
            <a:schemeClr val="bg1">
              <a:lumMod val="50000"/>
              <a:alpha val="49000"/>
            </a:schemeClr>
          </a:solidFill>
          <a:ln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FAD9A8-C380-1651-47A2-39D60B6B18AE}"/>
              </a:ext>
            </a:extLst>
          </p:cNvPr>
          <p:cNvSpPr/>
          <p:nvPr/>
        </p:nvSpPr>
        <p:spPr>
          <a:xfrm>
            <a:off x="1016000" y="-1175657"/>
            <a:ext cx="914400" cy="91440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7873F6-C53B-4FD6-1D45-390A912CA0B2}"/>
              </a:ext>
            </a:extLst>
          </p:cNvPr>
          <p:cNvSpPr/>
          <p:nvPr/>
        </p:nvSpPr>
        <p:spPr>
          <a:xfrm>
            <a:off x="2032000" y="-1175657"/>
            <a:ext cx="914400" cy="914400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0B3BF-A0F1-B1E3-796F-4D8DF9D97761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D2B-1AB8-E285-B6A9-A61D3CC89033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00AD5C2A-BEE0-8FB9-F5FC-EFCF736E6E10}"/>
              </a:ext>
            </a:extLst>
          </p:cNvPr>
          <p:cNvSpPr/>
          <p:nvPr/>
        </p:nvSpPr>
        <p:spPr>
          <a:xfrm>
            <a:off x="3517642" y="5721292"/>
            <a:ext cx="8674972" cy="1136708"/>
          </a:xfrm>
          <a:custGeom>
            <a:avLst/>
            <a:gdLst>
              <a:gd name="connsiteX0" fmla="*/ 0 w 8674359"/>
              <a:gd name="connsiteY0" fmla="*/ 0 h 923730"/>
              <a:gd name="connsiteX1" fmla="*/ 8674359 w 8674359"/>
              <a:gd name="connsiteY1" fmla="*/ 0 h 923730"/>
              <a:gd name="connsiteX2" fmla="*/ 8674359 w 8674359"/>
              <a:gd name="connsiteY2" fmla="*/ 923730 h 923730"/>
              <a:gd name="connsiteX3" fmla="*/ 0 w 8674359"/>
              <a:gd name="connsiteY3" fmla="*/ 923730 h 923730"/>
              <a:gd name="connsiteX4" fmla="*/ 0 w 8674359"/>
              <a:gd name="connsiteY4" fmla="*/ 0 h 923730"/>
              <a:gd name="connsiteX0" fmla="*/ 0 w 8674359"/>
              <a:gd name="connsiteY0" fmla="*/ 808652 h 1732382"/>
              <a:gd name="connsiteX1" fmla="*/ 8674359 w 8674359"/>
              <a:gd name="connsiteY1" fmla="*/ 808652 h 1732382"/>
              <a:gd name="connsiteX2" fmla="*/ 8674359 w 8674359"/>
              <a:gd name="connsiteY2" fmla="*/ 1732382 h 1732382"/>
              <a:gd name="connsiteX3" fmla="*/ 0 w 8674359"/>
              <a:gd name="connsiteY3" fmla="*/ 1732382 h 1732382"/>
              <a:gd name="connsiteX4" fmla="*/ 0 w 8674359"/>
              <a:gd name="connsiteY4" fmla="*/ 808652 h 1732382"/>
              <a:gd name="connsiteX0" fmla="*/ 0 w 8674359"/>
              <a:gd name="connsiteY0" fmla="*/ 723075 h 1646805"/>
              <a:gd name="connsiteX1" fmla="*/ 8674359 w 8674359"/>
              <a:gd name="connsiteY1" fmla="*/ 723075 h 1646805"/>
              <a:gd name="connsiteX2" fmla="*/ 8674359 w 8674359"/>
              <a:gd name="connsiteY2" fmla="*/ 1646805 h 1646805"/>
              <a:gd name="connsiteX3" fmla="*/ 0 w 8674359"/>
              <a:gd name="connsiteY3" fmla="*/ 1646805 h 1646805"/>
              <a:gd name="connsiteX4" fmla="*/ 0 w 8674359"/>
              <a:gd name="connsiteY4" fmla="*/ 723075 h 1646805"/>
              <a:gd name="connsiteX0" fmla="*/ 0 w 8674359"/>
              <a:gd name="connsiteY0" fmla="*/ 949092 h 1872822"/>
              <a:gd name="connsiteX1" fmla="*/ 8665029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359"/>
              <a:gd name="connsiteY0" fmla="*/ 949092 h 1872822"/>
              <a:gd name="connsiteX1" fmla="*/ 8669792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972"/>
              <a:gd name="connsiteY0" fmla="*/ 945736 h 1869466"/>
              <a:gd name="connsiteX1" fmla="*/ 8674554 w 8674972"/>
              <a:gd name="connsiteY1" fmla="*/ 668674 h 1869466"/>
              <a:gd name="connsiteX2" fmla="*/ 8674359 w 8674972"/>
              <a:gd name="connsiteY2" fmla="*/ 1869466 h 1869466"/>
              <a:gd name="connsiteX3" fmla="*/ 0 w 8674972"/>
              <a:gd name="connsiteY3" fmla="*/ 1869466 h 1869466"/>
              <a:gd name="connsiteX4" fmla="*/ 0 w 8674972"/>
              <a:gd name="connsiteY4" fmla="*/ 945736 h 1869466"/>
              <a:gd name="connsiteX0" fmla="*/ 0 w 8674972"/>
              <a:gd name="connsiteY0" fmla="*/ 657433 h 1581163"/>
              <a:gd name="connsiteX1" fmla="*/ 8674554 w 8674972"/>
              <a:gd name="connsiteY1" fmla="*/ 380371 h 1581163"/>
              <a:gd name="connsiteX2" fmla="*/ 8674359 w 8674972"/>
              <a:gd name="connsiteY2" fmla="*/ 1581163 h 1581163"/>
              <a:gd name="connsiteX3" fmla="*/ 0 w 8674972"/>
              <a:gd name="connsiteY3" fmla="*/ 1581163 h 1581163"/>
              <a:gd name="connsiteX4" fmla="*/ 0 w 8674972"/>
              <a:gd name="connsiteY4" fmla="*/ 657433 h 158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972" h="1581163">
                <a:moveTo>
                  <a:pt x="0" y="657433"/>
                </a:moveTo>
                <a:cubicBezTo>
                  <a:pt x="3003420" y="1077310"/>
                  <a:pt x="4559547" y="-763372"/>
                  <a:pt x="8674554" y="380371"/>
                </a:cubicBezTo>
                <a:cubicBezTo>
                  <a:pt x="8676076" y="782002"/>
                  <a:pt x="8672837" y="1179532"/>
                  <a:pt x="8674359" y="1581163"/>
                </a:cubicBezTo>
                <a:lnTo>
                  <a:pt x="0" y="1581163"/>
                </a:lnTo>
                <a:lnTo>
                  <a:pt x="0" y="657433"/>
                </a:lnTo>
                <a:close/>
              </a:path>
            </a:pathLst>
          </a:cu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6EE83BCB-6DE3-4FE4-1F01-9FDB0099D30E}"/>
              </a:ext>
            </a:extLst>
          </p:cNvPr>
          <p:cNvSpPr/>
          <p:nvPr/>
        </p:nvSpPr>
        <p:spPr>
          <a:xfrm>
            <a:off x="0" y="5938384"/>
            <a:ext cx="12192000" cy="919616"/>
          </a:xfrm>
          <a:custGeom>
            <a:avLst/>
            <a:gdLst>
              <a:gd name="connsiteX0" fmla="*/ 0 w 12192000"/>
              <a:gd name="connsiteY0" fmla="*/ 0 h 1194318"/>
              <a:gd name="connsiteX1" fmla="*/ 12192000 w 12192000"/>
              <a:gd name="connsiteY1" fmla="*/ 0 h 1194318"/>
              <a:gd name="connsiteX2" fmla="*/ 12192000 w 12192000"/>
              <a:gd name="connsiteY2" fmla="*/ 1194318 h 1194318"/>
              <a:gd name="connsiteX3" fmla="*/ 0 w 12192000"/>
              <a:gd name="connsiteY3" fmla="*/ 1194318 h 1194318"/>
              <a:gd name="connsiteX4" fmla="*/ 0 w 12192000"/>
              <a:gd name="connsiteY4" fmla="*/ 0 h 1194318"/>
              <a:gd name="connsiteX0" fmla="*/ 0 w 12192000"/>
              <a:gd name="connsiteY0" fmla="*/ 439575 h 1633893"/>
              <a:gd name="connsiteX1" fmla="*/ 12192000 w 12192000"/>
              <a:gd name="connsiteY1" fmla="*/ 439575 h 1633893"/>
              <a:gd name="connsiteX2" fmla="*/ 12192000 w 12192000"/>
              <a:gd name="connsiteY2" fmla="*/ 1633893 h 1633893"/>
              <a:gd name="connsiteX3" fmla="*/ 0 w 12192000"/>
              <a:gd name="connsiteY3" fmla="*/ 1633893 h 1633893"/>
              <a:gd name="connsiteX4" fmla="*/ 0 w 12192000"/>
              <a:gd name="connsiteY4" fmla="*/ 439575 h 1633893"/>
              <a:gd name="connsiteX0" fmla="*/ 0 w 12192000"/>
              <a:gd name="connsiteY0" fmla="*/ 230687 h 1425005"/>
              <a:gd name="connsiteX1" fmla="*/ 12192000 w 12192000"/>
              <a:gd name="connsiteY1" fmla="*/ 230687 h 1425005"/>
              <a:gd name="connsiteX2" fmla="*/ 12192000 w 12192000"/>
              <a:gd name="connsiteY2" fmla="*/ 1425005 h 1425005"/>
              <a:gd name="connsiteX3" fmla="*/ 0 w 12192000"/>
              <a:gd name="connsiteY3" fmla="*/ 1425005 h 1425005"/>
              <a:gd name="connsiteX4" fmla="*/ 0 w 12192000"/>
              <a:gd name="connsiteY4" fmla="*/ 230687 h 14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25005">
                <a:moveTo>
                  <a:pt x="0" y="230687"/>
                </a:moveTo>
                <a:cubicBezTo>
                  <a:pt x="4409233" y="-758358"/>
                  <a:pt x="7969380" y="1854214"/>
                  <a:pt x="12192000" y="230687"/>
                </a:cubicBezTo>
                <a:lnTo>
                  <a:pt x="12192000" y="1425005"/>
                </a:lnTo>
                <a:lnTo>
                  <a:pt x="0" y="1425005"/>
                </a:lnTo>
                <a:lnTo>
                  <a:pt x="0" y="230687"/>
                </a:lnTo>
                <a:close/>
              </a:path>
            </a:pathLst>
          </a:cu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F516-4295-66AC-7785-05B817A30EEC}"/>
              </a:ext>
            </a:extLst>
          </p:cNvPr>
          <p:cNvSpPr/>
          <p:nvPr/>
        </p:nvSpPr>
        <p:spPr>
          <a:xfrm>
            <a:off x="3062301" y="-1181368"/>
            <a:ext cx="914400" cy="914400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75EBE9D1-DC28-FD4E-0546-B6AA1446C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8" b="97034" l="10000" r="90000">
                        <a14:foregroundMark x1="71667" y1="93079" x2="71667" y2="93079"/>
                        <a14:foregroundMark x1="65333" y1="95056" x2="65333" y2="95056"/>
                        <a14:foregroundMark x1="70167" y1="96610" x2="70167" y2="96610"/>
                        <a14:foregroundMark x1="64167" y1="97034" x2="64167" y2="97034"/>
                        <a14:foregroundMark x1="75000" y1="24718" x2="75000" y2="24718"/>
                        <a14:foregroundMark x1="51667" y1="5508" x2="51667" y2="5508"/>
                        <a14:foregroundMark x1="26500" y1="74153" x2="26500" y2="74153"/>
                        <a14:backgroundMark x1="75833" y1="50989" x2="75833" y2="509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6345" y="3444956"/>
            <a:ext cx="3295864" cy="3889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67D7F9-4F0A-7026-6FC5-47BA826A6672}"/>
              </a:ext>
            </a:extLst>
          </p:cNvPr>
          <p:cNvSpPr txBox="1"/>
          <p:nvPr/>
        </p:nvSpPr>
        <p:spPr>
          <a:xfrm>
            <a:off x="6959375" y="1198298"/>
            <a:ext cx="3457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짠테크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관련 전반적인 인식 평가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%)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81C1AD-1D5B-BF11-CC05-FC49821B834D}"/>
              </a:ext>
            </a:extLst>
          </p:cNvPr>
          <p:cNvSpPr txBox="1"/>
          <p:nvPr/>
        </p:nvSpPr>
        <p:spPr>
          <a:xfrm>
            <a:off x="6651629" y="1731347"/>
            <a:ext cx="229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짠테크에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관심을 갖는 사람들이 많아졌다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882FF-B748-7AEC-A1EF-EC4A1D6B6973}"/>
              </a:ext>
            </a:extLst>
          </p:cNvPr>
          <p:cNvSpPr txBox="1"/>
          <p:nvPr/>
        </p:nvSpPr>
        <p:spPr>
          <a:xfrm>
            <a:off x="6651629" y="2287545"/>
            <a:ext cx="229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요즘처럼 불황이 이어지는 시기에 지출을 관리하는 것이 중요하다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48D076-542D-84F4-6D80-C51F544C5425}"/>
              </a:ext>
            </a:extLst>
          </p:cNvPr>
          <p:cNvSpPr txBox="1"/>
          <p:nvPr/>
        </p:nvSpPr>
        <p:spPr>
          <a:xfrm>
            <a:off x="6651629" y="2843743"/>
            <a:ext cx="229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요즘처럼 불황이 이어지는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시기에소액이라도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저축을 해야 한다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7E0B66-58E0-5281-2DC1-3EFC487723E9}"/>
              </a:ext>
            </a:extLst>
          </p:cNvPr>
          <p:cNvSpPr/>
          <p:nvPr/>
        </p:nvSpPr>
        <p:spPr>
          <a:xfrm>
            <a:off x="9057439" y="1773187"/>
            <a:ext cx="1393695" cy="338554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362972-35BC-C805-386C-D3C2C024DAE5}"/>
              </a:ext>
            </a:extLst>
          </p:cNvPr>
          <p:cNvSpPr/>
          <p:nvPr/>
        </p:nvSpPr>
        <p:spPr>
          <a:xfrm>
            <a:off x="9057432" y="2319843"/>
            <a:ext cx="1751573" cy="338554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946AA8-B1AB-13A3-2809-176F24AEAC39}"/>
              </a:ext>
            </a:extLst>
          </p:cNvPr>
          <p:cNvSpPr/>
          <p:nvPr/>
        </p:nvSpPr>
        <p:spPr>
          <a:xfrm>
            <a:off x="9057432" y="2868003"/>
            <a:ext cx="1646755" cy="338554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23C738-523E-CDFE-FBE0-9B3201913B65}"/>
              </a:ext>
            </a:extLst>
          </p:cNvPr>
          <p:cNvSpPr txBox="1"/>
          <p:nvPr/>
        </p:nvSpPr>
        <p:spPr>
          <a:xfrm>
            <a:off x="9788194" y="17584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72.6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5B9E80-B04B-7F1E-C88A-A989C7475895}"/>
              </a:ext>
            </a:extLst>
          </p:cNvPr>
          <p:cNvSpPr txBox="1"/>
          <p:nvPr/>
        </p:nvSpPr>
        <p:spPr>
          <a:xfrm>
            <a:off x="10137777" y="23009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94.5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EECCA0-54C2-63BE-9507-15CEA3B79BD6}"/>
              </a:ext>
            </a:extLst>
          </p:cNvPr>
          <p:cNvSpPr txBox="1"/>
          <p:nvPr/>
        </p:nvSpPr>
        <p:spPr>
          <a:xfrm>
            <a:off x="10012972" y="28465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89.0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F8E68D-41EF-5424-73D7-1063B7E3D4E9}"/>
              </a:ext>
            </a:extLst>
          </p:cNvPr>
          <p:cNvSpPr txBox="1"/>
          <p:nvPr/>
        </p:nvSpPr>
        <p:spPr>
          <a:xfrm>
            <a:off x="6651780" y="3536745"/>
            <a:ext cx="2691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엠브레인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트렌드모니터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DD92FA8-6EDA-0AB7-B815-747B06FC4777}"/>
              </a:ext>
            </a:extLst>
          </p:cNvPr>
          <p:cNvCxnSpPr>
            <a:cxnSpLocks/>
          </p:cNvCxnSpPr>
          <p:nvPr/>
        </p:nvCxnSpPr>
        <p:spPr>
          <a:xfrm flipV="1">
            <a:off x="5868877" y="1292329"/>
            <a:ext cx="0" cy="2755900"/>
          </a:xfrm>
          <a:prstGeom prst="line">
            <a:avLst/>
          </a:prstGeom>
          <a:ln w="28575">
            <a:solidFill>
              <a:srgbClr val="36B9B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6E4C48-ADD3-1183-285A-B556DC0B5B9D}"/>
              </a:ext>
            </a:extLst>
          </p:cNvPr>
          <p:cNvSpPr/>
          <p:nvPr/>
        </p:nvSpPr>
        <p:spPr>
          <a:xfrm>
            <a:off x="1015999" y="-418236"/>
            <a:ext cx="1741823" cy="6760615"/>
          </a:xfrm>
          <a:prstGeom prst="rect">
            <a:avLst/>
          </a:prstGeom>
          <a:noFill/>
          <a:ln w="19050">
            <a:solidFill>
              <a:srgbClr val="36B9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C1997D-63F1-D09D-DCD4-BE274FC48CF1}"/>
              </a:ext>
            </a:extLst>
          </p:cNvPr>
          <p:cNvSpPr/>
          <p:nvPr/>
        </p:nvSpPr>
        <p:spPr>
          <a:xfrm>
            <a:off x="2590800" y="1136463"/>
            <a:ext cx="396001" cy="33199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300441-F1D5-0BC5-A4DF-7AE90107551A}"/>
              </a:ext>
            </a:extLst>
          </p:cNvPr>
          <p:cNvSpPr txBox="1"/>
          <p:nvPr/>
        </p:nvSpPr>
        <p:spPr>
          <a:xfrm>
            <a:off x="1587500" y="1198298"/>
            <a:ext cx="286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짠테크에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관심이 많은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77D803-4140-2086-9E82-18EA777AAF62}"/>
              </a:ext>
            </a:extLst>
          </p:cNvPr>
          <p:cNvSpPr/>
          <p:nvPr/>
        </p:nvSpPr>
        <p:spPr>
          <a:xfrm>
            <a:off x="1723493" y="1907362"/>
            <a:ext cx="290286" cy="783771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A6D320-FA03-04CE-1503-1351A614E148}"/>
              </a:ext>
            </a:extLst>
          </p:cNvPr>
          <p:cNvSpPr/>
          <p:nvPr/>
        </p:nvSpPr>
        <p:spPr>
          <a:xfrm>
            <a:off x="2306139" y="1907362"/>
            <a:ext cx="290286" cy="783771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FEC487-0E5D-D3C8-B0D7-5F6DE70E9DFF}"/>
              </a:ext>
            </a:extLst>
          </p:cNvPr>
          <p:cNvSpPr/>
          <p:nvPr/>
        </p:nvSpPr>
        <p:spPr>
          <a:xfrm>
            <a:off x="2888785" y="1907362"/>
            <a:ext cx="290286" cy="783771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2CB1CA-BF82-22B5-49B1-05E51DA2F030}"/>
              </a:ext>
            </a:extLst>
          </p:cNvPr>
          <p:cNvSpPr/>
          <p:nvPr/>
        </p:nvSpPr>
        <p:spPr>
          <a:xfrm>
            <a:off x="3471431" y="1907362"/>
            <a:ext cx="290286" cy="783771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8C12BC-4082-BE9D-91E6-CF77331363B0}"/>
              </a:ext>
            </a:extLst>
          </p:cNvPr>
          <p:cNvSpPr/>
          <p:nvPr/>
        </p:nvSpPr>
        <p:spPr>
          <a:xfrm>
            <a:off x="4054077" y="1907362"/>
            <a:ext cx="290286" cy="783771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D241A9-5890-B6BE-43C4-FDEC5C118B15}"/>
              </a:ext>
            </a:extLst>
          </p:cNvPr>
          <p:cNvSpPr/>
          <p:nvPr/>
        </p:nvSpPr>
        <p:spPr>
          <a:xfrm>
            <a:off x="4636721" y="1907362"/>
            <a:ext cx="290286" cy="783771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9970B6-3E51-1976-3728-0FEE0C00124D}"/>
              </a:ext>
            </a:extLst>
          </p:cNvPr>
          <p:cNvSpPr/>
          <p:nvPr/>
        </p:nvSpPr>
        <p:spPr>
          <a:xfrm>
            <a:off x="1723493" y="2661330"/>
            <a:ext cx="290286" cy="45719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46DC20-51EC-284A-7D54-A3659A513F97}"/>
              </a:ext>
            </a:extLst>
          </p:cNvPr>
          <p:cNvSpPr/>
          <p:nvPr/>
        </p:nvSpPr>
        <p:spPr>
          <a:xfrm>
            <a:off x="2306139" y="2315360"/>
            <a:ext cx="290286" cy="39169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03B0C9-CE71-1D38-6240-B131C2B4C787}"/>
              </a:ext>
            </a:extLst>
          </p:cNvPr>
          <p:cNvSpPr/>
          <p:nvPr/>
        </p:nvSpPr>
        <p:spPr>
          <a:xfrm>
            <a:off x="2888785" y="2192268"/>
            <a:ext cx="290286" cy="514782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47807B0-5973-8989-04CF-EBC2952AA268}"/>
              </a:ext>
            </a:extLst>
          </p:cNvPr>
          <p:cNvSpPr/>
          <p:nvPr/>
        </p:nvSpPr>
        <p:spPr>
          <a:xfrm>
            <a:off x="3471431" y="2464828"/>
            <a:ext cx="290286" cy="242221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2A5A43-DE55-65FB-65CA-D338996EECCF}"/>
              </a:ext>
            </a:extLst>
          </p:cNvPr>
          <p:cNvSpPr/>
          <p:nvPr/>
        </p:nvSpPr>
        <p:spPr>
          <a:xfrm>
            <a:off x="4054077" y="2532878"/>
            <a:ext cx="290286" cy="174171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B76477-0699-E94C-9040-D5B6744A25C6}"/>
              </a:ext>
            </a:extLst>
          </p:cNvPr>
          <p:cNvSpPr/>
          <p:nvPr/>
        </p:nvSpPr>
        <p:spPr>
          <a:xfrm>
            <a:off x="4636721" y="2661330"/>
            <a:ext cx="290286" cy="45719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E74E39-758B-7424-11D5-A7813C13F341}"/>
              </a:ext>
            </a:extLst>
          </p:cNvPr>
          <p:cNvSpPr txBox="1"/>
          <p:nvPr/>
        </p:nvSpPr>
        <p:spPr>
          <a:xfrm>
            <a:off x="1625621" y="2793151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5B0548-8674-B95E-4550-C10527DBF5CA}"/>
              </a:ext>
            </a:extLst>
          </p:cNvPr>
          <p:cNvSpPr txBox="1"/>
          <p:nvPr/>
        </p:nvSpPr>
        <p:spPr>
          <a:xfrm>
            <a:off x="2193038" y="279315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DB056B-38F7-01A8-481A-C31034845198}"/>
              </a:ext>
            </a:extLst>
          </p:cNvPr>
          <p:cNvSpPr txBox="1"/>
          <p:nvPr/>
        </p:nvSpPr>
        <p:spPr>
          <a:xfrm>
            <a:off x="2775684" y="279315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46932C-FBD8-5868-20BE-384B1327116D}"/>
              </a:ext>
            </a:extLst>
          </p:cNvPr>
          <p:cNvSpPr txBox="1"/>
          <p:nvPr/>
        </p:nvSpPr>
        <p:spPr>
          <a:xfrm>
            <a:off x="3373559" y="2793151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</a:t>
            </a: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9CCA5F-EE60-57F5-E843-3865B8E70EFE}"/>
              </a:ext>
            </a:extLst>
          </p:cNvPr>
          <p:cNvSpPr txBox="1"/>
          <p:nvPr/>
        </p:nvSpPr>
        <p:spPr>
          <a:xfrm>
            <a:off x="3940976" y="2793151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</a:t>
            </a: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511F8-1FE1-ACFA-F28C-D27E3CD8ABA2}"/>
              </a:ext>
            </a:extLst>
          </p:cNvPr>
          <p:cNvSpPr txBox="1"/>
          <p:nvPr/>
        </p:nvSpPr>
        <p:spPr>
          <a:xfrm>
            <a:off x="4408204" y="2819240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</a:t>
            </a: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 이상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879895-106E-56E3-861A-76C84D643BEF}"/>
              </a:ext>
            </a:extLst>
          </p:cNvPr>
          <p:cNvSpPr txBox="1"/>
          <p:nvPr/>
        </p:nvSpPr>
        <p:spPr>
          <a:xfrm>
            <a:off x="1644862" y="1704138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5.3%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19725C-36ED-83B4-DC38-21318DCA9F94}"/>
              </a:ext>
            </a:extLst>
          </p:cNvPr>
          <p:cNvSpPr txBox="1"/>
          <p:nvPr/>
        </p:nvSpPr>
        <p:spPr>
          <a:xfrm>
            <a:off x="2145736" y="1625587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56.8%</a:t>
            </a:r>
            <a:endParaRPr lang="ko-KR" altLang="en-US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6A3A58-0392-953C-2F01-DE647C1BC05F}"/>
              </a:ext>
            </a:extLst>
          </p:cNvPr>
          <p:cNvSpPr txBox="1"/>
          <p:nvPr/>
        </p:nvSpPr>
        <p:spPr>
          <a:xfrm>
            <a:off x="2743452" y="1622954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74.2%</a:t>
            </a:r>
            <a:endParaRPr lang="ko-KR" altLang="en-US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3F0F94-799E-5621-DB0D-65EE203865B0}"/>
              </a:ext>
            </a:extLst>
          </p:cNvPr>
          <p:cNvSpPr txBox="1"/>
          <p:nvPr/>
        </p:nvSpPr>
        <p:spPr>
          <a:xfrm>
            <a:off x="3360723" y="1672258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36.8%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596609-59E8-4E3B-BF8E-88FFC84397B5}"/>
              </a:ext>
            </a:extLst>
          </p:cNvPr>
          <p:cNvSpPr txBox="1"/>
          <p:nvPr/>
        </p:nvSpPr>
        <p:spPr>
          <a:xfrm>
            <a:off x="3932693" y="1682314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11.4%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299AE3-6813-01EB-3742-C3D826218C07}"/>
              </a:ext>
            </a:extLst>
          </p:cNvPr>
          <p:cNvSpPr txBox="1"/>
          <p:nvPr/>
        </p:nvSpPr>
        <p:spPr>
          <a:xfrm>
            <a:off x="4563617" y="1672258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4.7%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6C505C-E1BD-3A83-1321-4CBBFA4B3DF9}"/>
              </a:ext>
            </a:extLst>
          </p:cNvPr>
          <p:cNvSpPr txBox="1"/>
          <p:nvPr/>
        </p:nvSpPr>
        <p:spPr>
          <a:xfrm>
            <a:off x="3880122" y="3165556"/>
            <a:ext cx="13109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푸본현대생명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화살표: 갈매기형 수장 61">
            <a:extLst>
              <a:ext uri="{FF2B5EF4-FFF2-40B4-BE49-F238E27FC236}">
                <a16:creationId xmlns:a16="http://schemas.microsoft.com/office/drawing/2014/main" id="{B4672399-DAB8-8700-DAE2-BEB244B700AF}"/>
              </a:ext>
            </a:extLst>
          </p:cNvPr>
          <p:cNvSpPr/>
          <p:nvPr/>
        </p:nvSpPr>
        <p:spPr>
          <a:xfrm rot="5400000">
            <a:off x="2597767" y="3085153"/>
            <a:ext cx="333107" cy="1055702"/>
          </a:xfrm>
          <a:prstGeom prst="chevron">
            <a:avLst>
              <a:gd name="adj" fmla="val 85537"/>
            </a:avLst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BDEAFF-CDAE-0961-4446-1909EF739618}"/>
              </a:ext>
            </a:extLst>
          </p:cNvPr>
          <p:cNvSpPr txBox="1"/>
          <p:nvPr/>
        </p:nvSpPr>
        <p:spPr>
          <a:xfrm>
            <a:off x="2154729" y="3810078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Targeting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Point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8071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Ellipse 2">
            <a:extLst>
              <a:ext uri="{FF2B5EF4-FFF2-40B4-BE49-F238E27FC236}">
                <a16:creationId xmlns:a16="http://schemas.microsoft.com/office/drawing/2014/main" id="{04AB0115-26E6-91B6-BF67-0CF89909FE25}"/>
              </a:ext>
            </a:extLst>
          </p:cNvPr>
          <p:cNvSpPr/>
          <p:nvPr/>
        </p:nvSpPr>
        <p:spPr>
          <a:xfrm>
            <a:off x="9350933" y="4336737"/>
            <a:ext cx="2500058" cy="2500057"/>
          </a:xfrm>
          <a:prstGeom prst="ellipse">
            <a:avLst/>
          </a:prstGeom>
          <a:solidFill>
            <a:schemeClr val="bg1">
              <a:lumMod val="50000"/>
              <a:alpha val="49000"/>
            </a:schemeClr>
          </a:solidFill>
          <a:ln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FAD9A8-C380-1651-47A2-39D60B6B18AE}"/>
              </a:ext>
            </a:extLst>
          </p:cNvPr>
          <p:cNvSpPr/>
          <p:nvPr/>
        </p:nvSpPr>
        <p:spPr>
          <a:xfrm>
            <a:off x="1016000" y="-1175657"/>
            <a:ext cx="914400" cy="91440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7873F6-C53B-4FD6-1D45-390A912CA0B2}"/>
              </a:ext>
            </a:extLst>
          </p:cNvPr>
          <p:cNvSpPr/>
          <p:nvPr/>
        </p:nvSpPr>
        <p:spPr>
          <a:xfrm>
            <a:off x="2032000" y="-1175657"/>
            <a:ext cx="914400" cy="914400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0B3BF-A0F1-B1E3-796F-4D8DF9D97761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D2B-1AB8-E285-B6A9-A61D3CC89033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00AD5C2A-BEE0-8FB9-F5FC-EFCF736E6E10}"/>
              </a:ext>
            </a:extLst>
          </p:cNvPr>
          <p:cNvSpPr/>
          <p:nvPr/>
        </p:nvSpPr>
        <p:spPr>
          <a:xfrm>
            <a:off x="3517642" y="5721292"/>
            <a:ext cx="8674972" cy="1136708"/>
          </a:xfrm>
          <a:custGeom>
            <a:avLst/>
            <a:gdLst>
              <a:gd name="connsiteX0" fmla="*/ 0 w 8674359"/>
              <a:gd name="connsiteY0" fmla="*/ 0 h 923730"/>
              <a:gd name="connsiteX1" fmla="*/ 8674359 w 8674359"/>
              <a:gd name="connsiteY1" fmla="*/ 0 h 923730"/>
              <a:gd name="connsiteX2" fmla="*/ 8674359 w 8674359"/>
              <a:gd name="connsiteY2" fmla="*/ 923730 h 923730"/>
              <a:gd name="connsiteX3" fmla="*/ 0 w 8674359"/>
              <a:gd name="connsiteY3" fmla="*/ 923730 h 923730"/>
              <a:gd name="connsiteX4" fmla="*/ 0 w 8674359"/>
              <a:gd name="connsiteY4" fmla="*/ 0 h 923730"/>
              <a:gd name="connsiteX0" fmla="*/ 0 w 8674359"/>
              <a:gd name="connsiteY0" fmla="*/ 808652 h 1732382"/>
              <a:gd name="connsiteX1" fmla="*/ 8674359 w 8674359"/>
              <a:gd name="connsiteY1" fmla="*/ 808652 h 1732382"/>
              <a:gd name="connsiteX2" fmla="*/ 8674359 w 8674359"/>
              <a:gd name="connsiteY2" fmla="*/ 1732382 h 1732382"/>
              <a:gd name="connsiteX3" fmla="*/ 0 w 8674359"/>
              <a:gd name="connsiteY3" fmla="*/ 1732382 h 1732382"/>
              <a:gd name="connsiteX4" fmla="*/ 0 w 8674359"/>
              <a:gd name="connsiteY4" fmla="*/ 808652 h 1732382"/>
              <a:gd name="connsiteX0" fmla="*/ 0 w 8674359"/>
              <a:gd name="connsiteY0" fmla="*/ 723075 h 1646805"/>
              <a:gd name="connsiteX1" fmla="*/ 8674359 w 8674359"/>
              <a:gd name="connsiteY1" fmla="*/ 723075 h 1646805"/>
              <a:gd name="connsiteX2" fmla="*/ 8674359 w 8674359"/>
              <a:gd name="connsiteY2" fmla="*/ 1646805 h 1646805"/>
              <a:gd name="connsiteX3" fmla="*/ 0 w 8674359"/>
              <a:gd name="connsiteY3" fmla="*/ 1646805 h 1646805"/>
              <a:gd name="connsiteX4" fmla="*/ 0 w 8674359"/>
              <a:gd name="connsiteY4" fmla="*/ 723075 h 1646805"/>
              <a:gd name="connsiteX0" fmla="*/ 0 w 8674359"/>
              <a:gd name="connsiteY0" fmla="*/ 949092 h 1872822"/>
              <a:gd name="connsiteX1" fmla="*/ 8665029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359"/>
              <a:gd name="connsiteY0" fmla="*/ 949092 h 1872822"/>
              <a:gd name="connsiteX1" fmla="*/ 8669792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972"/>
              <a:gd name="connsiteY0" fmla="*/ 945736 h 1869466"/>
              <a:gd name="connsiteX1" fmla="*/ 8674554 w 8674972"/>
              <a:gd name="connsiteY1" fmla="*/ 668674 h 1869466"/>
              <a:gd name="connsiteX2" fmla="*/ 8674359 w 8674972"/>
              <a:gd name="connsiteY2" fmla="*/ 1869466 h 1869466"/>
              <a:gd name="connsiteX3" fmla="*/ 0 w 8674972"/>
              <a:gd name="connsiteY3" fmla="*/ 1869466 h 1869466"/>
              <a:gd name="connsiteX4" fmla="*/ 0 w 8674972"/>
              <a:gd name="connsiteY4" fmla="*/ 945736 h 1869466"/>
              <a:gd name="connsiteX0" fmla="*/ 0 w 8674972"/>
              <a:gd name="connsiteY0" fmla="*/ 657433 h 1581163"/>
              <a:gd name="connsiteX1" fmla="*/ 8674554 w 8674972"/>
              <a:gd name="connsiteY1" fmla="*/ 380371 h 1581163"/>
              <a:gd name="connsiteX2" fmla="*/ 8674359 w 8674972"/>
              <a:gd name="connsiteY2" fmla="*/ 1581163 h 1581163"/>
              <a:gd name="connsiteX3" fmla="*/ 0 w 8674972"/>
              <a:gd name="connsiteY3" fmla="*/ 1581163 h 1581163"/>
              <a:gd name="connsiteX4" fmla="*/ 0 w 8674972"/>
              <a:gd name="connsiteY4" fmla="*/ 657433 h 158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972" h="1581163">
                <a:moveTo>
                  <a:pt x="0" y="657433"/>
                </a:moveTo>
                <a:cubicBezTo>
                  <a:pt x="3003420" y="1077310"/>
                  <a:pt x="4559547" y="-763372"/>
                  <a:pt x="8674554" y="380371"/>
                </a:cubicBezTo>
                <a:cubicBezTo>
                  <a:pt x="8676076" y="782002"/>
                  <a:pt x="8672837" y="1179532"/>
                  <a:pt x="8674359" y="1581163"/>
                </a:cubicBezTo>
                <a:lnTo>
                  <a:pt x="0" y="1581163"/>
                </a:lnTo>
                <a:lnTo>
                  <a:pt x="0" y="657433"/>
                </a:lnTo>
                <a:close/>
              </a:path>
            </a:pathLst>
          </a:cu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6EE83BCB-6DE3-4FE4-1F01-9FDB0099D30E}"/>
              </a:ext>
            </a:extLst>
          </p:cNvPr>
          <p:cNvSpPr/>
          <p:nvPr/>
        </p:nvSpPr>
        <p:spPr>
          <a:xfrm>
            <a:off x="0" y="5938384"/>
            <a:ext cx="12192000" cy="919616"/>
          </a:xfrm>
          <a:custGeom>
            <a:avLst/>
            <a:gdLst>
              <a:gd name="connsiteX0" fmla="*/ 0 w 12192000"/>
              <a:gd name="connsiteY0" fmla="*/ 0 h 1194318"/>
              <a:gd name="connsiteX1" fmla="*/ 12192000 w 12192000"/>
              <a:gd name="connsiteY1" fmla="*/ 0 h 1194318"/>
              <a:gd name="connsiteX2" fmla="*/ 12192000 w 12192000"/>
              <a:gd name="connsiteY2" fmla="*/ 1194318 h 1194318"/>
              <a:gd name="connsiteX3" fmla="*/ 0 w 12192000"/>
              <a:gd name="connsiteY3" fmla="*/ 1194318 h 1194318"/>
              <a:gd name="connsiteX4" fmla="*/ 0 w 12192000"/>
              <a:gd name="connsiteY4" fmla="*/ 0 h 1194318"/>
              <a:gd name="connsiteX0" fmla="*/ 0 w 12192000"/>
              <a:gd name="connsiteY0" fmla="*/ 439575 h 1633893"/>
              <a:gd name="connsiteX1" fmla="*/ 12192000 w 12192000"/>
              <a:gd name="connsiteY1" fmla="*/ 439575 h 1633893"/>
              <a:gd name="connsiteX2" fmla="*/ 12192000 w 12192000"/>
              <a:gd name="connsiteY2" fmla="*/ 1633893 h 1633893"/>
              <a:gd name="connsiteX3" fmla="*/ 0 w 12192000"/>
              <a:gd name="connsiteY3" fmla="*/ 1633893 h 1633893"/>
              <a:gd name="connsiteX4" fmla="*/ 0 w 12192000"/>
              <a:gd name="connsiteY4" fmla="*/ 439575 h 1633893"/>
              <a:gd name="connsiteX0" fmla="*/ 0 w 12192000"/>
              <a:gd name="connsiteY0" fmla="*/ 230687 h 1425005"/>
              <a:gd name="connsiteX1" fmla="*/ 12192000 w 12192000"/>
              <a:gd name="connsiteY1" fmla="*/ 230687 h 1425005"/>
              <a:gd name="connsiteX2" fmla="*/ 12192000 w 12192000"/>
              <a:gd name="connsiteY2" fmla="*/ 1425005 h 1425005"/>
              <a:gd name="connsiteX3" fmla="*/ 0 w 12192000"/>
              <a:gd name="connsiteY3" fmla="*/ 1425005 h 1425005"/>
              <a:gd name="connsiteX4" fmla="*/ 0 w 12192000"/>
              <a:gd name="connsiteY4" fmla="*/ 230687 h 14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25005">
                <a:moveTo>
                  <a:pt x="0" y="230687"/>
                </a:moveTo>
                <a:cubicBezTo>
                  <a:pt x="4409233" y="-758358"/>
                  <a:pt x="7969380" y="1854214"/>
                  <a:pt x="12192000" y="230687"/>
                </a:cubicBezTo>
                <a:lnTo>
                  <a:pt x="12192000" y="1425005"/>
                </a:lnTo>
                <a:lnTo>
                  <a:pt x="0" y="1425005"/>
                </a:lnTo>
                <a:lnTo>
                  <a:pt x="0" y="230687"/>
                </a:lnTo>
                <a:close/>
              </a:path>
            </a:pathLst>
          </a:cu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F516-4295-66AC-7785-05B817A30EEC}"/>
              </a:ext>
            </a:extLst>
          </p:cNvPr>
          <p:cNvSpPr/>
          <p:nvPr/>
        </p:nvSpPr>
        <p:spPr>
          <a:xfrm>
            <a:off x="3062301" y="-1181368"/>
            <a:ext cx="914400" cy="914400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75EBE9D1-DC28-FD4E-0546-B6AA1446C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8" b="97034" l="10000" r="90000">
                        <a14:foregroundMark x1="71667" y1="93079" x2="71667" y2="93079"/>
                        <a14:foregroundMark x1="65333" y1="95056" x2="65333" y2="95056"/>
                        <a14:foregroundMark x1="70167" y1="96610" x2="70167" y2="96610"/>
                        <a14:foregroundMark x1="64167" y1="97034" x2="64167" y2="97034"/>
                        <a14:foregroundMark x1="75000" y1="24718" x2="75000" y2="24718"/>
                        <a14:foregroundMark x1="51667" y1="5508" x2="51667" y2="5508"/>
                        <a14:foregroundMark x1="26500" y1="74153" x2="26500" y2="74153"/>
                        <a14:backgroundMark x1="75833" y1="50989" x2="75833" y2="509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6345" y="3444956"/>
            <a:ext cx="3295864" cy="3889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67D7F9-4F0A-7026-6FC5-47BA826A6672}"/>
              </a:ext>
            </a:extLst>
          </p:cNvPr>
          <p:cNvSpPr txBox="1"/>
          <p:nvPr/>
        </p:nvSpPr>
        <p:spPr>
          <a:xfrm>
            <a:off x="6959375" y="1198298"/>
            <a:ext cx="3457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짠테크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관련 전반적인 인식 평가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%)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81C1AD-1D5B-BF11-CC05-FC49821B834D}"/>
              </a:ext>
            </a:extLst>
          </p:cNvPr>
          <p:cNvSpPr txBox="1"/>
          <p:nvPr/>
        </p:nvSpPr>
        <p:spPr>
          <a:xfrm>
            <a:off x="6651629" y="1731347"/>
            <a:ext cx="229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짠테크에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관심을 갖는 사람들이 많아졌다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882FF-B748-7AEC-A1EF-EC4A1D6B6973}"/>
              </a:ext>
            </a:extLst>
          </p:cNvPr>
          <p:cNvSpPr txBox="1"/>
          <p:nvPr/>
        </p:nvSpPr>
        <p:spPr>
          <a:xfrm>
            <a:off x="6651629" y="2287545"/>
            <a:ext cx="229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요즘처럼 불황이 이어지는 시기에 지출을 관리하는 것이 중요하다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48D076-542D-84F4-6D80-C51F544C5425}"/>
              </a:ext>
            </a:extLst>
          </p:cNvPr>
          <p:cNvSpPr txBox="1"/>
          <p:nvPr/>
        </p:nvSpPr>
        <p:spPr>
          <a:xfrm>
            <a:off x="6651629" y="2843743"/>
            <a:ext cx="229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요즘처럼 불황이 이어지는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시기에소액이라도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저축을 해야 한다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7E0B66-58E0-5281-2DC1-3EFC487723E9}"/>
              </a:ext>
            </a:extLst>
          </p:cNvPr>
          <p:cNvSpPr/>
          <p:nvPr/>
        </p:nvSpPr>
        <p:spPr>
          <a:xfrm>
            <a:off x="9057439" y="1773187"/>
            <a:ext cx="1393695" cy="338554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362972-35BC-C805-386C-D3C2C024DAE5}"/>
              </a:ext>
            </a:extLst>
          </p:cNvPr>
          <p:cNvSpPr/>
          <p:nvPr/>
        </p:nvSpPr>
        <p:spPr>
          <a:xfrm>
            <a:off x="9057432" y="2319843"/>
            <a:ext cx="1751573" cy="338554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946AA8-B1AB-13A3-2809-176F24AEAC39}"/>
              </a:ext>
            </a:extLst>
          </p:cNvPr>
          <p:cNvSpPr/>
          <p:nvPr/>
        </p:nvSpPr>
        <p:spPr>
          <a:xfrm>
            <a:off x="9057432" y="2868003"/>
            <a:ext cx="1646755" cy="338554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23C738-523E-CDFE-FBE0-9B3201913B65}"/>
              </a:ext>
            </a:extLst>
          </p:cNvPr>
          <p:cNvSpPr txBox="1"/>
          <p:nvPr/>
        </p:nvSpPr>
        <p:spPr>
          <a:xfrm>
            <a:off x="9788194" y="17584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72.6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5B9E80-B04B-7F1E-C88A-A989C7475895}"/>
              </a:ext>
            </a:extLst>
          </p:cNvPr>
          <p:cNvSpPr txBox="1"/>
          <p:nvPr/>
        </p:nvSpPr>
        <p:spPr>
          <a:xfrm>
            <a:off x="10137777" y="23009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94.5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EECCA0-54C2-63BE-9507-15CEA3B79BD6}"/>
              </a:ext>
            </a:extLst>
          </p:cNvPr>
          <p:cNvSpPr txBox="1"/>
          <p:nvPr/>
        </p:nvSpPr>
        <p:spPr>
          <a:xfrm>
            <a:off x="10012972" y="28465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89.0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F8E68D-41EF-5424-73D7-1063B7E3D4E9}"/>
              </a:ext>
            </a:extLst>
          </p:cNvPr>
          <p:cNvSpPr txBox="1"/>
          <p:nvPr/>
        </p:nvSpPr>
        <p:spPr>
          <a:xfrm>
            <a:off x="6651780" y="3536745"/>
            <a:ext cx="2691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엠브레인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트렌드모니터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DD92FA8-6EDA-0AB7-B815-747B06FC4777}"/>
              </a:ext>
            </a:extLst>
          </p:cNvPr>
          <p:cNvCxnSpPr>
            <a:cxnSpLocks/>
          </p:cNvCxnSpPr>
          <p:nvPr/>
        </p:nvCxnSpPr>
        <p:spPr>
          <a:xfrm flipV="1">
            <a:off x="5868877" y="1292329"/>
            <a:ext cx="0" cy="2755900"/>
          </a:xfrm>
          <a:prstGeom prst="line">
            <a:avLst/>
          </a:prstGeom>
          <a:ln w="28575">
            <a:solidFill>
              <a:srgbClr val="36B9B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6E4C48-ADD3-1183-285A-B556DC0B5B9D}"/>
              </a:ext>
            </a:extLst>
          </p:cNvPr>
          <p:cNvSpPr/>
          <p:nvPr/>
        </p:nvSpPr>
        <p:spPr>
          <a:xfrm>
            <a:off x="1015999" y="-418236"/>
            <a:ext cx="1741823" cy="6760615"/>
          </a:xfrm>
          <a:prstGeom prst="rect">
            <a:avLst/>
          </a:prstGeom>
          <a:noFill/>
          <a:ln w="19050">
            <a:solidFill>
              <a:srgbClr val="36B9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C1997D-63F1-D09D-DCD4-BE274FC48CF1}"/>
              </a:ext>
            </a:extLst>
          </p:cNvPr>
          <p:cNvSpPr/>
          <p:nvPr/>
        </p:nvSpPr>
        <p:spPr>
          <a:xfrm>
            <a:off x="2590800" y="1136463"/>
            <a:ext cx="396001" cy="33199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300441-F1D5-0BC5-A4DF-7AE90107551A}"/>
              </a:ext>
            </a:extLst>
          </p:cNvPr>
          <p:cNvSpPr txBox="1"/>
          <p:nvPr/>
        </p:nvSpPr>
        <p:spPr>
          <a:xfrm>
            <a:off x="1587500" y="1198298"/>
            <a:ext cx="286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짠테크에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관심이 많은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77D803-4140-2086-9E82-18EA777AAF62}"/>
              </a:ext>
            </a:extLst>
          </p:cNvPr>
          <p:cNvSpPr/>
          <p:nvPr/>
        </p:nvSpPr>
        <p:spPr>
          <a:xfrm>
            <a:off x="1723493" y="1907362"/>
            <a:ext cx="290286" cy="783771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A6D320-FA03-04CE-1503-1351A614E148}"/>
              </a:ext>
            </a:extLst>
          </p:cNvPr>
          <p:cNvSpPr/>
          <p:nvPr/>
        </p:nvSpPr>
        <p:spPr>
          <a:xfrm>
            <a:off x="2306139" y="1907362"/>
            <a:ext cx="290286" cy="783771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FEC487-0E5D-D3C8-B0D7-5F6DE70E9DFF}"/>
              </a:ext>
            </a:extLst>
          </p:cNvPr>
          <p:cNvSpPr/>
          <p:nvPr/>
        </p:nvSpPr>
        <p:spPr>
          <a:xfrm>
            <a:off x="2888785" y="1907362"/>
            <a:ext cx="290286" cy="783771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2CB1CA-BF82-22B5-49B1-05E51DA2F030}"/>
              </a:ext>
            </a:extLst>
          </p:cNvPr>
          <p:cNvSpPr/>
          <p:nvPr/>
        </p:nvSpPr>
        <p:spPr>
          <a:xfrm>
            <a:off x="3471431" y="1907362"/>
            <a:ext cx="290286" cy="783771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8C12BC-4082-BE9D-91E6-CF77331363B0}"/>
              </a:ext>
            </a:extLst>
          </p:cNvPr>
          <p:cNvSpPr/>
          <p:nvPr/>
        </p:nvSpPr>
        <p:spPr>
          <a:xfrm>
            <a:off x="4054077" y="1907362"/>
            <a:ext cx="290286" cy="783771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D241A9-5890-B6BE-43C4-FDEC5C118B15}"/>
              </a:ext>
            </a:extLst>
          </p:cNvPr>
          <p:cNvSpPr/>
          <p:nvPr/>
        </p:nvSpPr>
        <p:spPr>
          <a:xfrm>
            <a:off x="4636721" y="1907362"/>
            <a:ext cx="290286" cy="783771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9970B6-3E51-1976-3728-0FEE0C00124D}"/>
              </a:ext>
            </a:extLst>
          </p:cNvPr>
          <p:cNvSpPr/>
          <p:nvPr/>
        </p:nvSpPr>
        <p:spPr>
          <a:xfrm>
            <a:off x="1723493" y="2661330"/>
            <a:ext cx="290286" cy="45719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46DC20-51EC-284A-7D54-A3659A513F97}"/>
              </a:ext>
            </a:extLst>
          </p:cNvPr>
          <p:cNvSpPr/>
          <p:nvPr/>
        </p:nvSpPr>
        <p:spPr>
          <a:xfrm>
            <a:off x="2306139" y="2315360"/>
            <a:ext cx="290286" cy="39169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03B0C9-CE71-1D38-6240-B131C2B4C787}"/>
              </a:ext>
            </a:extLst>
          </p:cNvPr>
          <p:cNvSpPr/>
          <p:nvPr/>
        </p:nvSpPr>
        <p:spPr>
          <a:xfrm>
            <a:off x="2888785" y="2192268"/>
            <a:ext cx="290286" cy="514782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47807B0-5973-8989-04CF-EBC2952AA268}"/>
              </a:ext>
            </a:extLst>
          </p:cNvPr>
          <p:cNvSpPr/>
          <p:nvPr/>
        </p:nvSpPr>
        <p:spPr>
          <a:xfrm>
            <a:off x="3471431" y="2464828"/>
            <a:ext cx="290286" cy="242221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2A5A43-DE55-65FB-65CA-D338996EECCF}"/>
              </a:ext>
            </a:extLst>
          </p:cNvPr>
          <p:cNvSpPr/>
          <p:nvPr/>
        </p:nvSpPr>
        <p:spPr>
          <a:xfrm>
            <a:off x="4054077" y="2532878"/>
            <a:ext cx="290286" cy="174171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B76477-0699-E94C-9040-D5B6744A25C6}"/>
              </a:ext>
            </a:extLst>
          </p:cNvPr>
          <p:cNvSpPr/>
          <p:nvPr/>
        </p:nvSpPr>
        <p:spPr>
          <a:xfrm>
            <a:off x="4636721" y="2661330"/>
            <a:ext cx="290286" cy="45719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E74E39-758B-7424-11D5-A7813C13F341}"/>
              </a:ext>
            </a:extLst>
          </p:cNvPr>
          <p:cNvSpPr txBox="1"/>
          <p:nvPr/>
        </p:nvSpPr>
        <p:spPr>
          <a:xfrm>
            <a:off x="1625621" y="2793151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5B0548-8674-B95E-4550-C10527DBF5CA}"/>
              </a:ext>
            </a:extLst>
          </p:cNvPr>
          <p:cNvSpPr txBox="1"/>
          <p:nvPr/>
        </p:nvSpPr>
        <p:spPr>
          <a:xfrm>
            <a:off x="2193038" y="279315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DB056B-38F7-01A8-481A-C31034845198}"/>
              </a:ext>
            </a:extLst>
          </p:cNvPr>
          <p:cNvSpPr txBox="1"/>
          <p:nvPr/>
        </p:nvSpPr>
        <p:spPr>
          <a:xfrm>
            <a:off x="2775684" y="279315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46932C-FBD8-5868-20BE-384B1327116D}"/>
              </a:ext>
            </a:extLst>
          </p:cNvPr>
          <p:cNvSpPr txBox="1"/>
          <p:nvPr/>
        </p:nvSpPr>
        <p:spPr>
          <a:xfrm>
            <a:off x="3373559" y="2793151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</a:t>
            </a: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9CCA5F-EE60-57F5-E843-3865B8E70EFE}"/>
              </a:ext>
            </a:extLst>
          </p:cNvPr>
          <p:cNvSpPr txBox="1"/>
          <p:nvPr/>
        </p:nvSpPr>
        <p:spPr>
          <a:xfrm>
            <a:off x="3940976" y="2793151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</a:t>
            </a: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6511F8-1FE1-ACFA-F28C-D27E3CD8ABA2}"/>
              </a:ext>
            </a:extLst>
          </p:cNvPr>
          <p:cNvSpPr txBox="1"/>
          <p:nvPr/>
        </p:nvSpPr>
        <p:spPr>
          <a:xfrm>
            <a:off x="4408204" y="2819240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</a:t>
            </a: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 이상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879895-106E-56E3-861A-76C84D643BEF}"/>
              </a:ext>
            </a:extLst>
          </p:cNvPr>
          <p:cNvSpPr txBox="1"/>
          <p:nvPr/>
        </p:nvSpPr>
        <p:spPr>
          <a:xfrm>
            <a:off x="1644862" y="1704138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5.3%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19725C-36ED-83B4-DC38-21318DCA9F94}"/>
              </a:ext>
            </a:extLst>
          </p:cNvPr>
          <p:cNvSpPr txBox="1"/>
          <p:nvPr/>
        </p:nvSpPr>
        <p:spPr>
          <a:xfrm>
            <a:off x="2145736" y="1625587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56.8%</a:t>
            </a:r>
            <a:endParaRPr lang="ko-KR" altLang="en-US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6A3A58-0392-953C-2F01-DE647C1BC05F}"/>
              </a:ext>
            </a:extLst>
          </p:cNvPr>
          <p:cNvSpPr txBox="1"/>
          <p:nvPr/>
        </p:nvSpPr>
        <p:spPr>
          <a:xfrm>
            <a:off x="2743452" y="1622954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74.2%</a:t>
            </a:r>
            <a:endParaRPr lang="ko-KR" altLang="en-US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3F0F94-799E-5621-DB0D-65EE203865B0}"/>
              </a:ext>
            </a:extLst>
          </p:cNvPr>
          <p:cNvSpPr txBox="1"/>
          <p:nvPr/>
        </p:nvSpPr>
        <p:spPr>
          <a:xfrm>
            <a:off x="3360723" y="1672258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36.8%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596609-59E8-4E3B-BF8E-88FFC84397B5}"/>
              </a:ext>
            </a:extLst>
          </p:cNvPr>
          <p:cNvSpPr txBox="1"/>
          <p:nvPr/>
        </p:nvSpPr>
        <p:spPr>
          <a:xfrm>
            <a:off x="3932693" y="1682314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11.4%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299AE3-6813-01EB-3742-C3D826218C07}"/>
              </a:ext>
            </a:extLst>
          </p:cNvPr>
          <p:cNvSpPr txBox="1"/>
          <p:nvPr/>
        </p:nvSpPr>
        <p:spPr>
          <a:xfrm>
            <a:off x="4563617" y="1672258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4.7%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6C505C-E1BD-3A83-1321-4CBBFA4B3DF9}"/>
              </a:ext>
            </a:extLst>
          </p:cNvPr>
          <p:cNvSpPr txBox="1"/>
          <p:nvPr/>
        </p:nvSpPr>
        <p:spPr>
          <a:xfrm>
            <a:off x="3880122" y="3165556"/>
            <a:ext cx="13109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푸본현대생명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화살표: 갈매기형 수장 61">
            <a:extLst>
              <a:ext uri="{FF2B5EF4-FFF2-40B4-BE49-F238E27FC236}">
                <a16:creationId xmlns:a16="http://schemas.microsoft.com/office/drawing/2014/main" id="{B4672399-DAB8-8700-DAE2-BEB244B700AF}"/>
              </a:ext>
            </a:extLst>
          </p:cNvPr>
          <p:cNvSpPr/>
          <p:nvPr/>
        </p:nvSpPr>
        <p:spPr>
          <a:xfrm rot="5400000">
            <a:off x="2597767" y="3085153"/>
            <a:ext cx="333107" cy="1055702"/>
          </a:xfrm>
          <a:prstGeom prst="chevron">
            <a:avLst>
              <a:gd name="adj" fmla="val 85537"/>
            </a:avLst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BDEAFF-CDAE-0961-4446-1909EF739618}"/>
              </a:ext>
            </a:extLst>
          </p:cNvPr>
          <p:cNvSpPr txBox="1"/>
          <p:nvPr/>
        </p:nvSpPr>
        <p:spPr>
          <a:xfrm>
            <a:off x="2154729" y="3810078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Targeting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Point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5AB36-4AA7-181F-675E-2BF8580C4923}"/>
              </a:ext>
            </a:extLst>
          </p:cNvPr>
          <p:cNvSpPr/>
          <p:nvPr/>
        </p:nvSpPr>
        <p:spPr>
          <a:xfrm>
            <a:off x="-5667" y="0"/>
            <a:ext cx="12380398" cy="6858000"/>
          </a:xfrm>
          <a:prstGeom prst="rect">
            <a:avLst/>
          </a:prstGeom>
          <a:solidFill>
            <a:srgbClr val="161E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27C3F3-A546-4BB4-3E25-0FE59304F04A}"/>
              </a:ext>
            </a:extLst>
          </p:cNvPr>
          <p:cNvGrpSpPr/>
          <p:nvPr/>
        </p:nvGrpSpPr>
        <p:grpSpPr>
          <a:xfrm>
            <a:off x="1536098" y="776055"/>
            <a:ext cx="9119804" cy="5305890"/>
            <a:chOff x="1725124" y="40067"/>
            <a:chExt cx="9119804" cy="5305890"/>
          </a:xfrm>
        </p:grpSpPr>
        <p:pic>
          <p:nvPicPr>
            <p:cNvPr id="11" name="그림 10" descr="클립아트, 그림, 일러스트레이션, 만화 영화이(가) 표시된 사진&#10;&#10;자동 생성된 설명">
              <a:extLst>
                <a:ext uri="{FF2B5EF4-FFF2-40B4-BE49-F238E27FC236}">
                  <a16:creationId xmlns:a16="http://schemas.microsoft.com/office/drawing/2014/main" id="{D25964A4-2B8D-9E7E-238C-25ED530FB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2949" l="4663" r="96933">
                          <a14:foregroundMark x1="17914" y1="21795" x2="13865" y2="28462"/>
                          <a14:foregroundMark x1="13865" y1="28462" x2="15951" y2="37436"/>
                          <a14:foregroundMark x1="15951" y1="37436" x2="17178" y2="37564"/>
                          <a14:foregroundMark x1="24172" y1="24615" x2="24663" y2="40000"/>
                          <a14:foregroundMark x1="24663" y1="40000" x2="25153" y2="40769"/>
                          <a14:foregroundMark x1="29325" y1="32436" x2="26748" y2="61538"/>
                          <a14:foregroundMark x1="26748" y1="61538" x2="27362" y2="63333"/>
                          <a14:foregroundMark x1="27485" y1="50769" x2="28957" y2="62436"/>
                          <a14:foregroundMark x1="22699" y1="63205" x2="28712" y2="60513"/>
                          <a14:foregroundMark x1="34233" y1="59231" x2="33497" y2="61795"/>
                          <a14:foregroundMark x1="19877" y1="34872" x2="20368" y2="42051"/>
                          <a14:foregroundMark x1="12638" y1="40128" x2="12393" y2="39103"/>
                          <a14:foregroundMark x1="35092" y1="34231" x2="34233" y2="35513"/>
                          <a14:foregroundMark x1="15951" y1="43718" x2="14969" y2="48846"/>
                          <a14:foregroundMark x1="11532" y1="52308" x2="13129" y2="52051"/>
                          <a14:foregroundMark x1="8344" y1="52821" x2="11532" y2="52308"/>
                          <a14:foregroundMark x1="4663" y1="55385" x2="4663" y2="55385"/>
                          <a14:foregroundMark x1="23804" y1="45000" x2="25767" y2="44615"/>
                          <a14:foregroundMark x1="88589" y1="41795" x2="93497" y2="56410"/>
                          <a14:foregroundMark x1="93497" y1="56410" x2="92761" y2="59231"/>
                          <a14:foregroundMark x1="96933" y1="47179" x2="94110" y2="51154"/>
                          <a14:foregroundMark x1="50429" y1="91410" x2="50429" y2="91410"/>
                          <a14:foregroundMark x1="52883" y1="92949" x2="52883" y2="92949"/>
                          <a14:backgroundMark x1="46626" y1="14615" x2="46626" y2="14615"/>
                          <a14:backgroundMark x1="8344" y1="40641" x2="8344" y2="40641"/>
                          <a14:backgroundMark x1="50798" y1="71667" x2="50798" y2="71667"/>
                          <a14:backgroundMark x1="47117" y1="51410" x2="47117" y2="51410"/>
                          <a14:backgroundMark x1="12761" y1="52308" x2="12761" y2="52308"/>
                          <a14:backgroundMark x1="12393" y1="52051" x2="12393" y2="52051"/>
                          <a14:backgroundMark x1="13374" y1="52051" x2="13374" y2="52051"/>
                          <a14:backgroundMark x1="13006" y1="52051" x2="13006" y2="52051"/>
                          <a14:backgroundMark x1="12515" y1="52308" x2="12515" y2="52308"/>
                          <a14:backgroundMark x1="12761" y1="52051" x2="12761" y2="52051"/>
                          <a14:backgroundMark x1="12270" y1="52308" x2="12270" y2="52308"/>
                          <a14:backgroundMark x1="62699" y1="92179" x2="62699" y2="9217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363" y="40067"/>
              <a:ext cx="4674372" cy="447363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5B881F-79C7-4496-6AA4-717D572D72C0}"/>
                </a:ext>
              </a:extLst>
            </p:cNvPr>
            <p:cNvSpPr txBox="1"/>
            <p:nvPr/>
          </p:nvSpPr>
          <p:spPr>
            <a:xfrm>
              <a:off x="1725124" y="4638071"/>
              <a:ext cx="91198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불필요한 소비를 줄여주는 도우미</a:t>
              </a:r>
              <a:r>
                <a:rPr lang="en-US" altLang="ko-KR" sz="4000" dirty="0"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4000" dirty="0"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두꺼비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23187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D0B3BF-A0F1-B1E3-796F-4D8DF9D97761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D2B-1AB8-E285-B6A9-A61D3CC89033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0DC995-98FD-D929-76F5-6B943419C400}"/>
              </a:ext>
            </a:extLst>
          </p:cNvPr>
          <p:cNvSpPr txBox="1"/>
          <p:nvPr/>
        </p:nvSpPr>
        <p:spPr>
          <a:xfrm>
            <a:off x="3683053" y="633764"/>
            <a:ext cx="12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400" spc="-10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B9939-23E6-9748-E73F-7F0369E41750}"/>
              </a:ext>
            </a:extLst>
          </p:cNvPr>
          <p:cNvSpPr txBox="1"/>
          <p:nvPr/>
        </p:nvSpPr>
        <p:spPr>
          <a:xfrm>
            <a:off x="6740433" y="64827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400" spc="-10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209860-066A-7A4B-9125-3D980D87FE00}"/>
              </a:ext>
            </a:extLst>
          </p:cNvPr>
          <p:cNvSpPr txBox="1"/>
          <p:nvPr/>
        </p:nvSpPr>
        <p:spPr>
          <a:xfrm>
            <a:off x="5473430" y="648278"/>
            <a:ext cx="849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Introduce</a:t>
            </a:r>
            <a:endParaRPr lang="ko-KR" altLang="en-US" sz="1400" spc="-1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622787-EBF6-CD99-0C52-DB19347D18BA}"/>
              </a:ext>
            </a:extLst>
          </p:cNvPr>
          <p:cNvSpPr txBox="1"/>
          <p:nvPr/>
        </p:nvSpPr>
        <p:spPr>
          <a:xfrm>
            <a:off x="8048564" y="64827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End</a:t>
            </a:r>
            <a:endParaRPr lang="ko-KR" altLang="en-US" sz="1400" spc="-100" dirty="0">
              <a:ln>
                <a:solidFill>
                  <a:srgbClr val="40404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ADE02D8-2BDE-701B-28EA-CDEB522654EA}"/>
              </a:ext>
            </a:extLst>
          </p:cNvPr>
          <p:cNvCxnSpPr/>
          <p:nvPr/>
        </p:nvCxnSpPr>
        <p:spPr>
          <a:xfrm flipH="1">
            <a:off x="5202559" y="688764"/>
            <a:ext cx="71438" cy="219075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FD87C4F-90AC-60FA-7A47-E5897869B6F6}"/>
              </a:ext>
            </a:extLst>
          </p:cNvPr>
          <p:cNvCxnSpPr/>
          <p:nvPr/>
        </p:nvCxnSpPr>
        <p:spPr>
          <a:xfrm flipH="1">
            <a:off x="6522776" y="688764"/>
            <a:ext cx="71438" cy="219075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D0E56F3-3F6F-5A13-2F67-F58B482502B6}"/>
              </a:ext>
            </a:extLst>
          </p:cNvPr>
          <p:cNvCxnSpPr/>
          <p:nvPr/>
        </p:nvCxnSpPr>
        <p:spPr>
          <a:xfrm flipH="1">
            <a:off x="7816964" y="688764"/>
            <a:ext cx="71438" cy="219075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C4472A82-24A9-28C6-7A77-1179E65E6E90}"/>
              </a:ext>
            </a:extLst>
          </p:cNvPr>
          <p:cNvSpPr/>
          <p:nvPr/>
        </p:nvSpPr>
        <p:spPr>
          <a:xfrm>
            <a:off x="4147693" y="244230"/>
            <a:ext cx="280988" cy="280988"/>
          </a:xfrm>
          <a:prstGeom prst="ellipse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BC3F51C-044E-B485-2F6E-2CF1CBDC793D}"/>
              </a:ext>
            </a:extLst>
          </p:cNvPr>
          <p:cNvSpPr/>
          <p:nvPr/>
        </p:nvSpPr>
        <p:spPr>
          <a:xfrm>
            <a:off x="5829432" y="347656"/>
            <a:ext cx="137908" cy="137908"/>
          </a:xfrm>
          <a:prstGeom prst="ellipse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528F31C-3145-9CAA-D4CD-00362748E661}"/>
              </a:ext>
            </a:extLst>
          </p:cNvPr>
          <p:cNvSpPr/>
          <p:nvPr/>
        </p:nvSpPr>
        <p:spPr>
          <a:xfrm>
            <a:off x="7123089" y="319412"/>
            <a:ext cx="137908" cy="137908"/>
          </a:xfrm>
          <a:prstGeom prst="ellipse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870582-BB4D-16A9-6665-67C3D7F3757F}"/>
              </a:ext>
            </a:extLst>
          </p:cNvPr>
          <p:cNvSpPr/>
          <p:nvPr/>
        </p:nvSpPr>
        <p:spPr>
          <a:xfrm>
            <a:off x="8209801" y="319412"/>
            <a:ext cx="137908" cy="137908"/>
          </a:xfrm>
          <a:prstGeom prst="ellipse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04310D9-0427-73AA-93F9-D83476C28713}"/>
              </a:ext>
            </a:extLst>
          </p:cNvPr>
          <p:cNvGrpSpPr/>
          <p:nvPr/>
        </p:nvGrpSpPr>
        <p:grpSpPr>
          <a:xfrm>
            <a:off x="2080848" y="1507880"/>
            <a:ext cx="8030305" cy="2453054"/>
            <a:chOff x="2330086" y="1929912"/>
            <a:chExt cx="8030305" cy="245305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1ECD09D-1CB3-E5C9-46BB-84574E733009}"/>
                </a:ext>
              </a:extLst>
            </p:cNvPr>
            <p:cNvGrpSpPr/>
            <p:nvPr/>
          </p:nvGrpSpPr>
          <p:grpSpPr>
            <a:xfrm>
              <a:off x="2330086" y="1929912"/>
              <a:ext cx="2705933" cy="2453054"/>
              <a:chOff x="7218288" y="1411240"/>
              <a:chExt cx="2705933" cy="2453054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97621A3-9648-0702-11BD-FA7849DB9800}"/>
                  </a:ext>
                </a:extLst>
              </p:cNvPr>
              <p:cNvSpPr/>
              <p:nvPr/>
            </p:nvSpPr>
            <p:spPr>
              <a:xfrm>
                <a:off x="7218288" y="1411240"/>
                <a:ext cx="459307" cy="2453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7C22D8B-1A52-6D1C-512C-79FC88FA93A8}"/>
                  </a:ext>
                </a:extLst>
              </p:cNvPr>
              <p:cNvSpPr/>
              <p:nvPr/>
            </p:nvSpPr>
            <p:spPr>
              <a:xfrm>
                <a:off x="9464914" y="1411240"/>
                <a:ext cx="459307" cy="2453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55990966-9531-7710-9126-B2B03F3B5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06084" y="1566205"/>
                <a:ext cx="2143125" cy="2143125"/>
              </a:xfrm>
              <a:prstGeom prst="rect">
                <a:avLst/>
              </a:prstGeom>
            </p:spPr>
          </p:pic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85597111-4296-1F63-296B-3733952F8525}"/>
                  </a:ext>
                </a:extLst>
              </p:cNvPr>
              <p:cNvSpPr/>
              <p:nvPr/>
            </p:nvSpPr>
            <p:spPr>
              <a:xfrm>
                <a:off x="7389799" y="1566205"/>
                <a:ext cx="2375694" cy="2143125"/>
              </a:xfrm>
              <a:prstGeom prst="roundRect">
                <a:avLst>
                  <a:gd name="adj" fmla="val 10923"/>
                </a:avLst>
              </a:prstGeom>
              <a:noFill/>
              <a:ln w="76200">
                <a:solidFill>
                  <a:srgbClr val="008A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A0500C6-B431-6AEC-0E7A-7F2FDD8CE133}"/>
                </a:ext>
              </a:extLst>
            </p:cNvPr>
            <p:cNvGrpSpPr/>
            <p:nvPr/>
          </p:nvGrpSpPr>
          <p:grpSpPr>
            <a:xfrm>
              <a:off x="7984697" y="2084877"/>
              <a:ext cx="2375694" cy="2143125"/>
              <a:chOff x="2831314" y="1527152"/>
              <a:chExt cx="2375694" cy="2143125"/>
            </a:xfrm>
          </p:grpSpPr>
          <p:pic>
            <p:nvPicPr>
              <p:cNvPr id="25" name="그림 24" descr="클립아트, 그림, 일러스트레이션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219339ED-93D5-E8C4-0FA0-129FCCC39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2949" l="4663" r="96933">
                            <a14:foregroundMark x1="17914" y1="21795" x2="13865" y2="28462"/>
                            <a14:foregroundMark x1="13865" y1="28462" x2="15951" y2="37436"/>
                            <a14:foregroundMark x1="15951" y1="37436" x2="17178" y2="37564"/>
                            <a14:foregroundMark x1="24172" y1="24615" x2="24663" y2="40000"/>
                            <a14:foregroundMark x1="24663" y1="40000" x2="25153" y2="40769"/>
                            <a14:foregroundMark x1="29325" y1="32436" x2="26748" y2="61538"/>
                            <a14:foregroundMark x1="26748" y1="61538" x2="27362" y2="63333"/>
                            <a14:foregroundMark x1="27485" y1="50769" x2="28957" y2="62436"/>
                            <a14:foregroundMark x1="22699" y1="63205" x2="28712" y2="60513"/>
                            <a14:foregroundMark x1="34233" y1="59231" x2="33497" y2="61795"/>
                            <a14:foregroundMark x1="19877" y1="34872" x2="20368" y2="42051"/>
                            <a14:foregroundMark x1="12638" y1="40128" x2="12393" y2="39103"/>
                            <a14:foregroundMark x1="35092" y1="34231" x2="34233" y2="35513"/>
                            <a14:foregroundMark x1="15951" y1="43718" x2="14969" y2="48846"/>
                            <a14:foregroundMark x1="11532" y1="52308" x2="13129" y2="52051"/>
                            <a14:foregroundMark x1="8344" y1="52821" x2="11532" y2="52308"/>
                            <a14:foregroundMark x1="4663" y1="55385" x2="4663" y2="55385"/>
                            <a14:foregroundMark x1="23804" y1="45000" x2="25767" y2="44615"/>
                            <a14:foregroundMark x1="88589" y1="41795" x2="93497" y2="56410"/>
                            <a14:foregroundMark x1="93497" y1="56410" x2="92761" y2="59231"/>
                            <a14:foregroundMark x1="96933" y1="47179" x2="94110" y2="51154"/>
                            <a14:foregroundMark x1="50429" y1="91410" x2="50429" y2="91410"/>
                            <a14:foregroundMark x1="52883" y1="92949" x2="52883" y2="92949"/>
                            <a14:backgroundMark x1="46626" y1="14615" x2="46626" y2="14615"/>
                            <a14:backgroundMark x1="8344" y1="40641" x2="8344" y2="40641"/>
                            <a14:backgroundMark x1="50798" y1="71667" x2="50798" y2="71667"/>
                            <a14:backgroundMark x1="47117" y1="51410" x2="47117" y2="51410"/>
                            <a14:backgroundMark x1="12761" y1="52308" x2="12761" y2="52308"/>
                            <a14:backgroundMark x1="12393" y1="52051" x2="12393" y2="52051"/>
                            <a14:backgroundMark x1="13374" y1="52051" x2="13374" y2="52051"/>
                            <a14:backgroundMark x1="13006" y1="52051" x2="13006" y2="52051"/>
                            <a14:backgroundMark x1="12515" y1="52308" x2="12515" y2="52308"/>
                            <a14:backgroundMark x1="12761" y1="52051" x2="12761" y2="52051"/>
                            <a14:backgroundMark x1="12270" y1="52308" x2="12270" y2="52308"/>
                            <a14:backgroundMark x1="62699" y1="92179" x2="62699" y2="921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2523" y="1597024"/>
                <a:ext cx="2093277" cy="2003381"/>
              </a:xfrm>
              <a:prstGeom prst="rect">
                <a:avLst/>
              </a:prstGeom>
            </p:spPr>
          </p:pic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CB80C3B0-F0A5-7F98-3F86-E08B0B8C4451}"/>
                  </a:ext>
                </a:extLst>
              </p:cNvPr>
              <p:cNvSpPr/>
              <p:nvPr/>
            </p:nvSpPr>
            <p:spPr>
              <a:xfrm>
                <a:off x="2831314" y="1527152"/>
                <a:ext cx="2375694" cy="2143125"/>
              </a:xfrm>
              <a:prstGeom prst="roundRect">
                <a:avLst>
                  <a:gd name="adj" fmla="val 10923"/>
                </a:avLst>
              </a:prstGeom>
              <a:noFill/>
              <a:ln w="76200">
                <a:solidFill>
                  <a:srgbClr val="008A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ECC3E8B-BE57-7024-EEB0-6E39ABE7A5D0}"/>
              </a:ext>
            </a:extLst>
          </p:cNvPr>
          <p:cNvSpPr txBox="1"/>
          <p:nvPr/>
        </p:nvSpPr>
        <p:spPr>
          <a:xfrm>
            <a:off x="2704267" y="408813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서비스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573F43-9AA2-1636-F201-23C9028669E1}"/>
              </a:ext>
            </a:extLst>
          </p:cNvPr>
          <p:cNvSpPr txBox="1"/>
          <p:nvPr/>
        </p:nvSpPr>
        <p:spPr>
          <a:xfrm>
            <a:off x="8082370" y="408813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두꺼비 서비스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6E1734-B1D1-EA7B-4FC4-7E5209943032}"/>
              </a:ext>
            </a:extLst>
          </p:cNvPr>
          <p:cNvSpPr txBox="1"/>
          <p:nvPr/>
        </p:nvSpPr>
        <p:spPr>
          <a:xfrm>
            <a:off x="1433887" y="4787802"/>
            <a:ext cx="4039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연령을 기준으로 소비 항목별 소비현황을 비교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이체 및 출금 부분에서 소비를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항목화하기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어려움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재무구조 변화에 반응하지 않음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23EC75-557D-8BA7-30AE-B0BCAFA87D3A}"/>
              </a:ext>
            </a:extLst>
          </p:cNvPr>
          <p:cNvSpPr txBox="1"/>
          <p:nvPr/>
        </p:nvSpPr>
        <p:spPr>
          <a:xfrm>
            <a:off x="6813937" y="4787802"/>
            <a:ext cx="4218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재무구조를 기준으로 소비 항목별 소비현황을 비교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이체 및 출금 부분에서 소비항목화 가능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재무구조 변화에 반응하여 소비항목 별로 절약추천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직사각형 10">
            <a:extLst>
              <a:ext uri="{FF2B5EF4-FFF2-40B4-BE49-F238E27FC236}">
                <a16:creationId xmlns:a16="http://schemas.microsoft.com/office/drawing/2014/main" id="{9620D4E9-F68B-119B-B89D-1BA5F4892FDC}"/>
              </a:ext>
            </a:extLst>
          </p:cNvPr>
          <p:cNvSpPr/>
          <p:nvPr/>
        </p:nvSpPr>
        <p:spPr>
          <a:xfrm>
            <a:off x="3517642" y="5721292"/>
            <a:ext cx="8674972" cy="1136708"/>
          </a:xfrm>
          <a:custGeom>
            <a:avLst/>
            <a:gdLst>
              <a:gd name="connsiteX0" fmla="*/ 0 w 8674359"/>
              <a:gd name="connsiteY0" fmla="*/ 0 h 923730"/>
              <a:gd name="connsiteX1" fmla="*/ 8674359 w 8674359"/>
              <a:gd name="connsiteY1" fmla="*/ 0 h 923730"/>
              <a:gd name="connsiteX2" fmla="*/ 8674359 w 8674359"/>
              <a:gd name="connsiteY2" fmla="*/ 923730 h 923730"/>
              <a:gd name="connsiteX3" fmla="*/ 0 w 8674359"/>
              <a:gd name="connsiteY3" fmla="*/ 923730 h 923730"/>
              <a:gd name="connsiteX4" fmla="*/ 0 w 8674359"/>
              <a:gd name="connsiteY4" fmla="*/ 0 h 923730"/>
              <a:gd name="connsiteX0" fmla="*/ 0 w 8674359"/>
              <a:gd name="connsiteY0" fmla="*/ 808652 h 1732382"/>
              <a:gd name="connsiteX1" fmla="*/ 8674359 w 8674359"/>
              <a:gd name="connsiteY1" fmla="*/ 808652 h 1732382"/>
              <a:gd name="connsiteX2" fmla="*/ 8674359 w 8674359"/>
              <a:gd name="connsiteY2" fmla="*/ 1732382 h 1732382"/>
              <a:gd name="connsiteX3" fmla="*/ 0 w 8674359"/>
              <a:gd name="connsiteY3" fmla="*/ 1732382 h 1732382"/>
              <a:gd name="connsiteX4" fmla="*/ 0 w 8674359"/>
              <a:gd name="connsiteY4" fmla="*/ 808652 h 1732382"/>
              <a:gd name="connsiteX0" fmla="*/ 0 w 8674359"/>
              <a:gd name="connsiteY0" fmla="*/ 723075 h 1646805"/>
              <a:gd name="connsiteX1" fmla="*/ 8674359 w 8674359"/>
              <a:gd name="connsiteY1" fmla="*/ 723075 h 1646805"/>
              <a:gd name="connsiteX2" fmla="*/ 8674359 w 8674359"/>
              <a:gd name="connsiteY2" fmla="*/ 1646805 h 1646805"/>
              <a:gd name="connsiteX3" fmla="*/ 0 w 8674359"/>
              <a:gd name="connsiteY3" fmla="*/ 1646805 h 1646805"/>
              <a:gd name="connsiteX4" fmla="*/ 0 w 8674359"/>
              <a:gd name="connsiteY4" fmla="*/ 723075 h 1646805"/>
              <a:gd name="connsiteX0" fmla="*/ 0 w 8674359"/>
              <a:gd name="connsiteY0" fmla="*/ 949092 h 1872822"/>
              <a:gd name="connsiteX1" fmla="*/ 8665029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359"/>
              <a:gd name="connsiteY0" fmla="*/ 949092 h 1872822"/>
              <a:gd name="connsiteX1" fmla="*/ 8669792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972"/>
              <a:gd name="connsiteY0" fmla="*/ 945736 h 1869466"/>
              <a:gd name="connsiteX1" fmla="*/ 8674554 w 8674972"/>
              <a:gd name="connsiteY1" fmla="*/ 668674 h 1869466"/>
              <a:gd name="connsiteX2" fmla="*/ 8674359 w 8674972"/>
              <a:gd name="connsiteY2" fmla="*/ 1869466 h 1869466"/>
              <a:gd name="connsiteX3" fmla="*/ 0 w 8674972"/>
              <a:gd name="connsiteY3" fmla="*/ 1869466 h 1869466"/>
              <a:gd name="connsiteX4" fmla="*/ 0 w 8674972"/>
              <a:gd name="connsiteY4" fmla="*/ 945736 h 1869466"/>
              <a:gd name="connsiteX0" fmla="*/ 0 w 8674972"/>
              <a:gd name="connsiteY0" fmla="*/ 657433 h 1581163"/>
              <a:gd name="connsiteX1" fmla="*/ 8674554 w 8674972"/>
              <a:gd name="connsiteY1" fmla="*/ 380371 h 1581163"/>
              <a:gd name="connsiteX2" fmla="*/ 8674359 w 8674972"/>
              <a:gd name="connsiteY2" fmla="*/ 1581163 h 1581163"/>
              <a:gd name="connsiteX3" fmla="*/ 0 w 8674972"/>
              <a:gd name="connsiteY3" fmla="*/ 1581163 h 1581163"/>
              <a:gd name="connsiteX4" fmla="*/ 0 w 8674972"/>
              <a:gd name="connsiteY4" fmla="*/ 657433 h 158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972" h="1581163">
                <a:moveTo>
                  <a:pt x="0" y="657433"/>
                </a:moveTo>
                <a:cubicBezTo>
                  <a:pt x="3003420" y="1077310"/>
                  <a:pt x="4559547" y="-763372"/>
                  <a:pt x="8674554" y="380371"/>
                </a:cubicBezTo>
                <a:cubicBezTo>
                  <a:pt x="8676076" y="782002"/>
                  <a:pt x="8672837" y="1179532"/>
                  <a:pt x="8674359" y="1581163"/>
                </a:cubicBezTo>
                <a:lnTo>
                  <a:pt x="0" y="1581163"/>
                </a:lnTo>
                <a:lnTo>
                  <a:pt x="0" y="657433"/>
                </a:lnTo>
                <a:close/>
              </a:path>
            </a:pathLst>
          </a:cu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7">
            <a:extLst>
              <a:ext uri="{FF2B5EF4-FFF2-40B4-BE49-F238E27FC236}">
                <a16:creationId xmlns:a16="http://schemas.microsoft.com/office/drawing/2014/main" id="{DF899AE2-B1E7-0DFB-985F-68FC519D5EB7}"/>
              </a:ext>
            </a:extLst>
          </p:cNvPr>
          <p:cNvSpPr/>
          <p:nvPr/>
        </p:nvSpPr>
        <p:spPr>
          <a:xfrm>
            <a:off x="0" y="5938384"/>
            <a:ext cx="12192000" cy="919616"/>
          </a:xfrm>
          <a:custGeom>
            <a:avLst/>
            <a:gdLst>
              <a:gd name="connsiteX0" fmla="*/ 0 w 12192000"/>
              <a:gd name="connsiteY0" fmla="*/ 0 h 1194318"/>
              <a:gd name="connsiteX1" fmla="*/ 12192000 w 12192000"/>
              <a:gd name="connsiteY1" fmla="*/ 0 h 1194318"/>
              <a:gd name="connsiteX2" fmla="*/ 12192000 w 12192000"/>
              <a:gd name="connsiteY2" fmla="*/ 1194318 h 1194318"/>
              <a:gd name="connsiteX3" fmla="*/ 0 w 12192000"/>
              <a:gd name="connsiteY3" fmla="*/ 1194318 h 1194318"/>
              <a:gd name="connsiteX4" fmla="*/ 0 w 12192000"/>
              <a:gd name="connsiteY4" fmla="*/ 0 h 1194318"/>
              <a:gd name="connsiteX0" fmla="*/ 0 w 12192000"/>
              <a:gd name="connsiteY0" fmla="*/ 439575 h 1633893"/>
              <a:gd name="connsiteX1" fmla="*/ 12192000 w 12192000"/>
              <a:gd name="connsiteY1" fmla="*/ 439575 h 1633893"/>
              <a:gd name="connsiteX2" fmla="*/ 12192000 w 12192000"/>
              <a:gd name="connsiteY2" fmla="*/ 1633893 h 1633893"/>
              <a:gd name="connsiteX3" fmla="*/ 0 w 12192000"/>
              <a:gd name="connsiteY3" fmla="*/ 1633893 h 1633893"/>
              <a:gd name="connsiteX4" fmla="*/ 0 w 12192000"/>
              <a:gd name="connsiteY4" fmla="*/ 439575 h 1633893"/>
              <a:gd name="connsiteX0" fmla="*/ 0 w 12192000"/>
              <a:gd name="connsiteY0" fmla="*/ 230687 h 1425005"/>
              <a:gd name="connsiteX1" fmla="*/ 12192000 w 12192000"/>
              <a:gd name="connsiteY1" fmla="*/ 230687 h 1425005"/>
              <a:gd name="connsiteX2" fmla="*/ 12192000 w 12192000"/>
              <a:gd name="connsiteY2" fmla="*/ 1425005 h 1425005"/>
              <a:gd name="connsiteX3" fmla="*/ 0 w 12192000"/>
              <a:gd name="connsiteY3" fmla="*/ 1425005 h 1425005"/>
              <a:gd name="connsiteX4" fmla="*/ 0 w 12192000"/>
              <a:gd name="connsiteY4" fmla="*/ 230687 h 14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25005">
                <a:moveTo>
                  <a:pt x="0" y="230687"/>
                </a:moveTo>
                <a:cubicBezTo>
                  <a:pt x="4409233" y="-758358"/>
                  <a:pt x="7969380" y="1854214"/>
                  <a:pt x="12192000" y="230687"/>
                </a:cubicBezTo>
                <a:lnTo>
                  <a:pt x="12192000" y="1425005"/>
                </a:lnTo>
                <a:lnTo>
                  <a:pt x="0" y="1425005"/>
                </a:lnTo>
                <a:lnTo>
                  <a:pt x="0" y="230687"/>
                </a:lnTo>
                <a:close/>
              </a:path>
            </a:pathLst>
          </a:cu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93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18ECCBED-03F2-4E7B-8F7A-7D588C6D3F93}"/>
              </a:ext>
            </a:extLst>
          </p:cNvPr>
          <p:cNvSpPr/>
          <p:nvPr/>
        </p:nvSpPr>
        <p:spPr>
          <a:xfrm>
            <a:off x="6495322" y="1725424"/>
            <a:ext cx="2153759" cy="2153759"/>
          </a:xfrm>
          <a:prstGeom prst="donut">
            <a:avLst>
              <a:gd name="adj" fmla="val 5460"/>
            </a:avLst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78DFA6F-72B7-444A-AEA3-83E5BFBCE705}"/>
              </a:ext>
            </a:extLst>
          </p:cNvPr>
          <p:cNvSpPr/>
          <p:nvPr/>
        </p:nvSpPr>
        <p:spPr>
          <a:xfrm>
            <a:off x="4802069" y="4357390"/>
            <a:ext cx="74228" cy="74228"/>
          </a:xfrm>
          <a:prstGeom prst="ellipse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B3452D6-05D3-4B8B-9537-40AC506A8E5F}"/>
              </a:ext>
            </a:extLst>
          </p:cNvPr>
          <p:cNvSpPr/>
          <p:nvPr/>
        </p:nvSpPr>
        <p:spPr>
          <a:xfrm>
            <a:off x="4527403" y="4357390"/>
            <a:ext cx="74228" cy="74228"/>
          </a:xfrm>
          <a:prstGeom prst="ellipse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79904E6-162E-45F9-978F-DCDD8F3E0011}"/>
              </a:ext>
            </a:extLst>
          </p:cNvPr>
          <p:cNvSpPr/>
          <p:nvPr/>
        </p:nvSpPr>
        <p:spPr>
          <a:xfrm>
            <a:off x="5076735" y="4357390"/>
            <a:ext cx="74228" cy="74228"/>
          </a:xfrm>
          <a:prstGeom prst="ellipse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389B49A-D179-42F0-919B-C00C171720C8}"/>
              </a:ext>
            </a:extLst>
          </p:cNvPr>
          <p:cNvSpPr/>
          <p:nvPr/>
        </p:nvSpPr>
        <p:spPr>
          <a:xfrm>
            <a:off x="5626067" y="4357390"/>
            <a:ext cx="74228" cy="74228"/>
          </a:xfrm>
          <a:prstGeom prst="ellipse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95F5B58-15B1-4CBD-8FB4-7B62AAC64A30}"/>
              </a:ext>
            </a:extLst>
          </p:cNvPr>
          <p:cNvSpPr/>
          <p:nvPr/>
        </p:nvSpPr>
        <p:spPr>
          <a:xfrm>
            <a:off x="5351401" y="4357390"/>
            <a:ext cx="74228" cy="74228"/>
          </a:xfrm>
          <a:prstGeom prst="ellipse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BE6C47A-6FB7-4E77-8AA9-4B40FC50FD54}"/>
              </a:ext>
            </a:extLst>
          </p:cNvPr>
          <p:cNvSpPr/>
          <p:nvPr/>
        </p:nvSpPr>
        <p:spPr>
          <a:xfrm>
            <a:off x="5900733" y="4357390"/>
            <a:ext cx="74228" cy="74228"/>
          </a:xfrm>
          <a:prstGeom prst="ellipse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C1CFB8F-BCFB-4DC2-8638-471EAABFD333}"/>
              </a:ext>
            </a:extLst>
          </p:cNvPr>
          <p:cNvSpPr/>
          <p:nvPr/>
        </p:nvSpPr>
        <p:spPr>
          <a:xfrm>
            <a:off x="6450065" y="4357390"/>
            <a:ext cx="74228" cy="74228"/>
          </a:xfrm>
          <a:prstGeom prst="ellipse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BF691E2-5037-4782-B925-63D1CFD307D2}"/>
              </a:ext>
            </a:extLst>
          </p:cNvPr>
          <p:cNvSpPr/>
          <p:nvPr/>
        </p:nvSpPr>
        <p:spPr>
          <a:xfrm>
            <a:off x="6175399" y="4357390"/>
            <a:ext cx="74228" cy="74228"/>
          </a:xfrm>
          <a:prstGeom prst="ellipse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206A1AE-36C5-4609-BAA9-3A01013EA671}"/>
              </a:ext>
            </a:extLst>
          </p:cNvPr>
          <p:cNvSpPr/>
          <p:nvPr/>
        </p:nvSpPr>
        <p:spPr>
          <a:xfrm>
            <a:off x="6724731" y="4357390"/>
            <a:ext cx="74228" cy="74228"/>
          </a:xfrm>
          <a:prstGeom prst="ellipse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18B30B5-AD9A-48BA-B1EE-61F73433ED00}"/>
              </a:ext>
            </a:extLst>
          </p:cNvPr>
          <p:cNvSpPr/>
          <p:nvPr/>
        </p:nvSpPr>
        <p:spPr>
          <a:xfrm>
            <a:off x="7274063" y="4357390"/>
            <a:ext cx="74228" cy="74228"/>
          </a:xfrm>
          <a:prstGeom prst="ellipse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A65C387-5810-424C-8E5C-6982A1D8A566}"/>
              </a:ext>
            </a:extLst>
          </p:cNvPr>
          <p:cNvSpPr/>
          <p:nvPr/>
        </p:nvSpPr>
        <p:spPr>
          <a:xfrm>
            <a:off x="6999397" y="4357390"/>
            <a:ext cx="74228" cy="74228"/>
          </a:xfrm>
          <a:prstGeom prst="ellipse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360CD8A-8103-4683-94DD-11F8E6647BA6}"/>
              </a:ext>
            </a:extLst>
          </p:cNvPr>
          <p:cNvSpPr/>
          <p:nvPr/>
        </p:nvSpPr>
        <p:spPr>
          <a:xfrm>
            <a:off x="7548730" y="4357390"/>
            <a:ext cx="74228" cy="74228"/>
          </a:xfrm>
          <a:prstGeom prst="ellipse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FAD9A8-C380-1651-47A2-39D60B6B18AE}"/>
              </a:ext>
            </a:extLst>
          </p:cNvPr>
          <p:cNvSpPr/>
          <p:nvPr/>
        </p:nvSpPr>
        <p:spPr>
          <a:xfrm>
            <a:off x="1016000" y="-1175657"/>
            <a:ext cx="914400" cy="91440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7873F6-C53B-4FD6-1D45-390A912CA0B2}"/>
              </a:ext>
            </a:extLst>
          </p:cNvPr>
          <p:cNvSpPr/>
          <p:nvPr/>
        </p:nvSpPr>
        <p:spPr>
          <a:xfrm>
            <a:off x="2032000" y="-1175657"/>
            <a:ext cx="914400" cy="914400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0B3BF-A0F1-B1E3-796F-4D8DF9D97761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D2B-1AB8-E285-B6A9-A61D3CC89033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00AD5C2A-BEE0-8FB9-F5FC-EFCF736E6E10}"/>
              </a:ext>
            </a:extLst>
          </p:cNvPr>
          <p:cNvSpPr/>
          <p:nvPr/>
        </p:nvSpPr>
        <p:spPr>
          <a:xfrm>
            <a:off x="3517642" y="5721292"/>
            <a:ext cx="8674972" cy="1136708"/>
          </a:xfrm>
          <a:custGeom>
            <a:avLst/>
            <a:gdLst>
              <a:gd name="connsiteX0" fmla="*/ 0 w 8674359"/>
              <a:gd name="connsiteY0" fmla="*/ 0 h 923730"/>
              <a:gd name="connsiteX1" fmla="*/ 8674359 w 8674359"/>
              <a:gd name="connsiteY1" fmla="*/ 0 h 923730"/>
              <a:gd name="connsiteX2" fmla="*/ 8674359 w 8674359"/>
              <a:gd name="connsiteY2" fmla="*/ 923730 h 923730"/>
              <a:gd name="connsiteX3" fmla="*/ 0 w 8674359"/>
              <a:gd name="connsiteY3" fmla="*/ 923730 h 923730"/>
              <a:gd name="connsiteX4" fmla="*/ 0 w 8674359"/>
              <a:gd name="connsiteY4" fmla="*/ 0 h 923730"/>
              <a:gd name="connsiteX0" fmla="*/ 0 w 8674359"/>
              <a:gd name="connsiteY0" fmla="*/ 808652 h 1732382"/>
              <a:gd name="connsiteX1" fmla="*/ 8674359 w 8674359"/>
              <a:gd name="connsiteY1" fmla="*/ 808652 h 1732382"/>
              <a:gd name="connsiteX2" fmla="*/ 8674359 w 8674359"/>
              <a:gd name="connsiteY2" fmla="*/ 1732382 h 1732382"/>
              <a:gd name="connsiteX3" fmla="*/ 0 w 8674359"/>
              <a:gd name="connsiteY3" fmla="*/ 1732382 h 1732382"/>
              <a:gd name="connsiteX4" fmla="*/ 0 w 8674359"/>
              <a:gd name="connsiteY4" fmla="*/ 808652 h 1732382"/>
              <a:gd name="connsiteX0" fmla="*/ 0 w 8674359"/>
              <a:gd name="connsiteY0" fmla="*/ 723075 h 1646805"/>
              <a:gd name="connsiteX1" fmla="*/ 8674359 w 8674359"/>
              <a:gd name="connsiteY1" fmla="*/ 723075 h 1646805"/>
              <a:gd name="connsiteX2" fmla="*/ 8674359 w 8674359"/>
              <a:gd name="connsiteY2" fmla="*/ 1646805 h 1646805"/>
              <a:gd name="connsiteX3" fmla="*/ 0 w 8674359"/>
              <a:gd name="connsiteY3" fmla="*/ 1646805 h 1646805"/>
              <a:gd name="connsiteX4" fmla="*/ 0 w 8674359"/>
              <a:gd name="connsiteY4" fmla="*/ 723075 h 1646805"/>
              <a:gd name="connsiteX0" fmla="*/ 0 w 8674359"/>
              <a:gd name="connsiteY0" fmla="*/ 949092 h 1872822"/>
              <a:gd name="connsiteX1" fmla="*/ 8665029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359"/>
              <a:gd name="connsiteY0" fmla="*/ 949092 h 1872822"/>
              <a:gd name="connsiteX1" fmla="*/ 8669792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972"/>
              <a:gd name="connsiteY0" fmla="*/ 945736 h 1869466"/>
              <a:gd name="connsiteX1" fmla="*/ 8674554 w 8674972"/>
              <a:gd name="connsiteY1" fmla="*/ 668674 h 1869466"/>
              <a:gd name="connsiteX2" fmla="*/ 8674359 w 8674972"/>
              <a:gd name="connsiteY2" fmla="*/ 1869466 h 1869466"/>
              <a:gd name="connsiteX3" fmla="*/ 0 w 8674972"/>
              <a:gd name="connsiteY3" fmla="*/ 1869466 h 1869466"/>
              <a:gd name="connsiteX4" fmla="*/ 0 w 8674972"/>
              <a:gd name="connsiteY4" fmla="*/ 945736 h 1869466"/>
              <a:gd name="connsiteX0" fmla="*/ 0 w 8674972"/>
              <a:gd name="connsiteY0" fmla="*/ 657433 h 1581163"/>
              <a:gd name="connsiteX1" fmla="*/ 8674554 w 8674972"/>
              <a:gd name="connsiteY1" fmla="*/ 380371 h 1581163"/>
              <a:gd name="connsiteX2" fmla="*/ 8674359 w 8674972"/>
              <a:gd name="connsiteY2" fmla="*/ 1581163 h 1581163"/>
              <a:gd name="connsiteX3" fmla="*/ 0 w 8674972"/>
              <a:gd name="connsiteY3" fmla="*/ 1581163 h 1581163"/>
              <a:gd name="connsiteX4" fmla="*/ 0 w 8674972"/>
              <a:gd name="connsiteY4" fmla="*/ 657433 h 158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972" h="1581163">
                <a:moveTo>
                  <a:pt x="0" y="657433"/>
                </a:moveTo>
                <a:cubicBezTo>
                  <a:pt x="3003420" y="1077310"/>
                  <a:pt x="4559547" y="-763372"/>
                  <a:pt x="8674554" y="380371"/>
                </a:cubicBezTo>
                <a:cubicBezTo>
                  <a:pt x="8676076" y="782002"/>
                  <a:pt x="8672837" y="1179532"/>
                  <a:pt x="8674359" y="1581163"/>
                </a:cubicBezTo>
                <a:lnTo>
                  <a:pt x="0" y="1581163"/>
                </a:lnTo>
                <a:lnTo>
                  <a:pt x="0" y="657433"/>
                </a:lnTo>
                <a:close/>
              </a:path>
            </a:pathLst>
          </a:cu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6EE83BCB-6DE3-4FE4-1F01-9FDB0099D30E}"/>
              </a:ext>
            </a:extLst>
          </p:cNvPr>
          <p:cNvSpPr/>
          <p:nvPr/>
        </p:nvSpPr>
        <p:spPr>
          <a:xfrm>
            <a:off x="0" y="5938384"/>
            <a:ext cx="12192000" cy="919616"/>
          </a:xfrm>
          <a:custGeom>
            <a:avLst/>
            <a:gdLst>
              <a:gd name="connsiteX0" fmla="*/ 0 w 12192000"/>
              <a:gd name="connsiteY0" fmla="*/ 0 h 1194318"/>
              <a:gd name="connsiteX1" fmla="*/ 12192000 w 12192000"/>
              <a:gd name="connsiteY1" fmla="*/ 0 h 1194318"/>
              <a:gd name="connsiteX2" fmla="*/ 12192000 w 12192000"/>
              <a:gd name="connsiteY2" fmla="*/ 1194318 h 1194318"/>
              <a:gd name="connsiteX3" fmla="*/ 0 w 12192000"/>
              <a:gd name="connsiteY3" fmla="*/ 1194318 h 1194318"/>
              <a:gd name="connsiteX4" fmla="*/ 0 w 12192000"/>
              <a:gd name="connsiteY4" fmla="*/ 0 h 1194318"/>
              <a:gd name="connsiteX0" fmla="*/ 0 w 12192000"/>
              <a:gd name="connsiteY0" fmla="*/ 439575 h 1633893"/>
              <a:gd name="connsiteX1" fmla="*/ 12192000 w 12192000"/>
              <a:gd name="connsiteY1" fmla="*/ 439575 h 1633893"/>
              <a:gd name="connsiteX2" fmla="*/ 12192000 w 12192000"/>
              <a:gd name="connsiteY2" fmla="*/ 1633893 h 1633893"/>
              <a:gd name="connsiteX3" fmla="*/ 0 w 12192000"/>
              <a:gd name="connsiteY3" fmla="*/ 1633893 h 1633893"/>
              <a:gd name="connsiteX4" fmla="*/ 0 w 12192000"/>
              <a:gd name="connsiteY4" fmla="*/ 439575 h 1633893"/>
              <a:gd name="connsiteX0" fmla="*/ 0 w 12192000"/>
              <a:gd name="connsiteY0" fmla="*/ 230687 h 1425005"/>
              <a:gd name="connsiteX1" fmla="*/ 12192000 w 12192000"/>
              <a:gd name="connsiteY1" fmla="*/ 230687 h 1425005"/>
              <a:gd name="connsiteX2" fmla="*/ 12192000 w 12192000"/>
              <a:gd name="connsiteY2" fmla="*/ 1425005 h 1425005"/>
              <a:gd name="connsiteX3" fmla="*/ 0 w 12192000"/>
              <a:gd name="connsiteY3" fmla="*/ 1425005 h 1425005"/>
              <a:gd name="connsiteX4" fmla="*/ 0 w 12192000"/>
              <a:gd name="connsiteY4" fmla="*/ 230687 h 14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25005">
                <a:moveTo>
                  <a:pt x="0" y="230687"/>
                </a:moveTo>
                <a:cubicBezTo>
                  <a:pt x="4409233" y="-758358"/>
                  <a:pt x="7969380" y="1854214"/>
                  <a:pt x="12192000" y="230687"/>
                </a:cubicBezTo>
                <a:lnTo>
                  <a:pt x="12192000" y="1425005"/>
                </a:lnTo>
                <a:lnTo>
                  <a:pt x="0" y="1425005"/>
                </a:lnTo>
                <a:lnTo>
                  <a:pt x="0" y="230687"/>
                </a:lnTo>
                <a:close/>
              </a:path>
            </a:pathLst>
          </a:cu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F516-4295-66AC-7785-05B817A30EEC}"/>
              </a:ext>
            </a:extLst>
          </p:cNvPr>
          <p:cNvSpPr/>
          <p:nvPr/>
        </p:nvSpPr>
        <p:spPr>
          <a:xfrm>
            <a:off x="3062301" y="-1181368"/>
            <a:ext cx="914400" cy="914400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BF201DF-ACC5-BEDA-BA5B-444D13F76841}"/>
              </a:ext>
            </a:extLst>
          </p:cNvPr>
          <p:cNvGrpSpPr/>
          <p:nvPr/>
        </p:nvGrpSpPr>
        <p:grpSpPr>
          <a:xfrm>
            <a:off x="3756240" y="249139"/>
            <a:ext cx="4679520" cy="718439"/>
            <a:chOff x="3829426" y="249139"/>
            <a:chExt cx="4679520" cy="718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CC53DC-82DA-EBE5-60F3-8420C40E97A6}"/>
                </a:ext>
              </a:extLst>
            </p:cNvPr>
            <p:cNvSpPr txBox="1"/>
            <p:nvPr/>
          </p:nvSpPr>
          <p:spPr>
            <a:xfrm>
              <a:off x="3829426" y="64827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Background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761C4B-509F-2451-1AEB-E26258BE52AE}"/>
                </a:ext>
              </a:extLst>
            </p:cNvPr>
            <p:cNvSpPr txBox="1"/>
            <p:nvPr/>
          </p:nvSpPr>
          <p:spPr>
            <a:xfrm>
              <a:off x="6740433" y="648278"/>
              <a:ext cx="9557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Application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529BD-BA6B-870D-C2E1-B848655D0DD7}"/>
                </a:ext>
              </a:extLst>
            </p:cNvPr>
            <p:cNvSpPr txBox="1"/>
            <p:nvPr/>
          </p:nvSpPr>
          <p:spPr>
            <a:xfrm>
              <a:off x="5275303" y="629024"/>
              <a:ext cx="99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Introduce</a:t>
              </a:r>
              <a:endParaRPr lang="ko-KR" altLang="en-US" sz="16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B960C7-7AB2-31E4-9611-B88BC2B04798}"/>
                </a:ext>
              </a:extLst>
            </p:cNvPr>
            <p:cNvSpPr txBox="1"/>
            <p:nvPr/>
          </p:nvSpPr>
          <p:spPr>
            <a:xfrm>
              <a:off x="8048564" y="64827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End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9544764-EEB6-2B1F-0B64-748016C357CE}"/>
                </a:ext>
              </a:extLst>
            </p:cNvPr>
            <p:cNvCxnSpPr/>
            <p:nvPr/>
          </p:nvCxnSpPr>
          <p:spPr>
            <a:xfrm flipH="1">
              <a:off x="5020620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292F59D-FCA2-F6D9-2D84-68E0DE06A254}"/>
                </a:ext>
              </a:extLst>
            </p:cNvPr>
            <p:cNvCxnSpPr/>
            <p:nvPr/>
          </p:nvCxnSpPr>
          <p:spPr>
            <a:xfrm flipH="1">
              <a:off x="6522776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E9D6CC8-ACD4-49F9-55C2-A7238B133DF6}"/>
                </a:ext>
              </a:extLst>
            </p:cNvPr>
            <p:cNvCxnSpPr/>
            <p:nvPr/>
          </p:nvCxnSpPr>
          <p:spPr>
            <a:xfrm flipH="1">
              <a:off x="7816964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FE3941B-072D-2DE7-6D5F-14F4CB7B1490}"/>
                </a:ext>
              </a:extLst>
            </p:cNvPr>
            <p:cNvSpPr/>
            <p:nvPr/>
          </p:nvSpPr>
          <p:spPr>
            <a:xfrm>
              <a:off x="7123089" y="319412"/>
              <a:ext cx="137908" cy="13790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00F83D2-F330-B0E7-2E38-905F6534847A}"/>
                </a:ext>
              </a:extLst>
            </p:cNvPr>
            <p:cNvSpPr/>
            <p:nvPr/>
          </p:nvSpPr>
          <p:spPr>
            <a:xfrm>
              <a:off x="8209801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158E17D-76BD-3C84-5458-378A7AEDC617}"/>
                </a:ext>
              </a:extLst>
            </p:cNvPr>
            <p:cNvSpPr/>
            <p:nvPr/>
          </p:nvSpPr>
          <p:spPr>
            <a:xfrm>
              <a:off x="5618571" y="249139"/>
              <a:ext cx="270278" cy="27027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6B2A975-6009-56C1-684A-FC60AC7521B2}"/>
                </a:ext>
              </a:extLst>
            </p:cNvPr>
            <p:cNvSpPr/>
            <p:nvPr/>
          </p:nvSpPr>
          <p:spPr>
            <a:xfrm>
              <a:off x="4277601" y="319412"/>
              <a:ext cx="137908" cy="13790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 descr="블랙, 어둠이(가) 표시된 사진&#10;&#10;자동 생성된 설명">
            <a:extLst>
              <a:ext uri="{FF2B5EF4-FFF2-40B4-BE49-F238E27FC236}">
                <a16:creationId xmlns:a16="http://schemas.microsoft.com/office/drawing/2014/main" id="{F0DFD3DB-34EC-49F5-34F0-D15FD7DDC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21" y="2668372"/>
            <a:ext cx="812361" cy="81236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AEFF7DE-F2B4-84C9-B905-D4CCA1999F96}"/>
              </a:ext>
            </a:extLst>
          </p:cNvPr>
          <p:cNvSpPr txBox="1"/>
          <p:nvPr/>
        </p:nvSpPr>
        <p:spPr>
          <a:xfrm>
            <a:off x="7329186" y="2039089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endParaRPr lang="ko-KR" altLang="en-US" sz="2400" dirty="0">
              <a:solidFill>
                <a:srgbClr val="E5004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29C9801-E589-9C5B-66EE-449DA17FDEA8}"/>
              </a:ext>
            </a:extLst>
          </p:cNvPr>
          <p:cNvGrpSpPr/>
          <p:nvPr/>
        </p:nvGrpSpPr>
        <p:grpSpPr>
          <a:xfrm>
            <a:off x="3517642" y="1725424"/>
            <a:ext cx="2153759" cy="2153759"/>
            <a:chOff x="5019119" y="1725424"/>
            <a:chExt cx="2153759" cy="2153759"/>
          </a:xfrm>
        </p:grpSpPr>
        <p:sp>
          <p:nvSpPr>
            <p:cNvPr id="21" name="원형: 비어 있음 20">
              <a:extLst>
                <a:ext uri="{FF2B5EF4-FFF2-40B4-BE49-F238E27FC236}">
                  <a16:creationId xmlns:a16="http://schemas.microsoft.com/office/drawing/2014/main" id="{DF36414F-680F-41B6-8186-72893322692C}"/>
                </a:ext>
              </a:extLst>
            </p:cNvPr>
            <p:cNvSpPr/>
            <p:nvPr/>
          </p:nvSpPr>
          <p:spPr>
            <a:xfrm>
              <a:off x="5019119" y="1725424"/>
              <a:ext cx="2153759" cy="2153759"/>
            </a:xfrm>
            <a:prstGeom prst="donut">
              <a:avLst>
                <a:gd name="adj" fmla="val 5460"/>
              </a:avLst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3" name="그림 3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4F98A78-202F-42E9-34AB-BD1D39505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113" y="2668372"/>
              <a:ext cx="890318" cy="89031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363EEA3-60FA-6782-780F-820ABE64A5FE}"/>
                </a:ext>
              </a:extLst>
            </p:cNvPr>
            <p:cNvSpPr txBox="1"/>
            <p:nvPr/>
          </p:nvSpPr>
          <p:spPr>
            <a:xfrm>
              <a:off x="5485895" y="2069866"/>
              <a:ext cx="1220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solidFill>
                    <a:srgbClr val="36B9B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 Data</a:t>
              </a:r>
              <a:endParaRPr lang="ko-KR" altLang="en-US" sz="2000" dirty="0">
                <a:solidFill>
                  <a:srgbClr val="36B9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EC1BA5-3B24-E510-FD68-236491B4F6A3}"/>
              </a:ext>
            </a:extLst>
          </p:cNvPr>
          <p:cNvSpPr txBox="1"/>
          <p:nvPr/>
        </p:nvSpPr>
        <p:spPr>
          <a:xfrm>
            <a:off x="3193664" y="4770407"/>
            <a:ext cx="623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저희가 제안하는 아이디어를 현실화하기 위해 사용된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기술입니다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마이데이터를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소비내역을 파악하고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AI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바탕으로 소비패턴을 파악합니다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064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AD9A8-C380-1651-47A2-39D60B6B18AE}"/>
              </a:ext>
            </a:extLst>
          </p:cNvPr>
          <p:cNvSpPr/>
          <p:nvPr/>
        </p:nvSpPr>
        <p:spPr>
          <a:xfrm>
            <a:off x="1016000" y="-1175657"/>
            <a:ext cx="914400" cy="914400"/>
          </a:xfrm>
          <a:prstGeom prst="rect">
            <a:avLst/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7873F6-C53B-4FD6-1D45-390A912CA0B2}"/>
              </a:ext>
            </a:extLst>
          </p:cNvPr>
          <p:cNvSpPr/>
          <p:nvPr/>
        </p:nvSpPr>
        <p:spPr>
          <a:xfrm>
            <a:off x="2032000" y="-1175657"/>
            <a:ext cx="914400" cy="914400"/>
          </a:xfrm>
          <a:prstGeom prst="rect">
            <a:avLst/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0B3BF-A0F1-B1E3-796F-4D8DF9D97761}"/>
              </a:ext>
            </a:extLst>
          </p:cNvPr>
          <p:cNvSpPr/>
          <p:nvPr/>
        </p:nvSpPr>
        <p:spPr>
          <a:xfrm>
            <a:off x="2033640" y="-2172798"/>
            <a:ext cx="914400" cy="914400"/>
          </a:xfrm>
          <a:prstGeom prst="rect">
            <a:avLst/>
          </a:prstGeom>
          <a:solidFill>
            <a:srgbClr val="008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07FD2B-1AB8-E285-B6A9-A61D3CC89033}"/>
              </a:ext>
            </a:extLst>
          </p:cNvPr>
          <p:cNvSpPr/>
          <p:nvPr/>
        </p:nvSpPr>
        <p:spPr>
          <a:xfrm>
            <a:off x="1016000" y="-2192251"/>
            <a:ext cx="914400" cy="914400"/>
          </a:xfrm>
          <a:prstGeom prst="rect">
            <a:avLst/>
          </a:prstGeom>
          <a:solidFill>
            <a:srgbClr val="F8E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F516-4295-66AC-7785-05B817A30EEC}"/>
              </a:ext>
            </a:extLst>
          </p:cNvPr>
          <p:cNvSpPr/>
          <p:nvPr/>
        </p:nvSpPr>
        <p:spPr>
          <a:xfrm>
            <a:off x="3062301" y="-1181368"/>
            <a:ext cx="914400" cy="914400"/>
          </a:xfrm>
          <a:prstGeom prst="rect">
            <a:avLst/>
          </a:prstGeom>
          <a:solidFill>
            <a:srgbClr val="4984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30BA7C-7865-EF51-AE95-270AEAB94ECF}"/>
              </a:ext>
            </a:extLst>
          </p:cNvPr>
          <p:cNvGrpSpPr/>
          <p:nvPr/>
        </p:nvGrpSpPr>
        <p:grpSpPr>
          <a:xfrm>
            <a:off x="3664936" y="244230"/>
            <a:ext cx="4862129" cy="723348"/>
            <a:chOff x="3756240" y="244230"/>
            <a:chExt cx="4862129" cy="7233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CC53DC-82DA-EBE5-60F3-8420C40E97A6}"/>
                </a:ext>
              </a:extLst>
            </p:cNvPr>
            <p:cNvSpPr txBox="1"/>
            <p:nvPr/>
          </p:nvSpPr>
          <p:spPr>
            <a:xfrm>
              <a:off x="3756240" y="64827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Background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761C4B-509F-2451-1AEB-E26258BE52AE}"/>
                </a:ext>
              </a:extLst>
            </p:cNvPr>
            <p:cNvSpPr txBox="1"/>
            <p:nvPr/>
          </p:nvSpPr>
          <p:spPr>
            <a:xfrm>
              <a:off x="6675953" y="629024"/>
              <a:ext cx="1124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400" spc="-10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defRPr>
              </a:lvl1pPr>
            </a:lstStyle>
            <a:p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Application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529BD-BA6B-870D-C2E1-B848655D0DD7}"/>
                </a:ext>
              </a:extLst>
            </p:cNvPr>
            <p:cNvSpPr txBox="1"/>
            <p:nvPr/>
          </p:nvSpPr>
          <p:spPr>
            <a:xfrm>
              <a:off x="5274732" y="648278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Introduce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B960C7-7AB2-31E4-9611-B88BC2B04798}"/>
                </a:ext>
              </a:extLst>
            </p:cNvPr>
            <p:cNvSpPr txBox="1"/>
            <p:nvPr/>
          </p:nvSpPr>
          <p:spPr>
            <a:xfrm>
              <a:off x="8157987" y="64827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00" dirty="0">
                  <a:ln>
                    <a:solidFill>
                      <a:srgbClr val="40404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End</a:t>
              </a:r>
              <a:endParaRPr lang="ko-KR" altLang="en-US" sz="1400" spc="-100" dirty="0">
                <a:ln>
                  <a:solidFill>
                    <a:srgbClr val="40404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9544764-EEB6-2B1F-0B64-748016C357CE}"/>
                </a:ext>
              </a:extLst>
            </p:cNvPr>
            <p:cNvCxnSpPr/>
            <p:nvPr/>
          </p:nvCxnSpPr>
          <p:spPr>
            <a:xfrm flipH="1">
              <a:off x="4947434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292F59D-FCA2-F6D9-2D84-68E0DE06A254}"/>
                </a:ext>
              </a:extLst>
            </p:cNvPr>
            <p:cNvCxnSpPr/>
            <p:nvPr/>
          </p:nvCxnSpPr>
          <p:spPr>
            <a:xfrm flipH="1">
              <a:off x="6449590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E9D6CC8-ACD4-49F9-55C2-A7238B133DF6}"/>
                </a:ext>
              </a:extLst>
            </p:cNvPr>
            <p:cNvCxnSpPr/>
            <p:nvPr/>
          </p:nvCxnSpPr>
          <p:spPr>
            <a:xfrm flipH="1">
              <a:off x="7926387" y="688764"/>
              <a:ext cx="71438" cy="21907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00F83D2-F330-B0E7-2E38-905F6534847A}"/>
                </a:ext>
              </a:extLst>
            </p:cNvPr>
            <p:cNvSpPr/>
            <p:nvPr/>
          </p:nvSpPr>
          <p:spPr>
            <a:xfrm>
              <a:off x="831922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6B2A975-6009-56C1-684A-FC60AC7521B2}"/>
                </a:ext>
              </a:extLst>
            </p:cNvPr>
            <p:cNvSpPr/>
            <p:nvPr/>
          </p:nvSpPr>
          <p:spPr>
            <a:xfrm>
              <a:off x="4204415" y="319412"/>
              <a:ext cx="137908" cy="13790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F4CCD9F-D456-66E9-8663-84AB6830820D}"/>
                </a:ext>
              </a:extLst>
            </p:cNvPr>
            <p:cNvSpPr/>
            <p:nvPr/>
          </p:nvSpPr>
          <p:spPr>
            <a:xfrm>
              <a:off x="7097471" y="244230"/>
              <a:ext cx="280988" cy="280988"/>
            </a:xfrm>
            <a:prstGeom prst="ellipse">
              <a:avLst/>
            </a:prstGeom>
            <a:solidFill>
              <a:srgbClr val="36B9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1E3DA10-D162-FB0E-752A-5FD3B0277ADD}"/>
                </a:ext>
              </a:extLst>
            </p:cNvPr>
            <p:cNvSpPr/>
            <p:nvPr/>
          </p:nvSpPr>
          <p:spPr>
            <a:xfrm>
              <a:off x="5630734" y="319412"/>
              <a:ext cx="137908" cy="137908"/>
            </a:xfrm>
            <a:prstGeom prst="ellipse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8EDB71DA-A64C-B03C-FBE9-736E9021E079}"/>
              </a:ext>
            </a:extLst>
          </p:cNvPr>
          <p:cNvSpPr/>
          <p:nvPr/>
        </p:nvSpPr>
        <p:spPr>
          <a:xfrm>
            <a:off x="594909" y="1147013"/>
            <a:ext cx="2153759" cy="2153759"/>
          </a:xfrm>
          <a:prstGeom prst="donut">
            <a:avLst>
              <a:gd name="adj" fmla="val 5460"/>
            </a:avLst>
          </a:pr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" name="그림 20" descr="블랙, 어둠이(가) 표시된 사진&#10;&#10;자동 생성된 설명">
            <a:extLst>
              <a:ext uri="{FF2B5EF4-FFF2-40B4-BE49-F238E27FC236}">
                <a16:creationId xmlns:a16="http://schemas.microsoft.com/office/drawing/2014/main" id="{C68F26B5-678C-DDDE-490F-C040821E8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1" y="1564235"/>
            <a:ext cx="1319315" cy="1319315"/>
          </a:xfrm>
          <a:prstGeom prst="rect">
            <a:avLst/>
          </a:prstGeom>
        </p:spPr>
      </p:pic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761161CA-FB92-F12E-862A-D4CC2DC5D3A6}"/>
              </a:ext>
            </a:extLst>
          </p:cNvPr>
          <p:cNvSpPr/>
          <p:nvPr/>
        </p:nvSpPr>
        <p:spPr>
          <a:xfrm>
            <a:off x="3664936" y="3482083"/>
            <a:ext cx="2153759" cy="2153759"/>
          </a:xfrm>
          <a:prstGeom prst="donut">
            <a:avLst>
              <a:gd name="adj" fmla="val 5460"/>
            </a:avLst>
          </a:pr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B051D63E-9474-EEF3-68A2-78726FAEA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18" y="3957065"/>
            <a:ext cx="1203795" cy="12037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52C001-33DB-8011-0F3B-91CE337048C3}"/>
              </a:ext>
            </a:extLst>
          </p:cNvPr>
          <p:cNvSpPr txBox="1"/>
          <p:nvPr/>
        </p:nvSpPr>
        <p:spPr>
          <a:xfrm>
            <a:off x="2985447" y="1550182"/>
            <a:ext cx="2291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36B9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MY Data</a:t>
            </a:r>
            <a:endParaRPr lang="ko-KR" altLang="en-US" sz="2800" dirty="0">
              <a:solidFill>
                <a:srgbClr val="36B9B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0A6C36-2CEB-F3C4-4AC2-53DEE4D1E841}"/>
              </a:ext>
            </a:extLst>
          </p:cNvPr>
          <p:cNvSpPr txBox="1"/>
          <p:nvPr/>
        </p:nvSpPr>
        <p:spPr>
          <a:xfrm>
            <a:off x="6127917" y="3829472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E5004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AI</a:t>
            </a:r>
            <a:endParaRPr lang="ko-KR" altLang="en-US" sz="2800" dirty="0">
              <a:solidFill>
                <a:srgbClr val="E5004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3410DC-D14B-3FF6-CB63-23F00D77C4F7}"/>
              </a:ext>
            </a:extLst>
          </p:cNvPr>
          <p:cNvSpPr txBox="1"/>
          <p:nvPr/>
        </p:nvSpPr>
        <p:spPr>
          <a:xfrm>
            <a:off x="2985447" y="2079408"/>
            <a:ext cx="569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마이데이터를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활용하여 사용자의 소비내역을 확보합니다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체크카드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신용카드를 포함하여 이체내역 또한 유의미한 소비내역으로 활용하기 위해 이체 후 간단한 항목을 제시하여 이용자가 직접 분류할 수 있도록 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329C8-233F-CCB6-B93A-CAEA9991FAD7}"/>
              </a:ext>
            </a:extLst>
          </p:cNvPr>
          <p:cNvSpPr txBox="1"/>
          <p:nvPr/>
        </p:nvSpPr>
        <p:spPr>
          <a:xfrm>
            <a:off x="6127917" y="4365498"/>
            <a:ext cx="569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확보된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마이데이터를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바탕으로 이용자의 현 재정상황을 파악하여 알고리즘을 활용하여 소비내역치를 조정합니다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이때 사용되는 알고리즘은 예측 알고리즘으로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수많은 과거 데이터를 기반으로 예측치를 측정합니다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2" name="직사각형 10">
            <a:extLst>
              <a:ext uri="{FF2B5EF4-FFF2-40B4-BE49-F238E27FC236}">
                <a16:creationId xmlns:a16="http://schemas.microsoft.com/office/drawing/2014/main" id="{A2C75737-F114-FB12-2B97-876AC9D3B246}"/>
              </a:ext>
            </a:extLst>
          </p:cNvPr>
          <p:cNvSpPr/>
          <p:nvPr/>
        </p:nvSpPr>
        <p:spPr>
          <a:xfrm>
            <a:off x="3517642" y="5721292"/>
            <a:ext cx="8674972" cy="1136708"/>
          </a:xfrm>
          <a:custGeom>
            <a:avLst/>
            <a:gdLst>
              <a:gd name="connsiteX0" fmla="*/ 0 w 8674359"/>
              <a:gd name="connsiteY0" fmla="*/ 0 h 923730"/>
              <a:gd name="connsiteX1" fmla="*/ 8674359 w 8674359"/>
              <a:gd name="connsiteY1" fmla="*/ 0 h 923730"/>
              <a:gd name="connsiteX2" fmla="*/ 8674359 w 8674359"/>
              <a:gd name="connsiteY2" fmla="*/ 923730 h 923730"/>
              <a:gd name="connsiteX3" fmla="*/ 0 w 8674359"/>
              <a:gd name="connsiteY3" fmla="*/ 923730 h 923730"/>
              <a:gd name="connsiteX4" fmla="*/ 0 w 8674359"/>
              <a:gd name="connsiteY4" fmla="*/ 0 h 923730"/>
              <a:gd name="connsiteX0" fmla="*/ 0 w 8674359"/>
              <a:gd name="connsiteY0" fmla="*/ 808652 h 1732382"/>
              <a:gd name="connsiteX1" fmla="*/ 8674359 w 8674359"/>
              <a:gd name="connsiteY1" fmla="*/ 808652 h 1732382"/>
              <a:gd name="connsiteX2" fmla="*/ 8674359 w 8674359"/>
              <a:gd name="connsiteY2" fmla="*/ 1732382 h 1732382"/>
              <a:gd name="connsiteX3" fmla="*/ 0 w 8674359"/>
              <a:gd name="connsiteY3" fmla="*/ 1732382 h 1732382"/>
              <a:gd name="connsiteX4" fmla="*/ 0 w 8674359"/>
              <a:gd name="connsiteY4" fmla="*/ 808652 h 1732382"/>
              <a:gd name="connsiteX0" fmla="*/ 0 w 8674359"/>
              <a:gd name="connsiteY0" fmla="*/ 723075 h 1646805"/>
              <a:gd name="connsiteX1" fmla="*/ 8674359 w 8674359"/>
              <a:gd name="connsiteY1" fmla="*/ 723075 h 1646805"/>
              <a:gd name="connsiteX2" fmla="*/ 8674359 w 8674359"/>
              <a:gd name="connsiteY2" fmla="*/ 1646805 h 1646805"/>
              <a:gd name="connsiteX3" fmla="*/ 0 w 8674359"/>
              <a:gd name="connsiteY3" fmla="*/ 1646805 h 1646805"/>
              <a:gd name="connsiteX4" fmla="*/ 0 w 8674359"/>
              <a:gd name="connsiteY4" fmla="*/ 723075 h 1646805"/>
              <a:gd name="connsiteX0" fmla="*/ 0 w 8674359"/>
              <a:gd name="connsiteY0" fmla="*/ 949092 h 1872822"/>
              <a:gd name="connsiteX1" fmla="*/ 8665029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359"/>
              <a:gd name="connsiteY0" fmla="*/ 949092 h 1872822"/>
              <a:gd name="connsiteX1" fmla="*/ 8669792 w 8674359"/>
              <a:gd name="connsiteY1" fmla="*/ 667930 h 1872822"/>
              <a:gd name="connsiteX2" fmla="*/ 8674359 w 8674359"/>
              <a:gd name="connsiteY2" fmla="*/ 1872822 h 1872822"/>
              <a:gd name="connsiteX3" fmla="*/ 0 w 8674359"/>
              <a:gd name="connsiteY3" fmla="*/ 1872822 h 1872822"/>
              <a:gd name="connsiteX4" fmla="*/ 0 w 8674359"/>
              <a:gd name="connsiteY4" fmla="*/ 949092 h 1872822"/>
              <a:gd name="connsiteX0" fmla="*/ 0 w 8674972"/>
              <a:gd name="connsiteY0" fmla="*/ 945736 h 1869466"/>
              <a:gd name="connsiteX1" fmla="*/ 8674554 w 8674972"/>
              <a:gd name="connsiteY1" fmla="*/ 668674 h 1869466"/>
              <a:gd name="connsiteX2" fmla="*/ 8674359 w 8674972"/>
              <a:gd name="connsiteY2" fmla="*/ 1869466 h 1869466"/>
              <a:gd name="connsiteX3" fmla="*/ 0 w 8674972"/>
              <a:gd name="connsiteY3" fmla="*/ 1869466 h 1869466"/>
              <a:gd name="connsiteX4" fmla="*/ 0 w 8674972"/>
              <a:gd name="connsiteY4" fmla="*/ 945736 h 1869466"/>
              <a:gd name="connsiteX0" fmla="*/ 0 w 8674972"/>
              <a:gd name="connsiteY0" fmla="*/ 657433 h 1581163"/>
              <a:gd name="connsiteX1" fmla="*/ 8674554 w 8674972"/>
              <a:gd name="connsiteY1" fmla="*/ 380371 h 1581163"/>
              <a:gd name="connsiteX2" fmla="*/ 8674359 w 8674972"/>
              <a:gd name="connsiteY2" fmla="*/ 1581163 h 1581163"/>
              <a:gd name="connsiteX3" fmla="*/ 0 w 8674972"/>
              <a:gd name="connsiteY3" fmla="*/ 1581163 h 1581163"/>
              <a:gd name="connsiteX4" fmla="*/ 0 w 8674972"/>
              <a:gd name="connsiteY4" fmla="*/ 657433 h 158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972" h="1581163">
                <a:moveTo>
                  <a:pt x="0" y="657433"/>
                </a:moveTo>
                <a:cubicBezTo>
                  <a:pt x="3003420" y="1077310"/>
                  <a:pt x="4559547" y="-763372"/>
                  <a:pt x="8674554" y="380371"/>
                </a:cubicBezTo>
                <a:cubicBezTo>
                  <a:pt x="8676076" y="782002"/>
                  <a:pt x="8672837" y="1179532"/>
                  <a:pt x="8674359" y="1581163"/>
                </a:cubicBezTo>
                <a:lnTo>
                  <a:pt x="0" y="1581163"/>
                </a:lnTo>
                <a:lnTo>
                  <a:pt x="0" y="657433"/>
                </a:lnTo>
                <a:close/>
              </a:path>
            </a:pathLst>
          </a:custGeom>
          <a:solidFill>
            <a:srgbClr val="E5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7">
            <a:extLst>
              <a:ext uri="{FF2B5EF4-FFF2-40B4-BE49-F238E27FC236}">
                <a16:creationId xmlns:a16="http://schemas.microsoft.com/office/drawing/2014/main" id="{EC3399AE-2040-1028-A8E9-DBFBA841522A}"/>
              </a:ext>
            </a:extLst>
          </p:cNvPr>
          <p:cNvSpPr/>
          <p:nvPr/>
        </p:nvSpPr>
        <p:spPr>
          <a:xfrm>
            <a:off x="0" y="5938384"/>
            <a:ext cx="12192000" cy="919616"/>
          </a:xfrm>
          <a:custGeom>
            <a:avLst/>
            <a:gdLst>
              <a:gd name="connsiteX0" fmla="*/ 0 w 12192000"/>
              <a:gd name="connsiteY0" fmla="*/ 0 h 1194318"/>
              <a:gd name="connsiteX1" fmla="*/ 12192000 w 12192000"/>
              <a:gd name="connsiteY1" fmla="*/ 0 h 1194318"/>
              <a:gd name="connsiteX2" fmla="*/ 12192000 w 12192000"/>
              <a:gd name="connsiteY2" fmla="*/ 1194318 h 1194318"/>
              <a:gd name="connsiteX3" fmla="*/ 0 w 12192000"/>
              <a:gd name="connsiteY3" fmla="*/ 1194318 h 1194318"/>
              <a:gd name="connsiteX4" fmla="*/ 0 w 12192000"/>
              <a:gd name="connsiteY4" fmla="*/ 0 h 1194318"/>
              <a:gd name="connsiteX0" fmla="*/ 0 w 12192000"/>
              <a:gd name="connsiteY0" fmla="*/ 439575 h 1633893"/>
              <a:gd name="connsiteX1" fmla="*/ 12192000 w 12192000"/>
              <a:gd name="connsiteY1" fmla="*/ 439575 h 1633893"/>
              <a:gd name="connsiteX2" fmla="*/ 12192000 w 12192000"/>
              <a:gd name="connsiteY2" fmla="*/ 1633893 h 1633893"/>
              <a:gd name="connsiteX3" fmla="*/ 0 w 12192000"/>
              <a:gd name="connsiteY3" fmla="*/ 1633893 h 1633893"/>
              <a:gd name="connsiteX4" fmla="*/ 0 w 12192000"/>
              <a:gd name="connsiteY4" fmla="*/ 439575 h 1633893"/>
              <a:gd name="connsiteX0" fmla="*/ 0 w 12192000"/>
              <a:gd name="connsiteY0" fmla="*/ 230687 h 1425005"/>
              <a:gd name="connsiteX1" fmla="*/ 12192000 w 12192000"/>
              <a:gd name="connsiteY1" fmla="*/ 230687 h 1425005"/>
              <a:gd name="connsiteX2" fmla="*/ 12192000 w 12192000"/>
              <a:gd name="connsiteY2" fmla="*/ 1425005 h 1425005"/>
              <a:gd name="connsiteX3" fmla="*/ 0 w 12192000"/>
              <a:gd name="connsiteY3" fmla="*/ 1425005 h 1425005"/>
              <a:gd name="connsiteX4" fmla="*/ 0 w 12192000"/>
              <a:gd name="connsiteY4" fmla="*/ 230687 h 14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25005">
                <a:moveTo>
                  <a:pt x="0" y="230687"/>
                </a:moveTo>
                <a:cubicBezTo>
                  <a:pt x="4409233" y="-758358"/>
                  <a:pt x="7969380" y="1854214"/>
                  <a:pt x="12192000" y="230687"/>
                </a:cubicBezTo>
                <a:lnTo>
                  <a:pt x="12192000" y="1425005"/>
                </a:lnTo>
                <a:lnTo>
                  <a:pt x="0" y="1425005"/>
                </a:lnTo>
                <a:lnTo>
                  <a:pt x="0" y="230687"/>
                </a:lnTo>
                <a:close/>
              </a:path>
            </a:pathLst>
          </a:custGeom>
          <a:solidFill>
            <a:srgbClr val="36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32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A996BE7E68AA4498ADCCBCAE8615DFF" ma:contentTypeVersion="0" ma:contentTypeDescription="새 문서를 만듭니다." ma:contentTypeScope="" ma:versionID="1312df4c23b750cc2a6db5fe52d559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b633badb302e3097c711c14431021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839634-1D8E-4EFF-9AD3-562A704FC6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D29AB7-FAC4-4764-A26D-2D61BF7B2A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D6334B-4C79-4279-882B-1496A42BE39C}">
  <ds:schemaRefs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1194</Words>
  <Application>Microsoft Office PowerPoint</Application>
  <PresentationFormat>와이드스크린</PresentationFormat>
  <Paragraphs>282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하나2.0 H</vt:lpstr>
      <vt:lpstr>Arial</vt:lpstr>
      <vt:lpstr>나눔스퀘어 Bold</vt:lpstr>
      <vt:lpstr>나눔스퀘어 ExtraBold</vt:lpstr>
      <vt:lpstr>나눔고딕 ExtraBold</vt:lpstr>
      <vt:lpstr>Lato Light</vt:lpstr>
      <vt:lpstr>하나2.0 R</vt:lpstr>
      <vt:lpstr>맑은 고딕</vt:lpstr>
      <vt:lpstr>나눔스퀘어</vt:lpstr>
      <vt:lpstr>G마켓 산스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이승범</dc:creator>
  <cp:lastModifiedBy>김건호</cp:lastModifiedBy>
  <cp:revision>30</cp:revision>
  <dcterms:created xsi:type="dcterms:W3CDTF">2023-07-11T15:07:45Z</dcterms:created>
  <dcterms:modified xsi:type="dcterms:W3CDTF">2024-06-29T14:35:25Z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0x010100BA996BE7E68AA4498ADCCBCAE8615DFF</vt:lpwstr>
  </property>
</Properties>
</file>