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EF367-A0FB-4F65-8AD5-1DC3EE59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87C73-5F19-4759-8F82-54DE2C1C8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264F8-6123-47C2-980F-759156D4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D6BC-1E8E-4936-8DDF-B309A02A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3E73A-38CB-415C-8BC4-557E8E32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8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5C76-DFC7-482C-A196-32AC7D3C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4A45D-8291-4340-B471-814BF52BF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D9045-0BC7-4C02-AB75-A86AF607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E0223-099A-49DD-AD75-53E4E2C9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E9E50-4771-4A61-BADF-B6119343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BCBA7-6029-4BCD-A081-D395078E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EECCA-5E11-4FF0-89A5-75F1521EE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36E92-8743-4D78-8760-14C37A3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CD592-BA7E-4B5B-A957-95D2484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7726D-B3EA-4D96-9155-0591A0D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93C2-534C-4BED-BE45-8AB80A4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8D85A-B5E1-4A9E-A0F5-A2BDFA45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85EFB-EFB0-40F0-B8DE-A0C9CF82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B19B1-6D36-4801-BD92-A7D90883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9A1D8-3F71-49F8-BBB1-A936300B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739-3C5E-4258-9DCA-9A06C6FF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8C435-6756-4C18-BE52-AB6408C6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FC5FF-1822-4CC5-A231-D64DB48D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0A6DE-1A9C-4936-A8F6-EB746607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6EBED-DB09-44B6-9ECD-1183F8E7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FD90-EA0B-455C-AE4F-87756BB7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98FDB-4FD0-47D8-8BE7-370710E12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4741B-5873-4941-B048-53C053F2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F1A88-DA8B-4AFB-A851-6A9E56C4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8FB4C-9DF6-4440-8EB6-FAFFDCB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E66F6-88B9-466A-8B90-FC6573D2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46805-0F8A-4BE4-BFD7-7DD6708A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1E336-26BC-425B-A7C9-C6A7B3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663B8-0FCD-4EE5-A886-F14995B53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C3E46-61BA-46CF-BD26-096E0EA4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770E37-B8C8-498A-8C3D-65BD7D1A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74FD-CF5F-4835-B445-9B091353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9165C-2A9C-4622-B263-5E785DE9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0C8F8F-9D42-4FA7-B61E-D48F97F3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0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C5EE6-C061-4A68-810E-610E6D2F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BA02B-C219-4D33-B5F3-706628BA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1F3837-323F-4495-940C-FE6011AA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B3AA2-8488-4F3A-BDD6-AFEC1E42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939A2E-F8C1-4775-ABF7-E9FB72D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C5F562-1454-477F-A051-9315E066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3EA4D4-6770-497E-B302-893316AD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06F2-3CF6-4503-AFE0-B641EB06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60C69-B19D-4370-8386-E834177D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49B8C-DE57-4AC5-904A-808C8366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BA369-D13F-43EF-8144-70ECA84B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120D2-0515-42EA-AD5A-DFD8D03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B0873-46A9-46DF-AAAA-09570FCC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EFF6D-C4FC-4856-8FB0-5826047A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215E9-1C58-455D-8CF3-F7A11BB6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3E5B0-6EC9-429E-949D-FB73D502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D08EE-E920-4799-B354-C96FFDDF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ED42B-3AC4-4B3A-8B05-35C99939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25F5C-986D-41BD-A547-1519DDDA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EEDDEF-AD2D-4AC1-A71A-5E0A9699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BAE9-3257-49DE-8CDE-791E8A0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AD5BA-5305-452B-B9F9-DCE7BD37C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4B07-D744-4CD5-A626-0E6BFAF613C6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663CC-C048-47DE-861C-A09FA8F6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C4593-E1C4-4809-94DB-6A5174BC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2556-A6E2-40BE-A48A-D0BA71D9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1F5E4-F7B2-4697-8514-5A915084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0"/>
            <a:ext cx="4761905" cy="476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ECCD8-2AD2-4600-B783-DF25CAE96E1A}"/>
              </a:ext>
            </a:extLst>
          </p:cNvPr>
          <p:cNvSpPr txBox="1"/>
          <p:nvPr/>
        </p:nvSpPr>
        <p:spPr>
          <a:xfrm>
            <a:off x="2277532" y="4243120"/>
            <a:ext cx="76369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“</a:t>
            </a:r>
            <a:r>
              <a:rPr lang="ko-KR" altLang="en-US" sz="5400" b="1" dirty="0">
                <a:solidFill>
                  <a:srgbClr val="00B0F0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첫번째 파도</a:t>
            </a:r>
            <a:r>
              <a:rPr lang="en-US" altLang="ko-KR" sz="5400" b="1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”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소개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홈페이지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59736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EB075-4372-4332-9B68-FAE1905E0132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로고와 캐치프레이즈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CBDF2-DF40-44E6-AEC0-E91B71A52869}"/>
              </a:ext>
            </a:extLst>
          </p:cNvPr>
          <p:cNvSpPr txBox="1"/>
          <p:nvPr/>
        </p:nvSpPr>
        <p:spPr>
          <a:xfrm>
            <a:off x="416443" y="5325848"/>
            <a:ext cx="489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TEAM SWAVE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6D06D-E0C4-4CDE-9DFA-EA9E987E9980}"/>
              </a:ext>
            </a:extLst>
          </p:cNvPr>
          <p:cNvSpPr txBox="1"/>
          <p:nvPr/>
        </p:nvSpPr>
        <p:spPr>
          <a:xfrm>
            <a:off x="2827540" y="4205377"/>
            <a:ext cx="653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“</a:t>
            </a:r>
            <a:r>
              <a:rPr lang="ko-KR" altLang="en-US" sz="2400" dirty="0">
                <a:solidFill>
                  <a:srgbClr val="0070C0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소프트웨어</a:t>
            </a:r>
            <a:r>
              <a:rPr lang="ko-KR" altLang="en-US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와 파도를 뜻하는 </a:t>
            </a:r>
            <a:r>
              <a:rPr lang="en-US" altLang="ko-KR" sz="2400" dirty="0">
                <a:solidFill>
                  <a:srgbClr val="0070C0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WAVE</a:t>
            </a:r>
            <a:r>
              <a:rPr lang="ko-KR" altLang="en-US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합성어</a:t>
            </a:r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831158-2748-4E62-ABB1-C594FC33F574}"/>
              </a:ext>
            </a:extLst>
          </p:cNvPr>
          <p:cNvSpPr/>
          <p:nvPr/>
        </p:nvSpPr>
        <p:spPr>
          <a:xfrm>
            <a:off x="5055327" y="52642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사회가 바라는 소프트웨어 엔지니어의 역량을 키우고 파도를 일으키겠다고 마음을 다지면서 제작한 로고입니다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61CDF4-20FC-4387-A5EB-CF9EEF421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20476" r="20582" b="23145"/>
          <a:stretch/>
        </p:blipFill>
        <p:spPr>
          <a:xfrm>
            <a:off x="4607794" y="947376"/>
            <a:ext cx="2976407" cy="28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8C7F3-525D-420B-822A-B8A0B4032BD3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HOME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EE13A-B947-4ED0-AC60-74DB0141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"/>
          <a:stretch/>
        </p:blipFill>
        <p:spPr>
          <a:xfrm>
            <a:off x="385786" y="2139420"/>
            <a:ext cx="6254191" cy="3370129"/>
          </a:xfrm>
          <a:prstGeom prst="rect">
            <a:avLst/>
          </a:prstGeom>
        </p:spPr>
      </p:pic>
      <p:sp>
        <p:nvSpPr>
          <p:cNvPr id="7" name="칠각형 6">
            <a:extLst>
              <a:ext uri="{FF2B5EF4-FFF2-40B4-BE49-F238E27FC236}">
                <a16:creationId xmlns:a16="http://schemas.microsoft.com/office/drawing/2014/main" id="{286621C7-AF8F-4B18-82BE-59D4DDB03264}"/>
              </a:ext>
            </a:extLst>
          </p:cNvPr>
          <p:cNvSpPr/>
          <p:nvPr/>
        </p:nvSpPr>
        <p:spPr>
          <a:xfrm>
            <a:off x="528661" y="2619375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칠각형 7">
            <a:extLst>
              <a:ext uri="{FF2B5EF4-FFF2-40B4-BE49-F238E27FC236}">
                <a16:creationId xmlns:a16="http://schemas.microsoft.com/office/drawing/2014/main" id="{572A0604-F4F0-4549-90A5-D4877DF46E32}"/>
              </a:ext>
            </a:extLst>
          </p:cNvPr>
          <p:cNvSpPr/>
          <p:nvPr/>
        </p:nvSpPr>
        <p:spPr>
          <a:xfrm>
            <a:off x="2481286" y="4838700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ABAD8-6822-435C-80A8-D8A35B08497B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43CE2-177B-405F-B389-6AC9AC76C65C}"/>
              </a:ext>
            </a:extLst>
          </p:cNvPr>
          <p:cNvSpPr txBox="1"/>
          <p:nvPr/>
        </p:nvSpPr>
        <p:spPr>
          <a:xfrm>
            <a:off x="7025763" y="2385176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네비게이션 사용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부트스트랩 참조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드롭다운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유틸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사용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AAD0D-2F1E-4159-B4AA-06A6E57B1308}"/>
              </a:ext>
            </a:extLst>
          </p:cNvPr>
          <p:cNvSpPr txBox="1"/>
          <p:nvPr/>
        </p:nvSpPr>
        <p:spPr>
          <a:xfrm>
            <a:off x="7025763" y="2961201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Typewriter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사용하여 화면에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Text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입력하는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기능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칠각형 11">
            <a:extLst>
              <a:ext uri="{FF2B5EF4-FFF2-40B4-BE49-F238E27FC236}">
                <a16:creationId xmlns:a16="http://schemas.microsoft.com/office/drawing/2014/main" id="{ABCFF45E-C99D-4865-8472-B724E14AC7E0}"/>
              </a:ext>
            </a:extLst>
          </p:cNvPr>
          <p:cNvSpPr/>
          <p:nvPr/>
        </p:nvSpPr>
        <p:spPr>
          <a:xfrm>
            <a:off x="2652736" y="2133588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85DB8-036F-4550-B14A-5B7FFF1ADA5A}"/>
              </a:ext>
            </a:extLst>
          </p:cNvPr>
          <p:cNvSpPr txBox="1"/>
          <p:nvPr/>
        </p:nvSpPr>
        <p:spPr>
          <a:xfrm>
            <a:off x="7025763" y="3537226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3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브라우저 헤더 부분에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SWAVE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로고 삽입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55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8C7F3-525D-420B-822A-B8A0B4032BD3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VISION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ABAD8-6822-435C-80A8-D8A35B08497B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43CE2-177B-405F-B389-6AC9AC76C65C}"/>
              </a:ext>
            </a:extLst>
          </p:cNvPr>
          <p:cNvSpPr txBox="1"/>
          <p:nvPr/>
        </p:nvSpPr>
        <p:spPr>
          <a:xfrm>
            <a:off x="7025763" y="2385176"/>
            <a:ext cx="5018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색상이 자동으로 바뀌게 설정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에 마우스 포인터를 올릴 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‘Software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 세상에 파도를 일으키자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는 문구가 나오도록 애니메이션 기능 설정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AAD0D-2F1E-4159-B4AA-06A6E57B1308}"/>
              </a:ext>
            </a:extLst>
          </p:cNvPr>
          <p:cNvSpPr txBox="1"/>
          <p:nvPr/>
        </p:nvSpPr>
        <p:spPr>
          <a:xfrm>
            <a:off x="7025763" y="3362819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카카오엔터프라이즈에서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배우는 강의와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TEAM 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만의 컨셉으로 다섯 가지 비전 제작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C758CA-2344-48F2-B110-987CBAE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3" y="2097221"/>
            <a:ext cx="6001366" cy="3252172"/>
          </a:xfrm>
          <a:prstGeom prst="rect">
            <a:avLst/>
          </a:prstGeom>
        </p:spPr>
      </p:pic>
      <p:sp>
        <p:nvSpPr>
          <p:cNvPr id="7" name="칠각형 6">
            <a:extLst>
              <a:ext uri="{FF2B5EF4-FFF2-40B4-BE49-F238E27FC236}">
                <a16:creationId xmlns:a16="http://schemas.microsoft.com/office/drawing/2014/main" id="{286621C7-AF8F-4B18-82BE-59D4DDB03264}"/>
              </a:ext>
            </a:extLst>
          </p:cNvPr>
          <p:cNvSpPr/>
          <p:nvPr/>
        </p:nvSpPr>
        <p:spPr>
          <a:xfrm>
            <a:off x="2786086" y="3086100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칠각형 15">
            <a:extLst>
              <a:ext uri="{FF2B5EF4-FFF2-40B4-BE49-F238E27FC236}">
                <a16:creationId xmlns:a16="http://schemas.microsoft.com/office/drawing/2014/main" id="{6861EE38-718C-4377-958C-E03EEC3E0AE3}"/>
              </a:ext>
            </a:extLst>
          </p:cNvPr>
          <p:cNvSpPr/>
          <p:nvPr/>
        </p:nvSpPr>
        <p:spPr>
          <a:xfrm>
            <a:off x="700111" y="4412887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2F47E4-D255-46A0-A8C1-2B7FCBEA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2" y="2234312"/>
            <a:ext cx="6095999" cy="3303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2D797-C6BA-4B24-B101-9490F895EFEE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VISION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C88-027F-4ABE-8049-DBBCF770EFC9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83E43-491D-44F5-BCF5-7F5CAB9492F5}"/>
              </a:ext>
            </a:extLst>
          </p:cNvPr>
          <p:cNvSpPr txBox="1"/>
          <p:nvPr/>
        </p:nvSpPr>
        <p:spPr>
          <a:xfrm>
            <a:off x="7025763" y="2385176"/>
            <a:ext cx="5018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색상이 자동으로 바뀌게 설정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에 마우스 포인터를 올릴 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‘Software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 세상에 파도를 일으키자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는 문구가 나오도록 애니메이션 기능 설정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95B6-21A6-41E6-BA4B-1EC13AAD5F87}"/>
              </a:ext>
            </a:extLst>
          </p:cNvPr>
          <p:cNvSpPr txBox="1"/>
          <p:nvPr/>
        </p:nvSpPr>
        <p:spPr>
          <a:xfrm>
            <a:off x="7025763" y="3362819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카카오엔터프라이즈에서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배우는 강의와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TEAM SWAVE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만의 컨셉으로 다섯 가지 비전 제작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6" name="칠각형 15">
            <a:extLst>
              <a:ext uri="{FF2B5EF4-FFF2-40B4-BE49-F238E27FC236}">
                <a16:creationId xmlns:a16="http://schemas.microsoft.com/office/drawing/2014/main" id="{195E7AA3-D904-44F9-9005-5E78D3242094}"/>
              </a:ext>
            </a:extLst>
          </p:cNvPr>
          <p:cNvSpPr/>
          <p:nvPr/>
        </p:nvSpPr>
        <p:spPr>
          <a:xfrm>
            <a:off x="909661" y="3641362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A6FE3-ABB7-48DA-BA69-109FD568A27B}"/>
              </a:ext>
            </a:extLst>
          </p:cNvPr>
          <p:cNvSpPr txBox="1"/>
          <p:nvPr/>
        </p:nvSpPr>
        <p:spPr>
          <a:xfrm>
            <a:off x="7025763" y="4125018"/>
            <a:ext cx="501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3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다섯가지의 개념을 선택하면 해당 개념의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Description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모달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형태로 볼 수 있음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모달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뒤의 랜딩페이지는 흐릿한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적용하고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뒷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배경에 마우스 클릭 이벤트가 발생할 경우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모달창이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사라지도록 설정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9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D797-C6BA-4B24-B101-9490F895EFEE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CONTENTS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C88-027F-4ABE-8049-DBBCF770EFC9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83E43-491D-44F5-BCF5-7F5CAB9492F5}"/>
              </a:ext>
            </a:extLst>
          </p:cNvPr>
          <p:cNvSpPr txBox="1"/>
          <p:nvPr/>
        </p:nvSpPr>
        <p:spPr>
          <a:xfrm>
            <a:off x="7025763" y="2385176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Date, Name, Description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을 선택할 경우 정렬 방식이 바뀌도록 설정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오름차순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&lt;-&gt;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내림차순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95B6-21A6-41E6-BA4B-1EC13AAD5F87}"/>
              </a:ext>
            </a:extLst>
          </p:cNvPr>
          <p:cNvSpPr txBox="1"/>
          <p:nvPr/>
        </p:nvSpPr>
        <p:spPr>
          <a:xfrm>
            <a:off x="7025763" y="3362819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Dense padding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을 선택할 경우 목록의 밀집도가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좁아짐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A6FE3-ABB7-48DA-BA69-109FD568A27B}"/>
              </a:ext>
            </a:extLst>
          </p:cNvPr>
          <p:cNvSpPr txBox="1"/>
          <p:nvPr/>
        </p:nvSpPr>
        <p:spPr>
          <a:xfrm>
            <a:off x="7025763" y="4125018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3 : 5, 10 , 25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선택하여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페이지네이션을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구현함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BD226-AF34-43E6-905D-66BE094B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0" y="2172758"/>
            <a:ext cx="6095999" cy="3303454"/>
          </a:xfrm>
          <a:prstGeom prst="rect">
            <a:avLst/>
          </a:prstGeom>
        </p:spPr>
      </p:pic>
      <p:sp>
        <p:nvSpPr>
          <p:cNvPr id="16" name="칠각형 15">
            <a:extLst>
              <a:ext uri="{FF2B5EF4-FFF2-40B4-BE49-F238E27FC236}">
                <a16:creationId xmlns:a16="http://schemas.microsoft.com/office/drawing/2014/main" id="{195E7AA3-D904-44F9-9005-5E78D3242094}"/>
              </a:ext>
            </a:extLst>
          </p:cNvPr>
          <p:cNvSpPr/>
          <p:nvPr/>
        </p:nvSpPr>
        <p:spPr>
          <a:xfrm>
            <a:off x="680510" y="2754508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칠각형 14">
            <a:extLst>
              <a:ext uri="{FF2B5EF4-FFF2-40B4-BE49-F238E27FC236}">
                <a16:creationId xmlns:a16="http://schemas.microsoft.com/office/drawing/2014/main" id="{7A3CED34-C92B-49E6-9C32-4AB45524D75D}"/>
              </a:ext>
            </a:extLst>
          </p:cNvPr>
          <p:cNvSpPr/>
          <p:nvPr/>
        </p:nvSpPr>
        <p:spPr>
          <a:xfrm>
            <a:off x="2852210" y="3714589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칠각형 17">
            <a:extLst>
              <a:ext uri="{FF2B5EF4-FFF2-40B4-BE49-F238E27FC236}">
                <a16:creationId xmlns:a16="http://schemas.microsoft.com/office/drawing/2014/main" id="{ECB9EE3C-01BE-4B35-A8E9-B02E5DAC106E}"/>
              </a:ext>
            </a:extLst>
          </p:cNvPr>
          <p:cNvSpPr/>
          <p:nvPr/>
        </p:nvSpPr>
        <p:spPr>
          <a:xfrm>
            <a:off x="5309660" y="3281529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A5B50-077E-422A-82A4-A4BFB2D8E156}"/>
              </a:ext>
            </a:extLst>
          </p:cNvPr>
          <p:cNvSpPr txBox="1"/>
          <p:nvPr/>
        </p:nvSpPr>
        <p:spPr>
          <a:xfrm>
            <a:off x="7025763" y="4887217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 :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mui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에서 제공해주는 게시글 라이브러리를 사용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8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D797-C6BA-4B24-B101-9490F895EFEE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CALENDAR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C88-027F-4ABE-8049-DBBCF770EFC9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83E43-491D-44F5-BCF5-7F5CAB9492F5}"/>
              </a:ext>
            </a:extLst>
          </p:cNvPr>
          <p:cNvSpPr txBox="1"/>
          <p:nvPr/>
        </p:nvSpPr>
        <p:spPr>
          <a:xfrm>
            <a:off x="7025763" y="2385176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Today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누르면 현재 날짜로 이동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95B6-21A6-41E6-BA4B-1EC13AAD5F87}"/>
              </a:ext>
            </a:extLst>
          </p:cNvPr>
          <p:cNvSpPr txBox="1"/>
          <p:nvPr/>
        </p:nvSpPr>
        <p:spPr>
          <a:xfrm>
            <a:off x="7025763" y="3362819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FullCalendar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라이브러리를 사용하여 제작함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83D0DC-66AF-4F4A-9E09-CC8D1E02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4" y="2083906"/>
            <a:ext cx="6423924" cy="3481158"/>
          </a:xfrm>
          <a:prstGeom prst="rect">
            <a:avLst/>
          </a:prstGeom>
        </p:spPr>
      </p:pic>
      <p:sp>
        <p:nvSpPr>
          <p:cNvPr id="16" name="칠각형 15">
            <a:extLst>
              <a:ext uri="{FF2B5EF4-FFF2-40B4-BE49-F238E27FC236}">
                <a16:creationId xmlns:a16="http://schemas.microsoft.com/office/drawing/2014/main" id="{195E7AA3-D904-44F9-9005-5E78D3242094}"/>
              </a:ext>
            </a:extLst>
          </p:cNvPr>
          <p:cNvSpPr/>
          <p:nvPr/>
        </p:nvSpPr>
        <p:spPr>
          <a:xfrm>
            <a:off x="5753098" y="2475336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0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D797-C6BA-4B24-B101-9490F895EFEE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TEAMMATES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C88-027F-4ABE-8049-DBBCF770EFC9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83E43-491D-44F5-BCF5-7F5CAB9492F5}"/>
              </a:ext>
            </a:extLst>
          </p:cNvPr>
          <p:cNvSpPr txBox="1"/>
          <p:nvPr/>
        </p:nvSpPr>
        <p:spPr>
          <a:xfrm>
            <a:off x="7025763" y="2385176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mui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에서 제공해주는 포토카드 형태의 게시글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사용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95B6-21A6-41E6-BA4B-1EC13AAD5F87}"/>
              </a:ext>
            </a:extLst>
          </p:cNvPr>
          <p:cNvSpPr txBox="1"/>
          <p:nvPr/>
        </p:nvSpPr>
        <p:spPr>
          <a:xfrm>
            <a:off x="7025763" y="3022257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포토카드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더보기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버튼을 클릭하면 해당 학생의 상세 정보를 알 수 있음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489AB-3E3D-4590-8407-1C2AEC76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3" y="1978927"/>
            <a:ext cx="6552998" cy="3551104"/>
          </a:xfrm>
          <a:prstGeom prst="rect">
            <a:avLst/>
          </a:prstGeom>
        </p:spPr>
      </p:pic>
      <p:sp>
        <p:nvSpPr>
          <p:cNvPr id="16" name="칠각형 15">
            <a:extLst>
              <a:ext uri="{FF2B5EF4-FFF2-40B4-BE49-F238E27FC236}">
                <a16:creationId xmlns:a16="http://schemas.microsoft.com/office/drawing/2014/main" id="{195E7AA3-D904-44F9-9005-5E78D3242094}"/>
              </a:ext>
            </a:extLst>
          </p:cNvPr>
          <p:cNvSpPr/>
          <p:nvPr/>
        </p:nvSpPr>
        <p:spPr>
          <a:xfrm>
            <a:off x="2381248" y="2426997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칠각형 9">
            <a:extLst>
              <a:ext uri="{FF2B5EF4-FFF2-40B4-BE49-F238E27FC236}">
                <a16:creationId xmlns:a16="http://schemas.microsoft.com/office/drawing/2014/main" id="{783F3B18-D953-4527-B303-D81A9231BACC}"/>
              </a:ext>
            </a:extLst>
          </p:cNvPr>
          <p:cNvSpPr/>
          <p:nvPr/>
        </p:nvSpPr>
        <p:spPr>
          <a:xfrm>
            <a:off x="3209825" y="3670596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A7CC85-7F82-418E-91F4-0F3FE86FC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D797-C6BA-4B24-B101-9490F895EFEE}"/>
              </a:ext>
            </a:extLst>
          </p:cNvPr>
          <p:cNvSpPr txBox="1"/>
          <p:nvPr/>
        </p:nvSpPr>
        <p:spPr>
          <a:xfrm>
            <a:off x="2277532" y="267750"/>
            <a:ext cx="76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팀 페이지 화면 소개 </a:t>
            </a:r>
            <a:r>
              <a:rPr lang="en-US" altLang="ko-KR" sz="28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: TEAMMATES</a:t>
            </a:r>
            <a:endParaRPr lang="ko-KR" altLang="en-US" sz="28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C88-027F-4ABE-8049-DBBCF770EFC9}"/>
              </a:ext>
            </a:extLst>
          </p:cNvPr>
          <p:cNvSpPr txBox="1"/>
          <p:nvPr/>
        </p:nvSpPr>
        <p:spPr>
          <a:xfrm>
            <a:off x="6906679" y="1748095"/>
            <a:ext cx="501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STACK</a:t>
            </a:r>
            <a:endParaRPr lang="ko-KR" altLang="en-US" sz="2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83E43-491D-44F5-BCF5-7F5CAB9492F5}"/>
              </a:ext>
            </a:extLst>
          </p:cNvPr>
          <p:cNvSpPr txBox="1"/>
          <p:nvPr/>
        </p:nvSpPr>
        <p:spPr>
          <a:xfrm>
            <a:off x="7025763" y="2385176"/>
            <a:ext cx="50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 :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mui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에서 제공해주는 포토카드 형태의 게시글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사용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95B6-21A6-41E6-BA4B-1EC13AAD5F87}"/>
              </a:ext>
            </a:extLst>
          </p:cNvPr>
          <p:cNvSpPr txBox="1"/>
          <p:nvPr/>
        </p:nvSpPr>
        <p:spPr>
          <a:xfrm>
            <a:off x="7025763" y="3022257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포토카드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더보기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버튼을 클릭하면 해당 학생의 상세 정보를 알 수 있음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1BCF4F-8E34-447C-8C77-1A27C35E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" y="2009907"/>
            <a:ext cx="6552998" cy="3551104"/>
          </a:xfrm>
          <a:prstGeom prst="rect">
            <a:avLst/>
          </a:prstGeom>
        </p:spPr>
      </p:pic>
      <p:sp>
        <p:nvSpPr>
          <p:cNvPr id="16" name="칠각형 15">
            <a:extLst>
              <a:ext uri="{FF2B5EF4-FFF2-40B4-BE49-F238E27FC236}">
                <a16:creationId xmlns:a16="http://schemas.microsoft.com/office/drawing/2014/main" id="{195E7AA3-D904-44F9-9005-5E78D3242094}"/>
              </a:ext>
            </a:extLst>
          </p:cNvPr>
          <p:cNvSpPr/>
          <p:nvPr/>
        </p:nvSpPr>
        <p:spPr>
          <a:xfrm>
            <a:off x="1428748" y="2521503"/>
            <a:ext cx="342900" cy="342900"/>
          </a:xfrm>
          <a:prstGeom prst="heptagon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F53EC-23C3-441C-912F-5C7AB42FC1BB}"/>
              </a:ext>
            </a:extLst>
          </p:cNvPr>
          <p:cNvSpPr txBox="1"/>
          <p:nvPr/>
        </p:nvSpPr>
        <p:spPr>
          <a:xfrm>
            <a:off x="7025763" y="3874781"/>
            <a:ext cx="50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3 :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드롭다운 형태로 해당 학생을 클릭하면 포부와 상세 정보를 알 수 있음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1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358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네오 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기현 김</dc:creator>
  <cp:lastModifiedBy>기현 김</cp:lastModifiedBy>
  <cp:revision>7</cp:revision>
  <dcterms:created xsi:type="dcterms:W3CDTF">2023-03-19T11:17:34Z</dcterms:created>
  <dcterms:modified xsi:type="dcterms:W3CDTF">2023-03-19T12:29:48Z</dcterms:modified>
</cp:coreProperties>
</file>