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0D6E2-91F5-EFD5-4E2D-5332E9233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191DC-0FF2-CE60-AEED-C5EC70EB4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6F77C-88DC-2E56-2F27-F31BB6EF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CC7E-6B37-43A3-9384-6339CF288FC1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3E864-ECF7-3CF7-2530-3FB37E92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023D3-E2CE-83A1-9202-CE6EC5CE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9D78-5D3A-42EE-B015-C383F837C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9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09729-3FE3-4916-6D52-A4EA9461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5B8697-4F14-92EE-01F2-A3E54A5DE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487B33-5D70-A438-1AEF-0234B3ED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CC7E-6B37-43A3-9384-6339CF288FC1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C217D6-F210-D8EA-362B-625BA0E5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EF82E-B479-2073-2B0C-29F785D6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9D78-5D3A-42EE-B015-C383F837C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B514F4-F13C-F2A2-C0AA-A2F4196C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C52A9F-CF26-8780-A448-2ECA03ABD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F726A-B4D6-0A17-8B4D-D17D6E24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CC7E-6B37-43A3-9384-6339CF288FC1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A3EAA-46BC-0180-6B1C-8C68A6A9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87095-7B09-AC5E-1B44-ED417EE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9D78-5D3A-42EE-B015-C383F837C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75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BC31C-3AED-3462-DE39-854CBAB1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0BAD5-2FEB-36F3-380C-49A0974F5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7C41F-6C4D-8461-E51C-09EDDEE7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CC7E-6B37-43A3-9384-6339CF288FC1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77CF3-9EDB-E64F-8919-E6F458CC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5DF61-53B4-0CB9-F505-6FB4248D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9D78-5D3A-42EE-B015-C383F837C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08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4660B-BE19-3FBF-12C6-F66EC3FA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F0974A-CFCA-D89C-2A8B-1018D6195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D8FBD-A2B9-6F3B-6EF0-C2B931A4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CC7E-6B37-43A3-9384-6339CF288FC1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BDA5A-04C1-8E5C-39FA-B35B7E26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54432-BC73-F399-CFD9-01902833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9D78-5D3A-42EE-B015-C383F837C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89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4C0AD-4DFB-4DD9-8896-1162D0DA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713B9-90A9-BBB4-B06B-CE1552DFC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C3AE1A-6C19-3F4E-A50E-E19D247A8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5138B5-739B-E5AD-5094-1F6C09D9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CC7E-6B37-43A3-9384-6339CF288FC1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62266F-1682-7719-9494-D99DED85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BBAB59-5E8C-6829-E6A7-93E0FD47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9D78-5D3A-42EE-B015-C383F837C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63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3E869-21AA-0F35-1373-42F59673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0CFCE-439A-4336-AF2C-6E8E304C7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AD33C3-02BF-7C67-F74F-45238404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583EBE-A754-42C6-4C24-C40877467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ED56CD-C6CB-4811-4876-5E849C2B5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6E9DF4-8345-B11B-0A93-7CF7D15B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CC7E-6B37-43A3-9384-6339CF288FC1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161F54-DDB8-8403-4E6D-620383A3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873B1A-4CA4-BE1A-CE81-FECE063C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9D78-5D3A-42EE-B015-C383F837C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99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769F-29F8-6B07-C240-3460551D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30DA35-5F81-36F9-893C-A4891A32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CC7E-6B37-43A3-9384-6339CF288FC1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1E5E35-F189-FAB4-FD66-BF983070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500257-FA3A-6247-845D-23F7139D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9D78-5D3A-42EE-B015-C383F837C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3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81ADAC-A8A6-E087-D55A-BE104BFF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CC7E-6B37-43A3-9384-6339CF288FC1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9E7F3C-B821-BBD5-63E4-92F3C828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676F4E-41DE-73C5-7767-210BF17A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9D78-5D3A-42EE-B015-C383F837C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23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23F28-EA7A-5072-E00C-5FEFE5F45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CEA9F-370C-3F58-BCEF-E04F9F9ED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4CF7CD-3F0D-5683-FD4E-338AD9246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0B840-67A3-98C3-A23A-E1B5FA17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CC7E-6B37-43A3-9384-6339CF288FC1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EA2554-7E43-BE5C-C0B7-F862AB32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3E1CF-737A-DE5F-B697-DCFB296E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9D78-5D3A-42EE-B015-C383F837C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4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7DCC6-3154-5F22-B0E1-389B895E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B6ADE8-60C5-B89E-349D-234707FE4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A04A99-1CE4-8499-765E-2FD91D3C5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8040-DE35-C676-F4D8-E9BDBD3C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CC7E-6B37-43A3-9384-6339CF288FC1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23BE7A-0098-0EC0-A612-69D3DB7F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50C6BF-0BBC-144F-426C-6C172BD1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9D78-5D3A-42EE-B015-C383F837C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96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C21E56-E3C7-D0AC-4C67-92E96B80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B4BAA0-BDF1-B6DA-4BFE-FB786EAF1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BD1E3-2977-4E24-A9E7-AFAC339F7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6CC7E-6B37-43A3-9384-6339CF288FC1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4DB5A-B83E-29E0-ED44-F2161AC8B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C599A-A40D-15B9-1204-F5C94B55C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19D78-5D3A-42EE-B015-C383F837C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2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0252D84-390B-A078-5D25-91D4C3BE0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592678"/>
              </p:ext>
            </p:extLst>
          </p:nvPr>
        </p:nvGraphicFramePr>
        <p:xfrm>
          <a:off x="2189480" y="1764663"/>
          <a:ext cx="8128000" cy="385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824636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67810204"/>
                    </a:ext>
                  </a:extLst>
                </a:gridCol>
              </a:tblGrid>
              <a:tr h="963685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타겟 디바이스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갤럭시 휴대폰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(2400*1080)/20:9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34269"/>
                  </a:ext>
                </a:extLst>
              </a:tr>
              <a:tr h="963685"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개발 도구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Android studio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385665"/>
                  </a:ext>
                </a:extLst>
              </a:tr>
              <a:tr h="963685"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디자인 툴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pigma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664279"/>
                  </a:ext>
                </a:extLst>
              </a:tr>
              <a:tr h="963685"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협업 툴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Google meet,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github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, zoom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98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03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김기훈</dc:creator>
  <cp:lastModifiedBy>김기훈</cp:lastModifiedBy>
  <cp:revision>3</cp:revision>
  <dcterms:created xsi:type="dcterms:W3CDTF">2022-10-31T03:37:56Z</dcterms:created>
  <dcterms:modified xsi:type="dcterms:W3CDTF">2022-11-01T02:08:00Z</dcterms:modified>
</cp:coreProperties>
</file>