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0" r:id="rId2"/>
    <p:sldId id="261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42C8-FC1B-4179-B6B7-343707ED810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B22FEA-0FCC-4F56-835F-A24299C774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05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42C8-FC1B-4179-B6B7-343707ED810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FEA-0FCC-4F56-835F-A24299C774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2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42C8-FC1B-4179-B6B7-343707ED810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FEA-0FCC-4F56-835F-A24299C774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7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42C8-FC1B-4179-B6B7-343707ED810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FEA-0FCC-4F56-835F-A24299C774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42C8-FC1B-4179-B6B7-343707ED810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FEA-0FCC-4F56-835F-A24299C774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3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42C8-FC1B-4179-B6B7-343707ED810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FEA-0FCC-4F56-835F-A24299C774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42C8-FC1B-4179-B6B7-343707ED810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FEA-0FCC-4F56-835F-A24299C774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6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42C8-FC1B-4179-B6B7-343707ED810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FEA-0FCC-4F56-835F-A24299C774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6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42C8-FC1B-4179-B6B7-343707ED810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FEA-0FCC-4F56-835F-A24299C77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2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42C8-FC1B-4179-B6B7-343707ED810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FEA-0FCC-4F56-835F-A24299C774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1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CE42C8-FC1B-4179-B6B7-343707ED810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FEA-0FCC-4F56-835F-A24299C774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1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E42C8-FC1B-4179-B6B7-343707ED810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B22FEA-0FCC-4F56-835F-A24299C774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0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18BB3-FC5B-7109-B270-1D5C50B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8EDAA-3207-3B85-8DAA-815198C2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ko-KR" altLang="en-US" dirty="0"/>
              <a:t>일일 업적</a:t>
            </a:r>
            <a:r>
              <a:rPr lang="en-US" altLang="ko-KR" dirty="0"/>
              <a:t>,</a:t>
            </a:r>
            <a:r>
              <a:rPr lang="ko-KR" altLang="en-US" dirty="0"/>
              <a:t>보상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걸음 수</a:t>
            </a:r>
            <a:r>
              <a:rPr lang="en-US" altLang="ko-KR" dirty="0"/>
              <a:t>(</a:t>
            </a:r>
            <a:r>
              <a:rPr lang="ko-KR" altLang="en-US" dirty="0"/>
              <a:t>만보기</a:t>
            </a:r>
            <a:r>
              <a:rPr lang="en-US" altLang="ko-KR" dirty="0"/>
              <a:t>)</a:t>
            </a:r>
            <a:r>
              <a:rPr lang="ko-KR" altLang="en-US" dirty="0"/>
              <a:t>에 따라 보상 또는 업적 또는 등급 부여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출석체크 시 보상 지급</a:t>
            </a:r>
            <a:r>
              <a:rPr lang="en-US" altLang="ko-KR" dirty="0"/>
              <a:t>(</a:t>
            </a:r>
            <a:r>
              <a:rPr lang="ko-KR" altLang="en-US" dirty="0"/>
              <a:t>출석체크 형식을 일정 걸음 수만큼 걸으면 출석체크가 되는 식으로</a:t>
            </a:r>
            <a:r>
              <a:rPr lang="en-US" altLang="ko-KR" dirty="0"/>
              <a:t>?)</a:t>
            </a:r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일일 칼로리 섭취</a:t>
            </a:r>
            <a:r>
              <a:rPr lang="en-US" altLang="ko-KR" dirty="0"/>
              <a:t>(</a:t>
            </a:r>
            <a:r>
              <a:rPr lang="ko-KR" altLang="en-US" dirty="0" err="1"/>
              <a:t>입력할때마다</a:t>
            </a:r>
            <a:r>
              <a:rPr lang="ko-KR" altLang="en-US" dirty="0"/>
              <a:t> 기존 값에 추가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목표 한계량을 정하고 넘으면 감점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일일 </a:t>
            </a:r>
            <a:r>
              <a:rPr lang="ko-KR" altLang="en-US" dirty="0" err="1"/>
              <a:t>런닝</a:t>
            </a:r>
            <a:r>
              <a:rPr lang="en-US" altLang="ko-KR" dirty="0"/>
              <a:t>km</a:t>
            </a:r>
            <a:r>
              <a:rPr lang="ko-KR" altLang="en-US" dirty="0"/>
              <a:t>수</a:t>
            </a:r>
            <a:r>
              <a:rPr lang="en-US" altLang="ko-KR" dirty="0"/>
              <a:t>-&gt;</a:t>
            </a:r>
            <a:r>
              <a:rPr lang="ko-KR" altLang="en-US" dirty="0"/>
              <a:t>뛴 거리 수에 따라 등급 또는 보상 부여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가능하다면 앱에서 직접 측정하는 기능 구현</a:t>
            </a:r>
            <a:r>
              <a:rPr lang="en-US" altLang="ko-K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9993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F085-5045-21CF-D4A1-F39D18E8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71B4D-107C-725A-FF9A-29D3D3B2F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매주 미션 갱신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미션에 따른 업적 </a:t>
            </a:r>
            <a:r>
              <a:rPr lang="ko-KR" altLang="en-US" dirty="0" err="1"/>
              <a:t>뱃지</a:t>
            </a:r>
            <a:r>
              <a:rPr lang="en-US" altLang="ko-KR" dirty="0"/>
              <a:t>-</a:t>
            </a:r>
            <a:r>
              <a:rPr lang="ko-KR" altLang="en-US" dirty="0"/>
              <a:t>주마다 목표량을 제공하고 성공하면 업적 </a:t>
            </a:r>
            <a:r>
              <a:rPr lang="ko-KR" altLang="en-US" dirty="0" err="1"/>
              <a:t>뱃지</a:t>
            </a:r>
            <a:r>
              <a:rPr lang="ko-KR" altLang="en-US" dirty="0"/>
              <a:t> 수여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직접 운동을 </a:t>
            </a:r>
            <a:r>
              <a:rPr lang="ko-KR" altLang="en-US" dirty="0" err="1"/>
              <a:t>측정하는경우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러닝</a:t>
            </a:r>
            <a:r>
              <a:rPr lang="en-US" altLang="ko-KR" dirty="0"/>
              <a:t>, </a:t>
            </a:r>
            <a:r>
              <a:rPr lang="ko-KR" altLang="en-US" dirty="0"/>
              <a:t>자전거를 세분화하여 측정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 데이터 저장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 데이터를 저장하고 계정마다 활동 데이터를 휴대폰에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친구추가 기능</a:t>
            </a:r>
            <a:r>
              <a:rPr lang="en-US" altLang="ko-KR" dirty="0"/>
              <a:t>/</a:t>
            </a:r>
            <a:r>
              <a:rPr lang="ko-KR" altLang="en-US" dirty="0"/>
              <a:t>채팅 기능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 데이터를 이용해 친구 추가 기능 구현</a:t>
            </a:r>
            <a:r>
              <a:rPr lang="en-US" altLang="ko-KR" dirty="0"/>
              <a:t>, </a:t>
            </a:r>
            <a:r>
              <a:rPr lang="ko-KR" altLang="en-US" dirty="0"/>
              <a:t>간단한 채팅 기능까지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자신의 업적</a:t>
            </a:r>
            <a:r>
              <a:rPr lang="en-US" altLang="ko-KR" dirty="0"/>
              <a:t>, </a:t>
            </a:r>
            <a:r>
              <a:rPr lang="ko-KR" altLang="en-US" dirty="0"/>
              <a:t>트로피</a:t>
            </a:r>
            <a:r>
              <a:rPr lang="en-US" altLang="ko-KR" dirty="0"/>
              <a:t>, </a:t>
            </a:r>
            <a:r>
              <a:rPr lang="ko-KR" altLang="en-US" dirty="0" err="1"/>
              <a:t>뱃지</a:t>
            </a:r>
            <a:r>
              <a:rPr lang="ko-KR" altLang="en-US" dirty="0"/>
              <a:t> 등을 공유할 수 있는 기능</a:t>
            </a:r>
          </a:p>
        </p:txBody>
      </p:sp>
    </p:spTree>
    <p:extLst>
      <p:ext uri="{BB962C8B-B14F-4D97-AF65-F5344CB8AC3E}">
        <p14:creationId xmlns:p14="http://schemas.microsoft.com/office/powerpoint/2010/main" val="41894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C32DB-3377-4F16-4595-B5560560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0F62A-EF30-8820-2917-77492AE0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0565"/>
            <a:ext cx="9603275" cy="3831395"/>
          </a:xfrm>
        </p:spPr>
        <p:txBody>
          <a:bodyPr/>
          <a:lstStyle/>
          <a:p>
            <a:r>
              <a:rPr lang="ko-KR" altLang="en-US" dirty="0"/>
              <a:t>본인의 최고 기록 페이지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최고기록 갱신 시 보상</a:t>
            </a:r>
            <a:endParaRPr lang="en-US" altLang="ko-KR" dirty="0"/>
          </a:p>
          <a:p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몸무게를 이용해 </a:t>
            </a:r>
            <a:r>
              <a:rPr lang="en-US" altLang="ko-KR" dirty="0"/>
              <a:t>BMI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목표 한계를 정하고 일정 기간 내에 달성하면 보상</a:t>
            </a:r>
            <a:r>
              <a:rPr lang="en-US" altLang="ko-KR" dirty="0"/>
              <a:t>, </a:t>
            </a:r>
            <a:r>
              <a:rPr lang="ko-KR" altLang="en-US" dirty="0" err="1"/>
              <a:t>실패시</a:t>
            </a:r>
            <a:r>
              <a:rPr lang="ko-KR" altLang="en-US" dirty="0"/>
              <a:t> 점수 감점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꼭 밖에서 하는 운동이 아닌 홈 트레이닝 루틴도 추가하면 좋을 것 같음</a:t>
            </a:r>
            <a:r>
              <a:rPr lang="en-US" altLang="ko-KR" dirty="0"/>
              <a:t>.(</a:t>
            </a:r>
            <a:r>
              <a:rPr lang="ko-KR" altLang="en-US" dirty="0"/>
              <a:t>가능할 경우에만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홈 화면</a:t>
            </a:r>
            <a:r>
              <a:rPr lang="en-US" altLang="ko-KR" dirty="0"/>
              <a:t>-&gt;</a:t>
            </a:r>
            <a:r>
              <a:rPr lang="ko-KR" altLang="en-US" dirty="0"/>
              <a:t>아래 내용을 한 눈에 볼 수 있는 화면 제작</a:t>
            </a:r>
            <a:endParaRPr lang="en-US" altLang="ko-KR" dirty="0"/>
          </a:p>
          <a:p>
            <a:r>
              <a:rPr lang="ko-KR" altLang="en-US" dirty="0"/>
              <a:t>수익 창출 모델</a:t>
            </a:r>
            <a:r>
              <a:rPr lang="en-US" altLang="ko-KR" dirty="0"/>
              <a:t>?-&gt;</a:t>
            </a:r>
            <a:r>
              <a:rPr lang="ko-KR" altLang="en-US" dirty="0"/>
              <a:t>광고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7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8BD6-6CC0-8936-CB98-657B91D3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D69AF-11B0-4307-B4A1-629C732B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20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각 기능을 구현할 수 있는 기술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을 찾아보고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</a:t>
            </a:r>
            <a:r>
              <a:rPr lang="ko-KR" altLang="en-US" dirty="0"/>
              <a:t>기록 입력 기능</a:t>
            </a:r>
            <a:r>
              <a:rPr lang="en-US" altLang="ko-KR" dirty="0"/>
              <a:t>, </a:t>
            </a:r>
            <a:r>
              <a:rPr lang="ko-KR" altLang="en-US" dirty="0"/>
              <a:t>공유 기능</a:t>
            </a:r>
            <a:r>
              <a:rPr lang="en-US" altLang="ko-KR" dirty="0"/>
              <a:t>, </a:t>
            </a:r>
            <a:r>
              <a:rPr lang="ko-KR" altLang="en-US" dirty="0"/>
              <a:t>계산 기능</a:t>
            </a:r>
            <a:r>
              <a:rPr lang="en-US" altLang="ko-KR" dirty="0"/>
              <a:t>, </a:t>
            </a:r>
            <a:r>
              <a:rPr lang="ko-KR" altLang="en-US" dirty="0"/>
              <a:t>로그인 기능</a:t>
            </a:r>
            <a:r>
              <a:rPr lang="en-US" altLang="ko-KR" dirty="0"/>
              <a:t>, </a:t>
            </a:r>
            <a:r>
              <a:rPr lang="ko-KR" altLang="en-US" dirty="0"/>
              <a:t>데이터베이스 저장 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일정에 따라 앱 개발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</a:t>
            </a:r>
            <a:r>
              <a:rPr lang="ko-KR" altLang="en-US" dirty="0"/>
              <a:t>목표를 정하고</a:t>
            </a:r>
            <a:r>
              <a:rPr lang="en-US" altLang="ko-KR" dirty="0"/>
              <a:t>, </a:t>
            </a:r>
            <a:r>
              <a:rPr lang="ko-KR" altLang="en-US" dirty="0"/>
              <a:t>목표를 달성하기 힘들 땐 서로 도움을 주면서 목표를 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팀원끼리 테스트 실행 후</a:t>
            </a:r>
            <a:r>
              <a:rPr lang="en-US" altLang="ko-KR" dirty="0"/>
              <a:t>, </a:t>
            </a:r>
            <a:r>
              <a:rPr lang="ko-KR" altLang="en-US" dirty="0"/>
              <a:t>수정사항 및 변경사항 찾고 적용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</a:t>
            </a:r>
            <a:r>
              <a:rPr lang="ko-KR" altLang="en-US" dirty="0"/>
              <a:t>의도했던 기능이 전부 작동하는지 테스트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소규모로 인원 모집 후 테스트 진행</a:t>
            </a:r>
            <a:r>
              <a:rPr lang="en-US" altLang="ko-KR" dirty="0"/>
              <a:t>, </a:t>
            </a:r>
            <a:r>
              <a:rPr lang="ko-KR" altLang="en-US" dirty="0"/>
              <a:t>최종 수정사항 및 변경사항 적용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</a:t>
            </a:r>
            <a:r>
              <a:rPr lang="ko-KR" altLang="en-US" dirty="0"/>
              <a:t>피드백을 받고 기능 추가 및 수정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</a:t>
            </a:r>
            <a:r>
              <a:rPr lang="ko-KR" altLang="en-US" dirty="0"/>
              <a:t>대상 고객을 상대로 서비스 개시</a:t>
            </a:r>
          </a:p>
        </p:txBody>
      </p:sp>
    </p:spTree>
    <p:extLst>
      <p:ext uri="{BB962C8B-B14F-4D97-AF65-F5344CB8AC3E}">
        <p14:creationId xmlns:p14="http://schemas.microsoft.com/office/powerpoint/2010/main" val="58988616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191</TotalTime>
  <Words>321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갤러리</vt:lpstr>
      <vt:lpstr>필요한 내용</vt:lpstr>
      <vt:lpstr>필요한 내용</vt:lpstr>
      <vt:lpstr>필요한 내용</vt:lpstr>
      <vt:lpstr>추진방법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헬스 케어 어플: 사람이 운동을 한다면 사람들에게 보여질 수 있는 트로피, 보상을 공유하거나 보여주는 형식</dc:title>
  <dc:creator>현윤 심</dc:creator>
  <cp:lastModifiedBy>현윤 심</cp:lastModifiedBy>
  <cp:revision>9</cp:revision>
  <dcterms:created xsi:type="dcterms:W3CDTF">2022-10-29T12:26:12Z</dcterms:created>
  <dcterms:modified xsi:type="dcterms:W3CDTF">2022-11-01T10:12:58Z</dcterms:modified>
</cp:coreProperties>
</file>