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0617" y="1994351"/>
            <a:ext cx="19533894" cy="5366231"/>
            <a:chOff x="-340617" y="1994351"/>
            <a:chExt cx="19533894" cy="5366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0617" y="1994351"/>
              <a:ext cx="19533894" cy="53662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60238" y="2303012"/>
            <a:ext cx="20933078" cy="5389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868" y="7725771"/>
            <a:ext cx="2605686" cy="1517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69516" y="2109487"/>
            <a:ext cx="21161476" cy="69174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0467" y="7671476"/>
            <a:ext cx="2825200" cy="1745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62"/>
            <a:ext cx="4145010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6939" y="497654"/>
            <a:ext cx="9569976" cy="8315616"/>
            <a:chOff x="8346939" y="497654"/>
            <a:chExt cx="9569976" cy="83156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6939" y="497654"/>
              <a:ext cx="9569976" cy="8315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4612" y="3092571"/>
            <a:ext cx="5437762" cy="6448591"/>
            <a:chOff x="12014612" y="3092571"/>
            <a:chExt cx="5437762" cy="64485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14612" y="3092571"/>
              <a:ext cx="5437762" cy="6448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346" y="4053197"/>
            <a:ext cx="6943450" cy="2679211"/>
            <a:chOff x="788346" y="4053197"/>
            <a:chExt cx="6943450" cy="26792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46" y="4053197"/>
              <a:ext cx="6943450" cy="26792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9486" y="4684034"/>
            <a:ext cx="1693671" cy="407817"/>
            <a:chOff x="12199486" y="4684034"/>
            <a:chExt cx="1693671" cy="4078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9486" y="4684034"/>
              <a:ext cx="1693671" cy="407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0328" y="470588"/>
            <a:ext cx="9850243" cy="8430388"/>
            <a:chOff x="8020328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0328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9187" y="3971577"/>
            <a:ext cx="6715804" cy="4546682"/>
            <a:chOff x="889187" y="3971577"/>
            <a:chExt cx="6715804" cy="45466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187" y="3971577"/>
              <a:ext cx="6715804" cy="4546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033" y="6698699"/>
            <a:ext cx="3167930" cy="1668299"/>
            <a:chOff x="1264033" y="6698699"/>
            <a:chExt cx="3167930" cy="1668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033" y="6698699"/>
              <a:ext cx="3167930" cy="1668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758" y="4035079"/>
            <a:ext cx="6171429" cy="3740260"/>
            <a:chOff x="917758" y="4035079"/>
            <a:chExt cx="6171429" cy="37402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758" y="4035079"/>
              <a:ext cx="6171429" cy="3740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4418" y="1182200"/>
            <a:ext cx="2499626" cy="2270192"/>
            <a:chOff x="8044418" y="1182200"/>
            <a:chExt cx="2499626" cy="22701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4418" y="1182200"/>
              <a:ext cx="2499626" cy="22701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758" y="4035079"/>
            <a:ext cx="6171429" cy="3740260"/>
            <a:chOff x="917758" y="4035079"/>
            <a:chExt cx="6171429" cy="37402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758" y="4035079"/>
              <a:ext cx="6171429" cy="3740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7871" y="5905209"/>
            <a:ext cx="4588647" cy="1870130"/>
            <a:chOff x="1117871" y="5905209"/>
            <a:chExt cx="4588647" cy="18701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7871" y="5905209"/>
              <a:ext cx="4588647" cy="187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3278" y="591510"/>
            <a:ext cx="6262606" cy="5496438"/>
            <a:chOff x="4443278" y="591510"/>
            <a:chExt cx="6262606" cy="54964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3278" y="591510"/>
              <a:ext cx="6262606" cy="54964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6136" y="591510"/>
            <a:ext cx="6262606" cy="3899799"/>
            <a:chOff x="10336136" y="591510"/>
            <a:chExt cx="6262606" cy="3899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6136" y="591510"/>
              <a:ext cx="6262606" cy="38997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76939" y="5981693"/>
            <a:ext cx="22880872" cy="13241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61121" y="6873950"/>
            <a:ext cx="22817599" cy="14117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60693" y="7892838"/>
            <a:ext cx="22880872" cy="1324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810531" y="6067836"/>
            <a:ext cx="6069600" cy="3264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10804" y="470588"/>
            <a:ext cx="9859936" cy="8446293"/>
            <a:chOff x="8010804" y="470588"/>
            <a:chExt cx="9859936" cy="8446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804" y="470588"/>
              <a:ext cx="9859936" cy="8446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187" y="3996706"/>
            <a:ext cx="6559934" cy="5186566"/>
            <a:chOff x="889187" y="3996706"/>
            <a:chExt cx="6559934" cy="51865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187" y="3996706"/>
              <a:ext cx="6559934" cy="5186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10804" y="453782"/>
            <a:ext cx="9869621" cy="8463489"/>
            <a:chOff x="8010804" y="453782"/>
            <a:chExt cx="9869621" cy="84634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0804" y="453782"/>
              <a:ext cx="9869621" cy="8463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24163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10804" y="470588"/>
            <a:ext cx="9859936" cy="8446293"/>
            <a:chOff x="8010804" y="470588"/>
            <a:chExt cx="9859936" cy="8446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804" y="470588"/>
              <a:ext cx="9859936" cy="8446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10804" y="453782"/>
            <a:ext cx="9869621" cy="8463489"/>
            <a:chOff x="8010804" y="453782"/>
            <a:chExt cx="9869621" cy="84634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0804" y="453782"/>
              <a:ext cx="9869621" cy="84634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10804" y="470588"/>
            <a:ext cx="9879328" cy="8448958"/>
            <a:chOff x="8010804" y="470588"/>
            <a:chExt cx="9879328" cy="84489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0804" y="470588"/>
              <a:ext cx="9879328" cy="844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7758" y="3989916"/>
            <a:ext cx="6518142" cy="3045062"/>
            <a:chOff x="917758" y="3989916"/>
            <a:chExt cx="6518142" cy="30450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758" y="3989916"/>
              <a:ext cx="6518142" cy="30450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305" y="883090"/>
            <a:ext cx="2519744" cy="775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94" y="1300859"/>
            <a:ext cx="3433686" cy="2610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758" y="3524603"/>
            <a:ext cx="375065" cy="72881"/>
            <a:chOff x="917758" y="3524603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8" y="3524603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10804" y="470588"/>
            <a:ext cx="9850243" cy="8430388"/>
            <a:chOff x="8010804" y="470588"/>
            <a:chExt cx="9850243" cy="84303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804" y="470588"/>
              <a:ext cx="9850243" cy="84303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3998" y="470588"/>
            <a:ext cx="9876743" cy="8460690"/>
            <a:chOff x="7993998" y="470588"/>
            <a:chExt cx="9876743" cy="8460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3998" y="470588"/>
              <a:ext cx="9876743" cy="8460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7506" y="4063933"/>
            <a:ext cx="6794568" cy="3343241"/>
            <a:chOff x="687506" y="4063933"/>
            <a:chExt cx="6794568" cy="33432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506" y="4063933"/>
              <a:ext cx="6794568" cy="3343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2023-10-04T04:59:54Z</dcterms:created>
  <dcterms:modified xsi:type="dcterms:W3CDTF">2023-10-04T04:59:54Z</dcterms:modified>
</cp:coreProperties>
</file>