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1B842-8307-0DA5-F88E-CF08D8F8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1FBE6-5046-9D47-D39E-066976B2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88B1-A5F3-E877-2909-B2DF60A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2C6D0-6741-7FED-5F1C-B10587B0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ED7F2-70C4-2939-9A28-2B8A23F7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8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120C0-F965-7EB3-04CA-DF23CBCD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05815-CE8A-31F3-F22E-42B84D7F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B3C0A-5DA5-A1CF-FAE9-5C519712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061BE-C76E-EACE-2251-EDD5680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48A59-3AB3-E271-754D-E304864C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EAE96-6ADB-5022-EB89-4AC0E429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CAF57-EABB-4B5A-B0D3-3675A40D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73F0F-EED7-005A-3AE5-946024F1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0587E-829B-6F4F-2BF7-5D645DD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E937-CDC6-76E4-9708-4E7DDD8C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B5CED-8401-5086-39F0-932F47FA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2FE38-B169-0368-9FAD-FCCF1416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E6A27-6A5A-7C41-0C94-35D2A3CE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A503D-E5C8-0A2C-5096-3B05DBB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24C9D-4314-F6B9-7A7C-5BE4CD08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AD43-09C1-F3B4-937D-5917BA42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71337-0DCD-8F3D-FEA5-1A58D16F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30845-2C20-C9D5-FB7B-00EC3906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49B92-43D4-2598-E46E-414DF4C8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DA4D-C88B-A892-1564-29715C4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AFAC-CEDC-D713-2F5D-B245A7BC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9DD88-78C6-7BEE-D663-0AE823EDE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3965A-0E82-7338-7978-47221FD3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DCBDB-AB7E-7E60-D9FA-49246797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D358C-9142-DF8F-4048-07D56A0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29279-95B4-F371-1A6B-CBB29503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4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511B9-F200-061C-C0D9-0EA00C41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32548-4720-9EC6-808A-084C61EC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AC163-0F04-3368-E204-6278E9E3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CD5D98-820E-C1F3-2129-75965C4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145377-D50A-8812-3415-1E06843C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C8007-812E-18DA-F13D-30F9ED3E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7E7856-9510-9366-D602-0133BA3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8B5A5-A56E-DD40-FEEA-CF76183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6926-466C-3C4D-F697-22D1EF06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82D575-C4C0-06A5-5F43-5A1D38AE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E1E17-5B5E-B6DB-3E56-A9D3088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36871-E985-34EF-317C-F74B42C9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E7532-2D19-DF94-275A-B16E58D9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DC664-8C14-F9F1-9157-A3125F4E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D1303-8BD4-CD94-152D-288BFC8A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1A728-DD24-12CB-DCB4-5FB638E7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5970B-8F86-BAE0-4709-205CADC9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3D413-A367-08F2-B0E7-CAE380066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05663-9034-EEDC-10CE-4B2CB47D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BC3D3-6D4F-6226-0ACE-384EBA0B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16F92-0803-C1EA-DC08-CDC5DA4B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6582-E6AA-FFC3-7E43-82071C3F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0DBE7-492B-3762-238F-97398745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EB1C5-6636-B2B0-4AA3-E99D0190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8A3F4-19D8-F795-0331-1FB5BD6F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18A40-2628-5C9F-19B0-D9804A3B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2EACD-0B77-CCCF-70BB-8D85C36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B7AFBE-BD84-EFF8-6336-05AF7E9A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E695B-119C-6400-FCAB-9CFDB686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13E3E-41B7-42F9-3C8A-092FFB01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85E53-1371-86F7-C462-C718E950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6E5CF-D619-FD1F-CE0B-8DF88B1A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8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FB8272-E644-29B0-A708-C98436EE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828" y="0"/>
            <a:ext cx="13001076" cy="73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3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3450D-4387-E28E-F07F-5F7B1559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08" y="665324"/>
            <a:ext cx="10064212" cy="55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9FD48-5AEF-53BE-0C94-7AC49DA2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7"/>
            <a:ext cx="12044227" cy="67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10D2F-62F5-B0B8-153E-DC72E061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768" y="0"/>
            <a:ext cx="12474561" cy="70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2411E-42A1-3584-9398-C7F273CE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6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8C849-5E4A-905A-424A-18300359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"/>
            <a:ext cx="12192000" cy="68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4C6AC-D8FD-E12F-56A2-1C37C1AC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7" y="-1"/>
            <a:ext cx="11919261" cy="6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063FD-F4F6-D9BF-91F3-51C6C582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10"/>
            <a:ext cx="12118570" cy="68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17EA6-EB8E-013E-1940-6F0B78D8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67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1642-87F7-A323-A5D7-F8DCE01F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810"/>
            <a:ext cx="12091968" cy="68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구피 김</dc:creator>
  <cp:lastModifiedBy>구피 김</cp:lastModifiedBy>
  <cp:revision>2</cp:revision>
  <dcterms:created xsi:type="dcterms:W3CDTF">2023-10-04T07:11:43Z</dcterms:created>
  <dcterms:modified xsi:type="dcterms:W3CDTF">2023-10-04T07:19:39Z</dcterms:modified>
</cp:coreProperties>
</file>