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62.png" Type="http://schemas.openxmlformats.org/officeDocument/2006/relationships/image"/><Relationship Id="rId12" Target="../media/image6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6.pn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Relationship Id="rId8" Target="../media/image59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Relationship Id="rId7" Target="../media/image6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7.png" Type="http://schemas.openxmlformats.org/officeDocument/2006/relationships/image"/><Relationship Id="rId6" Target="../media/image68.png" Type="http://schemas.openxmlformats.org/officeDocument/2006/relationships/image"/><Relationship Id="rId7" Target="../media/image69.png" Type="http://schemas.openxmlformats.org/officeDocument/2006/relationships/image"/><Relationship Id="rId8" Target="../media/image7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Relationship Id="rId7" Target="../media/image75.png" Type="http://schemas.openxmlformats.org/officeDocument/2006/relationships/image"/><Relationship Id="rId8" Target="../media/image7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50.png" Type="http://schemas.openxmlformats.org/officeDocument/2006/relationships/image"/><Relationship Id="rId9" Target="../media/image8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1.png" Type="http://schemas.openxmlformats.org/officeDocument/2006/relationships/image"/><Relationship Id="rId6" Target="../media/image8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83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21.png" Type="http://schemas.openxmlformats.org/officeDocument/2006/relationships/image"/><Relationship Id="rId17" Target="../media/image22.png" Type="http://schemas.openxmlformats.org/officeDocument/2006/relationships/image"/><Relationship Id="rId18" Target="../media/image23.png" Type="http://schemas.openxmlformats.org/officeDocument/2006/relationships/image"/><Relationship Id="rId19" Target="../media/image24.pn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21" Target="../media/image26.png" Type="http://schemas.openxmlformats.org/officeDocument/2006/relationships/image"/><Relationship Id="rId22" Target="../media/image27.png" Type="http://schemas.openxmlformats.org/officeDocument/2006/relationships/image"/><Relationship Id="rId23" Target="../media/image28.png" Type="http://schemas.openxmlformats.org/officeDocument/2006/relationships/image"/><Relationship Id="rId24" Target="../media/image29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11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11.png" Type="http://schemas.openxmlformats.org/officeDocument/2006/relationships/image"/><Relationship Id="rId8" Target="../media/image16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7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Relationship Id="rId8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370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7757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8392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14224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1485900"/>
            <a:ext cx="15887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0" y="8178800"/>
            <a:ext cx="11760200" cy="812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8229600"/>
            <a:ext cx="17780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3073400" y="3733800"/>
            <a:ext cx="20586700" cy="3771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028700" y="3073400"/>
            <a:ext cx="17094200" cy="2120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902200" y="698500"/>
            <a:ext cx="221234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32000" y="2057400"/>
            <a:ext cx="9855200" cy="6045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023600" y="2590800"/>
            <a:ext cx="5524500" cy="3060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480800" y="3098800"/>
            <a:ext cx="47625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370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24003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2451100"/>
            <a:ext cx="158877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7600" y="2654300"/>
            <a:ext cx="3352800" cy="1206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6000" y="749300"/>
            <a:ext cx="6654800" cy="247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" y="3657600"/>
            <a:ext cx="7531100" cy="382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2100" y="4216400"/>
            <a:ext cx="7124700" cy="2857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525000" y="3162300"/>
            <a:ext cx="7658100" cy="3365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4131183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121400" y="5765800"/>
            <a:ext cx="60579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93300" y="3594100"/>
            <a:ext cx="4851400" cy="2857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0" y="6743700"/>
            <a:ext cx="74168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22500" y="1689100"/>
            <a:ext cx="6070600" cy="6908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04300" y="3454400"/>
            <a:ext cx="7835900" cy="4864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51900" y="2374900"/>
            <a:ext cx="35179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6500" y="1701800"/>
            <a:ext cx="6680200" cy="1130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13900" y="2463800"/>
            <a:ext cx="7531100" cy="5664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29800" y="2844800"/>
            <a:ext cx="5041900" cy="4914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46200" y="2819400"/>
            <a:ext cx="7569200" cy="3365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4131183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134100" y="5080000"/>
            <a:ext cx="6057900" cy="25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4500" y="3238500"/>
            <a:ext cx="4673600" cy="2451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33500" y="6337300"/>
            <a:ext cx="73533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97100" y="3378200"/>
            <a:ext cx="5994400" cy="3454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902700" y="2921000"/>
            <a:ext cx="7759700" cy="2463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004300" y="5143500"/>
            <a:ext cx="7531100" cy="2489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32900" y="5461000"/>
            <a:ext cx="69723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8100" y="1955800"/>
            <a:ext cx="3657600" cy="1143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46200" y="3035300"/>
            <a:ext cx="9080500" cy="4800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69600" y="5346700"/>
            <a:ext cx="4787900" cy="3162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90300" y="2527300"/>
            <a:ext cx="5181600" cy="2006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620500" y="3505200"/>
            <a:ext cx="4152900" cy="1016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50900" y="27940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4445000" y="203200"/>
            <a:ext cx="26898600" cy="10744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33600" y="1854200"/>
            <a:ext cx="58674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370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7757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88392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14224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1485900"/>
            <a:ext cx="15887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36000" y="8178800"/>
            <a:ext cx="11760200" cy="812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8229600"/>
            <a:ext cx="17780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273300" y="3416300"/>
            <a:ext cx="19685000" cy="3949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902200" y="698500"/>
            <a:ext cx="221234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33400" y="5702300"/>
            <a:ext cx="3848100" cy="322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32900" y="5702300"/>
            <a:ext cx="3848100" cy="3225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39700" y="6985000"/>
            <a:ext cx="609600" cy="60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42900" y="7200900"/>
            <a:ext cx="190500" cy="190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245100" y="5702300"/>
            <a:ext cx="3848100" cy="3213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839200" y="6985000"/>
            <a:ext cx="609600" cy="60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55100" y="7200900"/>
            <a:ext cx="190500" cy="19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4600" y="5702300"/>
            <a:ext cx="3848100" cy="321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876800" y="6972300"/>
            <a:ext cx="609600" cy="60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80000" y="7188200"/>
            <a:ext cx="190500" cy="190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" y="2476500"/>
            <a:ext cx="15836900" cy="3086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395700" y="1143000"/>
            <a:ext cx="1066800" cy="635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058900" y="939800"/>
            <a:ext cx="3898900" cy="584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369800" y="7112000"/>
            <a:ext cx="4991100" cy="1117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52300" y="6388100"/>
            <a:ext cx="5359400" cy="1016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902700" y="7112000"/>
            <a:ext cx="4457700" cy="1117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169400" y="6388100"/>
            <a:ext cx="3657600" cy="1016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902200" y="7112000"/>
            <a:ext cx="4457700" cy="1117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4559300" y="6388100"/>
            <a:ext cx="4559300" cy="1016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87400" y="7112000"/>
            <a:ext cx="4572000" cy="1117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96900" y="6388100"/>
            <a:ext cx="4445000" cy="1016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3111500" y="3073400"/>
            <a:ext cx="12306300" cy="2171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016000" y="495300"/>
            <a:ext cx="44577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370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24003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2451100"/>
            <a:ext cx="158877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3800" y="2832100"/>
            <a:ext cx="10058400" cy="322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6000" y="635000"/>
            <a:ext cx="4546600" cy="257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" y="5575300"/>
            <a:ext cx="15836900" cy="308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50900" y="6210300"/>
            <a:ext cx="158623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740400" y="1765300"/>
            <a:ext cx="10845800" cy="6769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6451600"/>
            <a:ext cx="82550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1800" y="1600200"/>
            <a:ext cx="11823700" cy="7061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33200" y="2895600"/>
            <a:ext cx="5181600" cy="2705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925300" y="3225800"/>
            <a:ext cx="43180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97100" y="2413000"/>
            <a:ext cx="6934200" cy="53975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0" y="2413000"/>
            <a:ext cx="6985000" cy="5397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978900" y="5143500"/>
            <a:ext cx="609600" cy="609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94800" y="5359400"/>
            <a:ext cx="19050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2933700"/>
            <a:ext cx="6959600" cy="54610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572500" y="2933700"/>
            <a:ext cx="6959600" cy="5486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140700" y="5664200"/>
            <a:ext cx="609600" cy="609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56600" y="5880100"/>
            <a:ext cx="190500" cy="190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153900" y="2082800"/>
            <a:ext cx="4787900" cy="1701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623800" y="2463800"/>
            <a:ext cx="37592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14100" y="1727200"/>
            <a:ext cx="5181600" cy="2705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1905000"/>
            <a:ext cx="8178800" cy="6400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493500" y="2311400"/>
            <a:ext cx="4356100" cy="2235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786100" y="7416800"/>
            <a:ext cx="673100" cy="736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68100" y="7645400"/>
            <a:ext cx="42037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CE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937500" y="-3962400"/>
            <a:ext cx="34671000" cy="1866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444500"/>
            <a:ext cx="17335500" cy="9334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04900"/>
            <a:ext cx="158877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168400"/>
            <a:ext cx="15887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40000" y="1930400"/>
            <a:ext cx="8013700" cy="6616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022350000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093200"/>
            <a:ext cx="158877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9156700"/>
            <a:ext cx="158877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34700" y="2616200"/>
            <a:ext cx="5181600" cy="2006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315700" y="3594100"/>
            <a:ext cx="4127500" cy="1028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195300" y="28956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