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6B52D-4D98-49C0-877B-9580CA3EC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6BD390-DE38-413A-867F-C2810DB17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3F3B33-A57B-4557-B1D3-378A6F456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5129-1632-446F-921F-B9F76D259EDE}" type="datetimeFigureOut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F0CF0E-94BE-4E95-9367-544AED74F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EA1ED-D3F3-4C69-B2B0-BA7EC5FE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600-78EE-442A-8D1F-CAFA02C9E0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6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B3613-E864-4AA3-BF31-D140A2C3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F32AF0-4BC3-4FCB-A1E3-E304576C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D8522-5305-49AA-AE88-F092EED6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5129-1632-446F-921F-B9F76D259EDE}" type="datetimeFigureOut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937AB-FBD2-4B0A-9625-96EB0875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63EEE-0388-499E-8839-CB21127F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600-78EE-442A-8D1F-CAFA02C9E0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03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9B3CFB-DB44-4E3D-942B-F527545F5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CBA654-B147-45D9-A6CF-9A75C19D3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3519E-775B-4A25-82F6-50E7384F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5129-1632-446F-921F-B9F76D259EDE}" type="datetimeFigureOut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B53EF-FD07-4284-B58B-9DF52220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1A0B2-5FA5-433D-BF0D-A4C4B6C1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600-78EE-442A-8D1F-CAFA02C9E0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56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2E233-3FA0-4713-A18A-0C38E377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4C8A0-91C1-4968-BFCB-EEFCB5F35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99261-B114-4A4B-BE62-FDF74B9F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5129-1632-446F-921F-B9F76D259EDE}" type="datetimeFigureOut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82D83-D82A-4559-84F6-290F3D37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866EF-55CD-4C27-9469-7A1DF612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600-78EE-442A-8D1F-CAFA02C9E0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86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EE9B0-B54C-499C-B3E1-F386B113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C6192D-257C-42E2-BED6-5528A42A5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27501C-3CDD-4A16-803F-DA3FDC1F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5129-1632-446F-921F-B9F76D259EDE}" type="datetimeFigureOut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2CA1A-5D21-4F4D-AA3D-10CD3534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93AB6-9132-4A1D-9400-1E0F09F7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600-78EE-442A-8D1F-CAFA02C9E0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50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82370-F8F4-48B8-816C-B6800474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419ED-28F9-488E-A2B1-674D02C24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769A08-F2F9-42AF-A6F7-0DD801438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F632A4-337F-44FA-ACA9-AA42167A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5129-1632-446F-921F-B9F76D259EDE}" type="datetimeFigureOut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17E23D-9980-4CC8-B24C-20C49351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2A5D34-843B-40DE-97DB-40033CD8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600-78EE-442A-8D1F-CAFA02C9E0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18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998E1-106F-4855-A36D-4DEF4907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57F308-A8C9-43B3-83FC-CE8C423E9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5C7F41-C922-4488-8BB0-F5AE0FB82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4692B3-E46E-4E6E-AACD-C881EDA23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2D4B61-58A0-4423-8CDE-2604A58E2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274047-6031-4EAA-B380-92DA6475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5129-1632-446F-921F-B9F76D259EDE}" type="datetimeFigureOut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FB367E-DAE5-4AFD-A993-4D4B47A4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C0A159-2B55-49DC-AF4B-FBD4FD82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600-78EE-442A-8D1F-CAFA02C9E0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07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7A195-F304-4A52-95F1-8D0627DA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6C2922-1C70-4811-B8F3-908EE023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5129-1632-446F-921F-B9F76D259EDE}" type="datetimeFigureOut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02041-FA3D-4C9A-845D-0515FEAD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B6E319-9858-4B98-9A7E-8F05F0CF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600-78EE-442A-8D1F-CAFA02C9E0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90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A46DDA-969F-413D-A021-679BDC5E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5129-1632-446F-921F-B9F76D259EDE}" type="datetimeFigureOut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A80AAD-0251-4D6F-B067-01421E5A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978949-EC68-4CC5-A5CC-6ABEC656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600-78EE-442A-8D1F-CAFA02C9E0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65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EA4CB-AC8F-4090-8DB5-2F70B77E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64456-5EFC-4E8E-9304-5AC4A8FE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90B9A1-978E-40EB-9A0A-F32D7108E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F321D3-491A-4842-85EB-D5CF6F25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5129-1632-446F-921F-B9F76D259EDE}" type="datetimeFigureOut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9F6882-E3ED-481A-806B-BAE5A2B8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3DD5F3-1B59-4EAA-B652-11A64E1D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600-78EE-442A-8D1F-CAFA02C9E0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6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16EE3-F842-4162-B4C3-4CDF11C4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6541E5-1380-476A-A0F4-3E10A32B9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B9351D-5157-4B93-9577-E9D399E3A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337376-0779-45C2-9695-941DDCE5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5129-1632-446F-921F-B9F76D259EDE}" type="datetimeFigureOut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0BD2F6-5D88-4138-9E95-5A4C4880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0A25F3-4964-487C-849C-9C7E8D81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17600-78EE-442A-8D1F-CAFA02C9E0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35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235409-9985-4DBB-AE48-4891F291A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F1DA9F-1B67-454D-A908-43CD1AC21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E330B-0288-406E-8462-765A2B438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C5129-1632-446F-921F-B9F76D259EDE}" type="datetimeFigureOut">
              <a:rPr lang="ko-KR" altLang="en-US" smtClean="0"/>
              <a:pPr/>
              <a:t>2020-06-08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D34E4-6CC1-4C93-AA80-8A57698E0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E1239-137B-4792-99BD-A63F55C2D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17600-78EE-442A-8D1F-CAFA02C9E0E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51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91F7BEA-EEE3-4CF9-B110-0E9EBD396DDD}"/>
              </a:ext>
            </a:extLst>
          </p:cNvPr>
          <p:cNvSpPr/>
          <p:nvPr/>
        </p:nvSpPr>
        <p:spPr>
          <a:xfrm>
            <a:off x="987104" y="808511"/>
            <a:ext cx="7214531" cy="293701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70534F3-4380-41B9-8B78-800F9702F08B}"/>
              </a:ext>
            </a:extLst>
          </p:cNvPr>
          <p:cNvSpPr/>
          <p:nvPr/>
        </p:nvSpPr>
        <p:spPr>
          <a:xfrm>
            <a:off x="1309285" y="1311851"/>
            <a:ext cx="3130681" cy="7367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Tom</a:t>
            </a:r>
          </a:p>
          <a:p>
            <a:pPr algn="ctr"/>
            <a:r>
              <a:rPr lang="en-US" altLang="ko-KR" dirty="0"/>
              <a:t>container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E091650-9FA7-4ABB-97E1-257454F4C7C6}"/>
              </a:ext>
            </a:extLst>
          </p:cNvPr>
          <p:cNvSpPr/>
          <p:nvPr/>
        </p:nvSpPr>
        <p:spPr>
          <a:xfrm>
            <a:off x="4880805" y="1311850"/>
            <a:ext cx="3130681" cy="754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Mdb</a:t>
            </a:r>
            <a:endParaRPr lang="en-US" altLang="ko-KR" dirty="0"/>
          </a:p>
          <a:p>
            <a:pPr algn="ctr"/>
            <a:r>
              <a:rPr lang="en-US" altLang="ko-KR" dirty="0"/>
              <a:t>container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5C67CB7-A0E0-4BEA-B928-8491E6ED9350}"/>
              </a:ext>
            </a:extLst>
          </p:cNvPr>
          <p:cNvSpPr/>
          <p:nvPr/>
        </p:nvSpPr>
        <p:spPr>
          <a:xfrm>
            <a:off x="471180" y="5420312"/>
            <a:ext cx="8246378" cy="1350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Docker</a:t>
            </a:r>
            <a:r>
              <a:rPr lang="en-US" altLang="ko-KR" dirty="0"/>
              <a:t> HOST(</a:t>
            </a:r>
            <a:r>
              <a:rPr lang="ko-KR" altLang="en-US" dirty="0" err="1"/>
              <a:t>내로컬</a:t>
            </a:r>
            <a:r>
              <a:rPr lang="en-US" altLang="ko-KR" dirty="0"/>
              <a:t>PC)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EDADD-3C40-4018-9A3F-3F8470AB4AB7}"/>
              </a:ext>
            </a:extLst>
          </p:cNvPr>
          <p:cNvSpPr txBox="1"/>
          <p:nvPr/>
        </p:nvSpPr>
        <p:spPr>
          <a:xfrm>
            <a:off x="471180" y="176169"/>
            <a:ext cx="3539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/>
              <a:t>Docker </a:t>
            </a:r>
            <a:r>
              <a:rPr lang="en-US" altLang="ko-KR" sz="2400" b="1" dirty="0"/>
              <a:t>network </a:t>
            </a:r>
            <a:r>
              <a:rPr lang="ko-KR" altLang="en-US" sz="2400" b="1" dirty="0"/>
              <a:t>상황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321168" y="1960685"/>
            <a:ext cx="1046285" cy="3341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8080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969976" y="1960685"/>
            <a:ext cx="1046285" cy="3341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27017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68515" y="129247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IP:172.18.0.3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85438" y="1292470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IP:172.18.0.2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321168" y="5134708"/>
            <a:ext cx="1046285" cy="3341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8182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128237" y="5134708"/>
            <a:ext cx="1046285" cy="3341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27017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21" idx="0"/>
          </p:cNvCxnSpPr>
          <p:nvPr/>
        </p:nvCxnSpPr>
        <p:spPr>
          <a:xfrm flipH="1" flipV="1">
            <a:off x="2839915" y="2347546"/>
            <a:ext cx="4396" cy="27871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6629400" y="2347546"/>
            <a:ext cx="4396" cy="2787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2866292" y="3956539"/>
            <a:ext cx="448408" cy="44840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05907" y="3991708"/>
            <a:ext cx="198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localhost:8182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6673362" y="3956539"/>
            <a:ext cx="448408" cy="44840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112977" y="3991708"/>
            <a:ext cx="198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localhost:27017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3244361" y="2303586"/>
            <a:ext cx="448408" cy="44840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683976" y="2338755"/>
            <a:ext cx="198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localhost:27017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273562" y="492370"/>
            <a:ext cx="3182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Bridge Network(</a:t>
            </a:r>
            <a:r>
              <a:rPr lang="ko-KR" altLang="en-US" dirty="0"/>
              <a:t>공유기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컨테이너마다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부여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 flipH="1">
            <a:off x="7622931" y="826477"/>
            <a:ext cx="606669" cy="4923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4352192" y="826477"/>
            <a:ext cx="3859823" cy="47478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위로 구부러진 화살표 38"/>
          <p:cNvSpPr/>
          <p:nvPr/>
        </p:nvSpPr>
        <p:spPr>
          <a:xfrm rot="16455741">
            <a:off x="4308230" y="2004647"/>
            <a:ext cx="633046" cy="237392"/>
          </a:xfrm>
          <a:prstGeom prst="curved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5416062" y="2198077"/>
            <a:ext cx="492369" cy="3341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30360" y="2074986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X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543300" y="694593"/>
            <a:ext cx="448408" cy="44840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982915" y="729762"/>
            <a:ext cx="198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172.18.0.2:27017</a:t>
            </a:r>
            <a:endParaRPr lang="ko-KR" altLang="en-US" dirty="0"/>
          </a:p>
        </p:txBody>
      </p:sp>
      <p:cxnSp>
        <p:nvCxnSpPr>
          <p:cNvPr id="46" name="꺾인 연결선 45"/>
          <p:cNvCxnSpPr>
            <a:stCxn id="5" idx="0"/>
            <a:endCxn id="6" idx="0"/>
          </p:cNvCxnSpPr>
          <p:nvPr/>
        </p:nvCxnSpPr>
        <p:spPr>
          <a:xfrm rot="5400000" flipH="1" flipV="1">
            <a:off x="4660386" y="-473909"/>
            <a:ext cx="1" cy="3571520"/>
          </a:xfrm>
          <a:prstGeom prst="bentConnector3">
            <a:avLst>
              <a:gd name="adj1" fmla="val 22860100000"/>
            </a:avLst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695592" y="1600201"/>
            <a:ext cx="3292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 err="1"/>
              <a:t>주의할점</a:t>
            </a:r>
            <a:endParaRPr lang="en-US" altLang="ko-KR" dirty="0"/>
          </a:p>
          <a:p>
            <a:pPr marL="342900" indent="-342900"/>
            <a:r>
              <a:rPr lang="en-US" altLang="ko-KR" dirty="0"/>
              <a:t>IP</a:t>
            </a:r>
            <a:r>
              <a:rPr lang="ko-KR" altLang="en-US" dirty="0"/>
              <a:t>주소를 </a:t>
            </a:r>
            <a:r>
              <a:rPr lang="ko-KR" altLang="en-US" dirty="0" err="1"/>
              <a:t>고정할것</a:t>
            </a:r>
            <a:endParaRPr lang="en-US" altLang="ko-KR" dirty="0"/>
          </a:p>
        </p:txBody>
      </p:sp>
      <p:sp>
        <p:nvSpPr>
          <p:cNvPr id="48" name="직사각형 47"/>
          <p:cNvSpPr/>
          <p:nvPr/>
        </p:nvSpPr>
        <p:spPr>
          <a:xfrm>
            <a:off x="7279340" y="2254187"/>
            <a:ext cx="49126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200" dirty="0" err="1"/>
              <a:t>docker</a:t>
            </a:r>
            <a:r>
              <a:rPr lang="en-US" altLang="ko-KR" sz="1200" dirty="0"/>
              <a:t> run -it --</a:t>
            </a:r>
            <a:r>
              <a:rPr lang="en-US" altLang="ko-KR" sz="1200" dirty="0" err="1"/>
              <a:t>rm</a:t>
            </a:r>
            <a:r>
              <a:rPr lang="en-US" altLang="ko-KR" sz="1200" dirty="0"/>
              <a:t> --network </a:t>
            </a:r>
            <a:r>
              <a:rPr lang="en-US" altLang="ko-KR" sz="1200" dirty="0" err="1"/>
              <a:t>mynet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--</a:t>
            </a:r>
            <a:r>
              <a:rPr lang="en-US" altLang="ko-KR" sz="1200" dirty="0" err="1">
                <a:solidFill>
                  <a:srgbClr val="FF0000"/>
                </a:solidFill>
              </a:rPr>
              <a:t>ip</a:t>
            </a:r>
            <a:r>
              <a:rPr lang="en-US" altLang="ko-KR" sz="1200" dirty="0">
                <a:solidFill>
                  <a:srgbClr val="FF0000"/>
                </a:solidFill>
              </a:rPr>
              <a:t> 172.19.0.101</a:t>
            </a:r>
            <a:r>
              <a:rPr lang="en-US" altLang="ko-KR" sz="1200" dirty="0"/>
              <a:t> my-image:v1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7100048" y="5567083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192.168.0.7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767310" y="5105401"/>
            <a:ext cx="3292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Localhost:8182 </a:t>
            </a:r>
          </a:p>
          <a:p>
            <a:r>
              <a:rPr lang="ko-KR" altLang="en-US" dirty="0"/>
              <a:t>원래</a:t>
            </a:r>
            <a:r>
              <a:rPr lang="en-US" altLang="ko-KR" dirty="0"/>
              <a:t>: 192.168.0.7:8182 &gt; </a:t>
            </a:r>
            <a:r>
              <a:rPr lang="ko-KR" altLang="en-US" dirty="0"/>
              <a:t>에러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PortForwarding</a:t>
            </a:r>
            <a:r>
              <a:rPr lang="en-US" altLang="ko-KR" dirty="0"/>
              <a:t> : 172.18.0.2:8080 </a:t>
            </a:r>
            <a:r>
              <a:rPr lang="ko-KR" altLang="en-US" dirty="0"/>
              <a:t>접속</a:t>
            </a:r>
            <a:endParaRPr lang="en-US" altLang="ko-KR" dirty="0"/>
          </a:p>
        </p:txBody>
      </p:sp>
      <p:sp>
        <p:nvSpPr>
          <p:cNvPr id="51" name="TextBox 50"/>
          <p:cNvSpPr txBox="1"/>
          <p:nvPr/>
        </p:nvSpPr>
        <p:spPr>
          <a:xfrm>
            <a:off x="4202723" y="19606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에러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34708" y="2444262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여기로 </a:t>
            </a:r>
            <a:r>
              <a:rPr lang="ko-KR" altLang="en-US" sz="1200" dirty="0" err="1">
                <a:solidFill>
                  <a:srgbClr val="FF0000"/>
                </a:solidFill>
              </a:rPr>
              <a:t>가는거</a:t>
            </a:r>
            <a:r>
              <a:rPr lang="ko-KR" altLang="en-US" sz="1200" dirty="0">
                <a:solidFill>
                  <a:srgbClr val="FF0000"/>
                </a:solidFill>
              </a:rPr>
              <a:t> 아님</a:t>
            </a:r>
          </a:p>
        </p:txBody>
      </p:sp>
    </p:spTree>
    <p:extLst>
      <p:ext uri="{BB962C8B-B14F-4D97-AF65-F5344CB8AC3E}">
        <p14:creationId xmlns:p14="http://schemas.microsoft.com/office/powerpoint/2010/main" val="98290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85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</cp:revision>
  <dcterms:created xsi:type="dcterms:W3CDTF">2020-06-03T07:14:12Z</dcterms:created>
  <dcterms:modified xsi:type="dcterms:W3CDTF">2020-06-08T05:20:33Z</dcterms:modified>
</cp:coreProperties>
</file>