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6328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JSP</a:t>
            </a:r>
            <a:r>
              <a:rPr lang="ko-KR" altLang="en-US" sz="8000" b="1" dirty="0">
                <a:solidFill>
                  <a:schemeClr val="bg1"/>
                </a:solidFill>
              </a:rPr>
              <a:t> </a:t>
            </a:r>
            <a:r>
              <a:rPr lang="ko-KR" altLang="en-US" sz="8000" b="1" dirty="0" smtClean="0">
                <a:solidFill>
                  <a:schemeClr val="bg1"/>
                </a:solidFill>
              </a:rPr>
              <a:t>프로젝트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6" y="4208911"/>
            <a:ext cx="244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블로그 게시판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2023.04.05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10340056" y="6255238"/>
            <a:ext cx="173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/>
                </a:solidFill>
              </a:rPr>
              <a:t>발표자 김경은</a:t>
            </a:r>
            <a:r>
              <a:rPr lang="en-US" altLang="ko-KR" sz="1200" dirty="0" smtClean="0">
                <a:solidFill>
                  <a:schemeClr val="bg1"/>
                </a:solidFill>
              </a:rPr>
              <a:t>	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로그인 페이지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4" y="1301322"/>
            <a:ext cx="8190301" cy="39173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476D15-B02C-6B0C-9788-3315C09E298B}"/>
              </a:ext>
            </a:extLst>
          </p:cNvPr>
          <p:cNvSpPr/>
          <p:nvPr/>
        </p:nvSpPr>
        <p:spPr>
          <a:xfrm>
            <a:off x="1515534" y="5390882"/>
            <a:ext cx="8190301" cy="116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로그인 기능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로그인 버튼으로 이메일과 패스워드가 일치 할 시에 메인페이지로 이동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2.Signup </a:t>
            </a:r>
            <a:r>
              <a:rPr lang="ko-KR" altLang="en-US" dirty="0" smtClean="0">
                <a:solidFill>
                  <a:schemeClr val="tx1"/>
                </a:solidFill>
              </a:rPr>
              <a:t>버튼을 누르면 회원가입 페이지로 이동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회원가입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 페이지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476D15-B02C-6B0C-9788-3315C09E298B}"/>
              </a:ext>
            </a:extLst>
          </p:cNvPr>
          <p:cNvSpPr/>
          <p:nvPr/>
        </p:nvSpPr>
        <p:spPr>
          <a:xfrm>
            <a:off x="1515534" y="5390882"/>
            <a:ext cx="8190301" cy="116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회원가입 페이지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회원가입 기능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사용자 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패스워드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전화번호를 입력 받아 중복 체크하고 회원가입 승인 시에 메인페이지로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12" y="751620"/>
            <a:ext cx="5438280" cy="46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메인 페이지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476D15-B02C-6B0C-9788-3315C09E298B}"/>
              </a:ext>
            </a:extLst>
          </p:cNvPr>
          <p:cNvSpPr/>
          <p:nvPr/>
        </p:nvSpPr>
        <p:spPr>
          <a:xfrm>
            <a:off x="5821528" y="1799210"/>
            <a:ext cx="6123862" cy="3462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index.jsp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상단 </a:t>
            </a:r>
            <a:r>
              <a:rPr lang="en-US" altLang="ko-KR" dirty="0" err="1" smtClean="0">
                <a:solidFill>
                  <a:schemeClr val="tx1"/>
                </a:solidFill>
              </a:rPr>
              <a:t>nav</a:t>
            </a:r>
            <a:r>
              <a:rPr lang="ko-KR" altLang="en-US" dirty="0" smtClean="0">
                <a:solidFill>
                  <a:schemeClr val="tx1"/>
                </a:solidFill>
              </a:rPr>
              <a:t>바에는 메인 페이지로 이동하는 </a:t>
            </a:r>
            <a:r>
              <a:rPr lang="en-US" altLang="ko-KR" dirty="0" smtClean="0">
                <a:solidFill>
                  <a:schemeClr val="tx1"/>
                </a:solidFill>
              </a:rPr>
              <a:t>home 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글쓰기 기능을 위한 </a:t>
            </a:r>
            <a:r>
              <a:rPr lang="en-US" altLang="ko-KR" dirty="0" smtClean="0">
                <a:solidFill>
                  <a:schemeClr val="tx1"/>
                </a:solidFill>
              </a:rPr>
              <a:t>write</a:t>
            </a:r>
            <a:r>
              <a:rPr lang="ko-KR" altLang="en-US" dirty="0" smtClean="0">
                <a:solidFill>
                  <a:schemeClr val="tx1"/>
                </a:solidFill>
              </a:rPr>
              <a:t>버튼 </a:t>
            </a:r>
            <a:r>
              <a:rPr lang="en-US" altLang="ko-KR" dirty="0" smtClean="0">
                <a:solidFill>
                  <a:schemeClr val="tx1"/>
                </a:solidFill>
              </a:rPr>
              <a:t>logout</a:t>
            </a:r>
            <a:r>
              <a:rPr lang="ko-KR" altLang="en-US" dirty="0" smtClean="0">
                <a:solidFill>
                  <a:schemeClr val="tx1"/>
                </a:solidFill>
              </a:rPr>
              <a:t>을 위한 버튼이 존재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2.IndexController </a:t>
            </a:r>
            <a:r>
              <a:rPr lang="ko-KR" altLang="en-US" dirty="0" err="1" smtClean="0">
                <a:solidFill>
                  <a:schemeClr val="tx1"/>
                </a:solidFill>
              </a:rPr>
              <a:t>서블릿에서</a:t>
            </a:r>
            <a:r>
              <a:rPr lang="ko-KR" altLang="en-US" dirty="0" smtClean="0">
                <a:solidFill>
                  <a:schemeClr val="tx1"/>
                </a:solidFill>
              </a:rPr>
              <a:t> 메인페이지로 넘어가면서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board</a:t>
            </a:r>
            <a:r>
              <a:rPr lang="ko-KR" altLang="en-US" dirty="0" smtClean="0">
                <a:solidFill>
                  <a:schemeClr val="tx1"/>
                </a:solidFill>
              </a:rPr>
              <a:t>테이블의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개의 글만 아이디로 정렬하여 받아온다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</a:rPr>
              <a:t>검색바에서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검색어를</a:t>
            </a:r>
            <a:r>
              <a:rPr lang="ko-KR" altLang="en-US" dirty="0" smtClean="0">
                <a:solidFill>
                  <a:schemeClr val="tx1"/>
                </a:solidFill>
              </a:rPr>
              <a:t> 입력하고 </a:t>
            </a:r>
            <a:r>
              <a:rPr lang="en-US" altLang="ko-KR" dirty="0" smtClean="0">
                <a:solidFill>
                  <a:schemeClr val="tx1"/>
                </a:solidFill>
              </a:rPr>
              <a:t>search </a:t>
            </a:r>
            <a:r>
              <a:rPr lang="ko-KR" altLang="en-US" dirty="0" smtClean="0">
                <a:solidFill>
                  <a:schemeClr val="tx1"/>
                </a:solidFill>
              </a:rPr>
              <a:t>버튼을 누르면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like %</a:t>
            </a:r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r>
              <a:rPr lang="en-US" altLang="ko-KR" dirty="0" smtClean="0">
                <a:solidFill>
                  <a:schemeClr val="tx1"/>
                </a:solidFill>
              </a:rPr>
              <a:t>%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게시글을</a:t>
            </a:r>
            <a:r>
              <a:rPr lang="ko-KR" altLang="en-US" dirty="0" smtClean="0">
                <a:solidFill>
                  <a:schemeClr val="tx1"/>
                </a:solidFill>
              </a:rPr>
              <a:t> 찾아서 응답한다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64" y="1059377"/>
            <a:ext cx="4371156" cy="52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4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메인 페이지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476D15-B02C-6B0C-9788-3315C09E298B}"/>
              </a:ext>
            </a:extLst>
          </p:cNvPr>
          <p:cNvSpPr/>
          <p:nvPr/>
        </p:nvSpPr>
        <p:spPr>
          <a:xfrm>
            <a:off x="5821528" y="1799209"/>
            <a:ext cx="6123862" cy="2988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index.jsp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다음 버튼을 눌러 페이지를 변경 할 수 있고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limit</a:t>
            </a:r>
            <a:r>
              <a:rPr lang="ko-KR" altLang="en-US" dirty="0" smtClean="0">
                <a:solidFill>
                  <a:schemeClr val="tx1"/>
                </a:solidFill>
              </a:rPr>
              <a:t>를 통해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개의 글을 가져와 보여준다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페이지 넘버가 페이지의 전체 사이즈보다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이하로 차이가 난다면 다음 페이지가 나온다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3.A</a:t>
            </a:r>
            <a:r>
              <a:rPr lang="ko-KR" altLang="en-US" dirty="0" smtClean="0">
                <a:solidFill>
                  <a:schemeClr val="tx1"/>
                </a:solidFill>
              </a:rPr>
              <a:t>태그가 걸린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게시글의</a:t>
            </a:r>
            <a:r>
              <a:rPr lang="ko-KR" altLang="en-US" dirty="0" smtClean="0">
                <a:solidFill>
                  <a:schemeClr val="tx1"/>
                </a:solidFill>
              </a:rPr>
              <a:t> 제목을 클릭하면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상세 페이지인 </a:t>
            </a:r>
            <a:r>
              <a:rPr lang="en-US" altLang="ko-KR" dirty="0" smtClean="0">
                <a:solidFill>
                  <a:schemeClr val="tx1"/>
                </a:solidFill>
              </a:rPr>
              <a:t>board</a:t>
            </a:r>
            <a:r>
              <a:rPr lang="ko-KR" altLang="en-US" dirty="0" smtClean="0">
                <a:solidFill>
                  <a:schemeClr val="tx1"/>
                </a:solidFill>
              </a:rPr>
              <a:t>페이지로 이동한다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64" y="1070693"/>
            <a:ext cx="4358029" cy="52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7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게시글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 상세 페이지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5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476D15-B02C-6B0C-9788-3315C09E298B}"/>
              </a:ext>
            </a:extLst>
          </p:cNvPr>
          <p:cNvSpPr/>
          <p:nvPr/>
        </p:nvSpPr>
        <p:spPr>
          <a:xfrm>
            <a:off x="5821528" y="1799209"/>
            <a:ext cx="6123862" cy="2988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상세</a:t>
            </a:r>
            <a:r>
              <a:rPr lang="ko-KR" altLang="en-US" dirty="0" smtClean="0">
                <a:solidFill>
                  <a:schemeClr val="tx1"/>
                </a:solidFill>
              </a:rPr>
              <a:t> 페이지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post.jsp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수정 버튼으로 </a:t>
            </a:r>
            <a:r>
              <a:rPr lang="en-US" altLang="ko-KR" dirty="0" err="1" smtClean="0">
                <a:solidFill>
                  <a:schemeClr val="tx1"/>
                </a:solidFill>
              </a:rPr>
              <a:t>updateController</a:t>
            </a:r>
            <a:r>
              <a:rPr lang="ko-KR" altLang="en-US" dirty="0" smtClean="0">
                <a:solidFill>
                  <a:schemeClr val="tx1"/>
                </a:solidFill>
              </a:rPr>
              <a:t>를 통해 글 수정 페이지로 이동 시켜준다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삭제 버튼으로 </a:t>
            </a:r>
            <a:r>
              <a:rPr lang="en-US" altLang="ko-KR" dirty="0" err="1" smtClean="0">
                <a:solidFill>
                  <a:schemeClr val="tx1"/>
                </a:solidFill>
              </a:rPr>
              <a:t>boardController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delete </a:t>
            </a:r>
            <a:r>
              <a:rPr lang="ko-KR" altLang="en-US" dirty="0" smtClean="0">
                <a:solidFill>
                  <a:schemeClr val="tx1"/>
                </a:solidFill>
              </a:rPr>
              <a:t>처리를 해서 메인 페이지로 넘겨준다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</a:rPr>
              <a:t>로그인 한 유저의 정보를 세션에 담아서 </a:t>
            </a:r>
            <a:r>
              <a:rPr lang="en-US" altLang="ko-KR" dirty="0" smtClean="0">
                <a:solidFill>
                  <a:schemeClr val="tx1"/>
                </a:solidFill>
              </a:rPr>
              <a:t>board </a:t>
            </a:r>
            <a:r>
              <a:rPr lang="ko-KR" altLang="en-US" dirty="0" smtClean="0">
                <a:solidFill>
                  <a:schemeClr val="tx1"/>
                </a:solidFill>
              </a:rPr>
              <a:t>테이블의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정보와 비교해서 글과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댓글이 본인이 작성한 것만 수정과 삭제가 가능하도록 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4.</a:t>
            </a:r>
            <a:r>
              <a:rPr lang="ko-KR" altLang="en-US" dirty="0" smtClean="0">
                <a:solidFill>
                  <a:schemeClr val="tx1"/>
                </a:solidFill>
              </a:rPr>
              <a:t>등록 버튼을 통해 댓글을 작성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0" y="1039092"/>
            <a:ext cx="5010107" cy="5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1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게시글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 작성 페이지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476D15-B02C-6B0C-9788-3315C09E298B}"/>
              </a:ext>
            </a:extLst>
          </p:cNvPr>
          <p:cNvSpPr/>
          <p:nvPr/>
        </p:nvSpPr>
        <p:spPr>
          <a:xfrm>
            <a:off x="5821528" y="1799209"/>
            <a:ext cx="6123862" cy="1633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작성</a:t>
            </a:r>
            <a:r>
              <a:rPr lang="ko-KR" altLang="en-US" dirty="0" smtClean="0">
                <a:solidFill>
                  <a:schemeClr val="tx1"/>
                </a:solidFill>
              </a:rPr>
              <a:t> 페이지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write.jsp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게시글에</a:t>
            </a:r>
            <a:r>
              <a:rPr lang="ko-KR" altLang="en-US" dirty="0" smtClean="0">
                <a:solidFill>
                  <a:schemeClr val="tx1"/>
                </a:solidFill>
              </a:rPr>
              <a:t> 담을 내용인 글 제목 글 내용을 입력하고 카테고리를 지정해서 작성 버튼을 누르면 </a:t>
            </a:r>
            <a:r>
              <a:rPr lang="en-US" altLang="ko-KR" dirty="0" err="1" smtClean="0">
                <a:solidFill>
                  <a:schemeClr val="tx1"/>
                </a:solidFill>
              </a:rPr>
              <a:t>BoardController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board </a:t>
            </a:r>
            <a:r>
              <a:rPr lang="ko-KR" altLang="en-US" dirty="0" smtClean="0">
                <a:solidFill>
                  <a:schemeClr val="tx1"/>
                </a:solidFill>
              </a:rPr>
              <a:t>테이블에 </a:t>
            </a:r>
            <a:r>
              <a:rPr lang="en-US" altLang="ko-KR" dirty="0" smtClean="0">
                <a:solidFill>
                  <a:schemeClr val="tx1"/>
                </a:solidFill>
              </a:rPr>
              <a:t>inser</a:t>
            </a:r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</a:rPr>
              <a:t>하고 메인페이지로 이동 시킨다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4" y="972588"/>
            <a:ext cx="5194574" cy="52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게시글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 작성 페이지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7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476D15-B02C-6B0C-9788-3315C09E298B}"/>
              </a:ext>
            </a:extLst>
          </p:cNvPr>
          <p:cNvSpPr/>
          <p:nvPr/>
        </p:nvSpPr>
        <p:spPr>
          <a:xfrm>
            <a:off x="5821528" y="1799209"/>
            <a:ext cx="6123862" cy="211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수정</a:t>
            </a:r>
            <a:r>
              <a:rPr lang="ko-KR" altLang="en-US" dirty="0" smtClean="0">
                <a:solidFill>
                  <a:schemeClr val="tx1"/>
                </a:solidFill>
              </a:rPr>
              <a:t> 페이지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update.jsp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상세 페이지에서 받은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session</a:t>
            </a:r>
            <a:r>
              <a:rPr lang="ko-KR" altLang="en-US" dirty="0" smtClean="0">
                <a:solidFill>
                  <a:schemeClr val="tx1"/>
                </a:solidFill>
              </a:rPr>
              <a:t>의 아이디를 통해서 </a:t>
            </a:r>
            <a:r>
              <a:rPr lang="en-US" altLang="ko-KR" dirty="0" smtClean="0">
                <a:solidFill>
                  <a:schemeClr val="tx1"/>
                </a:solidFill>
              </a:rPr>
              <a:t>board </a:t>
            </a:r>
            <a:r>
              <a:rPr lang="ko-KR" altLang="en-US" dirty="0" smtClean="0">
                <a:solidFill>
                  <a:schemeClr val="tx1"/>
                </a:solidFill>
              </a:rPr>
              <a:t>테이블의 정보를 찾아와 </a:t>
            </a:r>
            <a:r>
              <a:rPr lang="en-US" altLang="ko-KR" dirty="0" err="1" smtClean="0">
                <a:solidFill>
                  <a:schemeClr val="tx1"/>
                </a:solidFill>
              </a:rPr>
              <a:t>jstl</a:t>
            </a:r>
            <a:r>
              <a:rPr lang="ko-KR" altLang="en-US" dirty="0" smtClean="0">
                <a:solidFill>
                  <a:schemeClr val="tx1"/>
                </a:solidFill>
              </a:rPr>
              <a:t>을 통해서 값을 넣어 주었다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2.Input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err="1" smtClean="0">
                <a:solidFill>
                  <a:schemeClr val="tx1"/>
                </a:solidFill>
              </a:rPr>
              <a:t>textarea</a:t>
            </a:r>
            <a:r>
              <a:rPr lang="ko-KR" altLang="en-US" dirty="0" smtClean="0">
                <a:solidFill>
                  <a:schemeClr val="tx1"/>
                </a:solidFill>
              </a:rPr>
              <a:t>의 내용을 수정해서 작성 버튼을 누르면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메인페이지로 넘어가며 수정된 정보가 반영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1" y="1046959"/>
            <a:ext cx="5065354" cy="52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339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GGG</cp:lastModifiedBy>
  <cp:revision>76</cp:revision>
  <dcterms:created xsi:type="dcterms:W3CDTF">2022-05-10T00:06:31Z</dcterms:created>
  <dcterms:modified xsi:type="dcterms:W3CDTF">2023-04-05T05:31:33Z</dcterms:modified>
</cp:coreProperties>
</file>