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A87F-5CD6-4A4B-9B96-C349637C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72576-5193-46CA-AE93-94E5643F9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EE9B-710A-4C0C-80D7-04B4FB61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8DEF8-71F7-45DD-96A1-868AD6D1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929D0-A75E-4959-AF90-C90FFF60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2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8A666-96BE-4377-B2A6-FE1D4667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AAA42B-43AE-45DC-AD93-730AB067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D19F-B883-4688-86AB-E48A4C2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B9740-E3CA-462C-A1EB-3FFBD36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3FDE1-750B-4564-9481-A9F38C2B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A151A-5F55-42F4-B61C-636F9D72A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DBF18-91BC-4B42-82B9-D4F2B1499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5D800-4BE6-4094-8766-C0DFDB8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A643-3A25-4ACA-8E62-DC1EE787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5F304-B2D3-46DE-9AD1-E43E84C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0108-1313-4C49-8141-6D4C9FE8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2CE17-AF66-45AE-ABA1-BD618ACB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51C0A-79EA-43A7-9E81-429D440C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2855A-9563-45B1-82BF-C972E19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D2CA-8F1B-436F-9EAA-80F3B8E8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9B36-826B-4642-B113-2C75C7DA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CF9B9-30FA-42BE-B073-3F2310F6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92E6D-5950-493E-B2D2-2FEFA45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55AE9-4190-40C2-A9C8-C63E4E58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3F1D9-09BB-466C-9415-9A5395E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2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63FDF-7744-439A-9A4E-47071DBE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DAF8E-DDB9-4E07-AD4D-BB97CCF4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70875-F4A2-44DA-A7CE-E19BD36C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37D0D-5A71-43C0-8156-5DEAF83D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43310-FF4D-44C8-9E9A-BD22C58D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F6776-01D4-4DA5-8B11-B989E49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F78D-119C-4ABB-A358-6C77C833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E8C7C-0787-4F46-96B9-29A3B2FB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859B4D-21F5-4812-8BF6-93242FF6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8C47-6FF6-4A77-A344-24B16B1D0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FFEB8-83D1-4609-A345-CF1998AC3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0F180F-7968-4A8F-BDDA-66A23C21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DFAB4-CD68-4467-856B-3744775A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31196-F575-473A-BE13-80E4D2F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27E66-426C-4D56-8DC9-4AB3ABF1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2775D-D0BA-4FC7-AC78-ABCB509B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D7DD6F-9214-4A11-AD29-E0020E9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9FB09-7C03-4130-BBCB-F271BAAE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24E536-7EB4-4766-A921-042366A8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1014C-BA28-45CA-A915-358A4E45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1BE8E-924A-4C12-A4C7-E9A5E13D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E865E-1A24-42DD-8B89-FB62F35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076E1-2B88-41D9-B715-D280B680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ABA1C-7C4E-4E80-9F35-104AA1AB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2E644-37A1-4CAB-9583-BFFC020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C3347-846A-4F3F-BAEF-ACC6ED2C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D9C79-5CEE-4052-AD0F-81219736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5A2EA-3755-4658-86A6-11E6F57F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ECC3AE-43FA-4CC7-829A-0A90BC852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6BD6C-25FA-4C5A-B5FB-340FE795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9A45-B78C-43D3-9DAF-C7589878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107CF-2AB2-4CAF-8844-599726E6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7933E-ACEF-421E-A04A-E8363F3C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07698A-CCE7-4280-81CB-FE87328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6866-F10D-44E0-AE12-07618BF7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93712-C768-438D-BBA0-7B35E12A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9E21-B6EB-43D6-A2FE-AF448E751E3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252AE-831A-493C-B988-1B23EC348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DB6EA-EC76-4026-84F4-291FB379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B25C-07B3-4553-B750-F051A0459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93C475-FEEE-4B20-B2D6-2BB9A9CFD181}"/>
              </a:ext>
            </a:extLst>
          </p:cNvPr>
          <p:cNvSpPr txBox="1"/>
          <p:nvPr/>
        </p:nvSpPr>
        <p:spPr>
          <a:xfrm>
            <a:off x="493486" y="319314"/>
            <a:ext cx="1052285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 이미지</a:t>
            </a:r>
            <a:endParaRPr lang="en-US" altLang="ko-KR" sz="4000" dirty="0"/>
          </a:p>
          <a:p>
            <a:endParaRPr lang="en-US" altLang="ko-KR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웹 문서와 이미지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이미지의 속성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이미지에 </a:t>
            </a:r>
            <a:r>
              <a:rPr lang="ko-KR" altLang="en-US" sz="2000" dirty="0" err="1"/>
              <a:t>설명글</a:t>
            </a:r>
            <a:r>
              <a:rPr lang="ko-KR" altLang="en-US" sz="2000" dirty="0"/>
              <a:t> 붙이기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하이퍼</a:t>
            </a:r>
            <a:r>
              <a:rPr lang="ko-KR" altLang="en-US" sz="2000" dirty="0"/>
              <a:t> 링크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하이퍼</a:t>
            </a:r>
            <a:r>
              <a:rPr lang="ko-KR" altLang="en-US" sz="2000" dirty="0"/>
              <a:t> 링크 속성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새탭으로</a:t>
            </a:r>
            <a:r>
              <a:rPr lang="ko-KR" altLang="en-US" sz="2000" dirty="0"/>
              <a:t> 링크 열기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한 페이지 안에서 점프하기 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Area </a:t>
            </a:r>
            <a:r>
              <a:rPr lang="ko-KR" altLang="en-US" sz="2000" dirty="0"/>
              <a:t>태그 </a:t>
            </a:r>
            <a:r>
              <a:rPr lang="en-US" altLang="ko-KR" sz="2000" dirty="0" err="1"/>
              <a:t>usemap</a:t>
            </a:r>
            <a:r>
              <a:rPr lang="en-US" altLang="ko-KR" sz="2000" dirty="0"/>
              <a:t> </a:t>
            </a:r>
            <a:r>
              <a:rPr lang="ko-KR" altLang="en-US" sz="2000" dirty="0"/>
              <a:t>속성 이미지 맵 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웹 문서와 이미지 </a:t>
            </a:r>
            <a:br>
              <a:rPr lang="en-US" altLang="ko-KR" sz="4000" dirty="0"/>
            </a:b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9B95B-8FFE-4DBA-AF2B-269352955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4"/>
            <a:ext cx="6096000" cy="5749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E9BFE-BB84-4BFF-9384-58A1A08EB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6507"/>
            <a:ext cx="6096000" cy="2835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FFFB75-5086-44EB-8218-7CA9DAA15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400"/>
            <a:ext cx="609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이미지의 속성</a:t>
            </a:r>
            <a:endParaRPr lang="en-US" altLang="ko-KR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B161A-59A2-46E5-B54B-42A0A613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1108364"/>
            <a:ext cx="6110514" cy="5749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55C26A-1304-43D4-84B6-406E7A4BF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0464"/>
            <a:ext cx="6110514" cy="2448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168BE4-5D7F-47B6-8BC6-45C916F3F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1105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5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이미지에 </a:t>
            </a:r>
            <a:r>
              <a:rPr lang="ko-KR" altLang="en-US" sz="4000" dirty="0" err="1"/>
              <a:t>설명글</a:t>
            </a:r>
            <a:r>
              <a:rPr lang="ko-KR" altLang="en-US" sz="4000" dirty="0"/>
              <a:t> 붙이기</a:t>
            </a:r>
            <a:endParaRPr lang="en-US" altLang="ko-KR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4C696-EADB-4D1D-9A8B-E369861D5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8364"/>
            <a:ext cx="6096000" cy="5749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DB4D6E-5C40-4BF0-A8EC-AFAAD6B9B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08364"/>
            <a:ext cx="6096000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 err="1"/>
              <a:t>하이퍼</a:t>
            </a:r>
            <a:r>
              <a:rPr lang="ko-KR" altLang="en-US" sz="4000" dirty="0"/>
              <a:t> 링크</a:t>
            </a:r>
            <a:r>
              <a:rPr lang="en-US" altLang="ko-KR" sz="4000" dirty="0"/>
              <a:t>/</a:t>
            </a:r>
            <a:r>
              <a:rPr lang="ko-KR" altLang="en-US" sz="4000" dirty="0"/>
              <a:t>속성 </a:t>
            </a:r>
            <a:endParaRPr lang="en-US" altLang="ko-KR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BED9E4-49CD-4F18-BBF2-62F762AF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4"/>
            <a:ext cx="6096000" cy="2883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A7CF1E-D760-4370-A557-D7D0F65D5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108364"/>
            <a:ext cx="6095998" cy="5749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B836F6-3832-44AE-8C2D-46B21FA4C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5998" cy="35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새탭으로</a:t>
            </a:r>
            <a:r>
              <a:rPr lang="ko-KR" altLang="en-US" sz="4000" dirty="0"/>
              <a:t> 링크 열기 </a:t>
            </a:r>
            <a:endParaRPr lang="en-US" altLang="ko-KR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3F23C-4E52-4A82-BE3D-BFAD5040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4"/>
            <a:ext cx="6492803" cy="5749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AC4D3C-FD1A-495A-BDD0-07ED550A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03" y="1108364"/>
            <a:ext cx="5699197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6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한 페이지 안에서 점프하기 </a:t>
            </a:r>
            <a:endParaRPr lang="en-US" altLang="ko-KR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602A71-7CE2-466E-88F1-DF07D6743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3"/>
            <a:ext cx="6477561" cy="5749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F73869-0B71-42F0-A831-A74056DD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61" y="1108364"/>
            <a:ext cx="5714439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189-6ED5-489A-8BC2-06B22F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Area </a:t>
            </a:r>
            <a:r>
              <a:rPr lang="ko-KR" altLang="en-US" sz="4000" dirty="0"/>
              <a:t>태그 </a:t>
            </a:r>
            <a:r>
              <a:rPr lang="en-US" altLang="ko-KR" sz="4000" dirty="0" err="1"/>
              <a:t>usemap</a:t>
            </a:r>
            <a:r>
              <a:rPr lang="en-US" altLang="ko-KR" sz="4000" dirty="0"/>
              <a:t> </a:t>
            </a:r>
            <a:r>
              <a:rPr lang="ko-KR" altLang="en-US" sz="4000" dirty="0"/>
              <a:t>속성 이미지 맵 </a:t>
            </a:r>
            <a:endParaRPr lang="en-US" altLang="ko-KR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019E1-B964-432F-88BA-CD801D44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29"/>
            <a:ext cx="6096000" cy="5584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98268A-037F-4788-A330-01FE6386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81366"/>
            <a:ext cx="6096000" cy="5876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DD5EB-718E-487E-AF84-C33A9BFCB2D5}"/>
              </a:ext>
            </a:extLst>
          </p:cNvPr>
          <p:cNvSpPr txBox="1"/>
          <p:nvPr/>
        </p:nvSpPr>
        <p:spPr>
          <a:xfrm>
            <a:off x="3417455" y="2320958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동영상 강의 참고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29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웹 문서와 이미지  </vt:lpstr>
      <vt:lpstr>이미지의 속성</vt:lpstr>
      <vt:lpstr>이미지에 설명글 붙이기</vt:lpstr>
      <vt:lpstr>하이퍼 링크/속성 </vt:lpstr>
      <vt:lpstr>새탭으로 링크 열기 </vt:lpstr>
      <vt:lpstr>한 페이지 안에서 점프하기 </vt:lpstr>
      <vt:lpstr>Area 태그 usemap 속성 이미지 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3</cp:revision>
  <dcterms:created xsi:type="dcterms:W3CDTF">2020-07-12T03:57:38Z</dcterms:created>
  <dcterms:modified xsi:type="dcterms:W3CDTF">2020-07-12T05:33:22Z</dcterms:modified>
</cp:coreProperties>
</file>