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CBFCE-DD4D-4E08-8A1F-DB0E74E6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6BF3BE-21F3-437F-8E29-6A9F6224B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47A252-1A14-45AE-8CB8-E3C54A3DB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0AD5-A2D1-46CB-955C-84F03F355224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902C2-86F5-4F71-95FD-E5B7B4C3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E3101E-1328-4C3B-A619-9F691513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4811-E482-4A46-A562-E32D1CF9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7F659-A3FB-43D1-8521-E2B2EF5E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112A6E-B6D9-407B-AC26-A3FDEC471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109B9-25D5-4978-B356-E6154031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0AD5-A2D1-46CB-955C-84F03F355224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256C2-EE7E-40E3-A78B-06D0DFA5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2AC0DB-E888-44DD-9CE3-EDA18E95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4811-E482-4A46-A562-E32D1CF9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32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9CF0C4-A7E9-49C5-9724-F2B3E00F5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87FA17-60A5-44DE-8625-7F4E36F81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ED678-6A25-4BF5-940D-EE59E130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0AD5-A2D1-46CB-955C-84F03F355224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31BA35-4924-4A91-ADEB-2670D1F1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EFE43-B41B-4CEC-9D5B-8BFAF1F5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4811-E482-4A46-A562-E32D1CF9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52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61EBB-C00D-40A7-B67D-5FD9576E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A7E2C-E1EF-4872-93C3-5FCC421A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0BAF3-306B-401C-B8FC-0D75E057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0AD5-A2D1-46CB-955C-84F03F355224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6E0FDA-ADED-4A00-A7F3-4F4A9AD5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DB19C-1684-4D96-8611-98FBF7E2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4811-E482-4A46-A562-E32D1CF9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1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6AD13-329E-42AC-A0AB-0345E493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C3013F-D38F-4AF4-8A4D-A0745B83B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32751-F717-4BC2-92FF-8AE8E147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0AD5-A2D1-46CB-955C-84F03F355224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271AE-2EB9-4FD7-A14A-54569192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583EF-3FDC-4962-952A-56635034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4811-E482-4A46-A562-E32D1CF9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56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88660-F330-494A-A8F7-348A48E6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66AA1-F6AF-45B1-A845-41437B5E1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D88AE-53C4-48D7-AD66-AE3E7143A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71A8E2-3045-4F5D-AC35-366A8D7F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0AD5-A2D1-46CB-955C-84F03F355224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6FAC9F-7117-420C-A783-F7CD6C5C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E2D7B4-DCAD-4ADB-955A-2D74D143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4811-E482-4A46-A562-E32D1CF9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98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60837-F8F8-4078-9A06-62CD0FB1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4688E-3391-4B70-931E-90512950B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84196E-B794-40C9-AF09-EF447A364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1EFC4E-5F5A-4A9A-BC59-9B8AF7824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F050E4-4DED-42A8-9FAD-D2DBDBB59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056847-37B1-43A4-A5C6-2A43D030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0AD5-A2D1-46CB-955C-84F03F355224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C212C9-DEA2-4A4F-B699-4DEA1E0A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5B8656-1A73-4FB4-8F65-F7D5B8FD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4811-E482-4A46-A562-E32D1CF9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81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118E9-8341-42CB-A55A-D2595004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37E256-7A42-4EE5-90BB-77EC2249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0AD5-A2D1-46CB-955C-84F03F355224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230EF5-4735-4DB7-BD0C-3927BE3E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EBD76B-9B4A-4A5E-9E22-272998A7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4811-E482-4A46-A562-E32D1CF9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0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2362A0-3FB5-4D2A-ABE3-581457DC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0AD5-A2D1-46CB-955C-84F03F355224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8999CE-4685-4F3A-BBA3-6EDD69A6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3C48D-7B93-44E1-8C9C-D8FC82D4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4811-E482-4A46-A562-E32D1CF9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4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56975-F104-419D-AD03-58A2A14F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DD77CD-64BB-47EB-9979-7742197E3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1292A3-47C3-4131-A20B-D4CF003C2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183CFF-E870-489C-95F1-B928B625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0AD5-A2D1-46CB-955C-84F03F355224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87229F-35D1-424F-95C1-3AD01D64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9468FA-AB89-42C5-8312-B442F1FF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4811-E482-4A46-A562-E32D1CF9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2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91B14-71FA-43E6-87D6-A0CFFDC5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2B4287-4402-4501-B474-4E54569B4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434AC8-06FD-47AB-9CF0-AFBA22A37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54E98-238F-41C5-85A9-6C89838E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0AD5-A2D1-46CB-955C-84F03F355224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E158EB-D46B-490E-AC31-BA112D21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CC3C31-D3E8-4B3E-B1A2-3A780E83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4811-E482-4A46-A562-E32D1CF9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1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8D442F-9D52-4328-AAE2-3BDFD717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49E9CF-E459-4610-A8A9-77CF9BF30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7A052F-DD94-4529-93CC-F4FEF3240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C0AD5-A2D1-46CB-955C-84F03F355224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FE20C-BFB0-441D-BD9D-58742C96E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FBE3F-CF02-48D3-9A9C-AFD5631DD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54811-E482-4A46-A562-E32D1CF97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53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503524-32DF-48D7-9783-06FD263E1E92}"/>
              </a:ext>
            </a:extLst>
          </p:cNvPr>
          <p:cNvSpPr txBox="1"/>
          <p:nvPr/>
        </p:nvSpPr>
        <p:spPr>
          <a:xfrm>
            <a:off x="659423" y="351692"/>
            <a:ext cx="10990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표 만들기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2F0B26-CFE5-456E-8D13-F70BD8C02639}"/>
              </a:ext>
            </a:extLst>
          </p:cNvPr>
          <p:cNvSpPr txBox="1"/>
          <p:nvPr/>
        </p:nvSpPr>
        <p:spPr>
          <a:xfrm>
            <a:off x="653561" y="1283677"/>
            <a:ext cx="108848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표를 만드는 태그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1</a:t>
            </a:r>
            <a:r>
              <a:rPr lang="ko-KR" altLang="en-US" sz="2400" b="1" dirty="0"/>
              <a:t>번째 방법으로 표 제목 만들기 </a:t>
            </a:r>
            <a:r>
              <a:rPr lang="en-US" altLang="ko-KR" sz="2400" b="1" dirty="0"/>
              <a:t>/ 2</a:t>
            </a:r>
            <a:r>
              <a:rPr lang="ko-KR" altLang="en-US" sz="2400" b="1" dirty="0"/>
              <a:t>번째 방법으로 표 제목 만들기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속성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행 또는 열 합치기</a:t>
            </a:r>
            <a:endParaRPr lang="en-US" altLang="ko-KR" sz="2400" b="1" dirty="0"/>
          </a:p>
          <a:p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열끼리 묶어 스타일 지정하기 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통합 코드 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880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6AAE23-588A-419F-87CB-BB9AA2E73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396"/>
            <a:ext cx="5477608" cy="57366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10E9F7-1115-4074-B41E-CC6AAF9EDC1D}"/>
              </a:ext>
            </a:extLst>
          </p:cNvPr>
          <p:cNvSpPr txBox="1"/>
          <p:nvPr/>
        </p:nvSpPr>
        <p:spPr>
          <a:xfrm>
            <a:off x="290146" y="263769"/>
            <a:ext cx="11641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표 만드는 태그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5E4A30-1732-496B-81EA-471478839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08" y="971655"/>
            <a:ext cx="6714392" cy="21185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20869B-687B-483A-8C9D-32AEE796E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09" y="3090198"/>
            <a:ext cx="6714392" cy="376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0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10E9F7-1115-4074-B41E-CC6AAF9EDC1D}"/>
              </a:ext>
            </a:extLst>
          </p:cNvPr>
          <p:cNvSpPr txBox="1"/>
          <p:nvPr/>
        </p:nvSpPr>
        <p:spPr>
          <a:xfrm>
            <a:off x="290146" y="263769"/>
            <a:ext cx="11641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1</a:t>
            </a:r>
            <a:r>
              <a:rPr lang="ko-KR" altLang="en-US" sz="4000" b="1" dirty="0"/>
              <a:t>번째 방법으로 표 제목 만들기 </a:t>
            </a:r>
            <a:r>
              <a:rPr lang="en-US" altLang="ko-KR" sz="4000" b="1" dirty="0"/>
              <a:t>/ 2</a:t>
            </a:r>
            <a:r>
              <a:rPr lang="ko-KR" altLang="en-US" sz="4000" b="1" dirty="0"/>
              <a:t>번째 방법으로 표 제목 만들기</a:t>
            </a:r>
            <a:endParaRPr lang="en-US" altLang="ko-KR" sz="40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34C456C-E525-4D72-BE06-CCCFCD18C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77" y="1587208"/>
            <a:ext cx="4278922" cy="52707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B425DCC-D07B-4C9C-A18C-13DD202BB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87208"/>
            <a:ext cx="3877408" cy="527079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25D5573-F567-4D8A-B51A-269C8C32E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410" y="1587207"/>
            <a:ext cx="4035668" cy="52707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362753-5B4A-4725-8A71-B9D082E3791C}"/>
              </a:ext>
            </a:extLst>
          </p:cNvPr>
          <p:cNvSpPr txBox="1"/>
          <p:nvPr/>
        </p:nvSpPr>
        <p:spPr>
          <a:xfrm>
            <a:off x="9270023" y="2782669"/>
            <a:ext cx="1565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Border = </a:t>
            </a:r>
            <a:r>
              <a:rPr lang="ko-KR" altLang="en-US" dirty="0">
                <a:solidFill>
                  <a:schemeClr val="bg1"/>
                </a:solidFill>
              </a:rPr>
              <a:t>테두리 주기 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4AF998E-EA48-46E8-BBA9-1A4DF86428BC}"/>
              </a:ext>
            </a:extLst>
          </p:cNvPr>
          <p:cNvCxnSpPr/>
          <p:nvPr/>
        </p:nvCxnSpPr>
        <p:spPr>
          <a:xfrm>
            <a:off x="9337431" y="3745523"/>
            <a:ext cx="83526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1101DDAA-FBC7-4B41-9953-A8F1E7E45DB0}"/>
              </a:ext>
            </a:extLst>
          </p:cNvPr>
          <p:cNvSpPr/>
          <p:nvPr/>
        </p:nvSpPr>
        <p:spPr>
          <a:xfrm>
            <a:off x="6981092" y="1732085"/>
            <a:ext cx="211050" cy="360484"/>
          </a:xfrm>
          <a:custGeom>
            <a:avLst/>
            <a:gdLst>
              <a:gd name="connsiteX0" fmla="*/ 35170 w 211050"/>
              <a:gd name="connsiteY0" fmla="*/ 140677 h 360484"/>
              <a:gd name="connsiteX1" fmla="*/ 52754 w 211050"/>
              <a:gd name="connsiteY1" fmla="*/ 43961 h 360484"/>
              <a:gd name="connsiteX2" fmla="*/ 79131 w 211050"/>
              <a:gd name="connsiteY2" fmla="*/ 17584 h 360484"/>
              <a:gd name="connsiteX3" fmla="*/ 105508 w 211050"/>
              <a:gd name="connsiteY3" fmla="*/ 0 h 360484"/>
              <a:gd name="connsiteX4" fmla="*/ 140677 w 211050"/>
              <a:gd name="connsiteY4" fmla="*/ 8792 h 360484"/>
              <a:gd name="connsiteX5" fmla="*/ 167054 w 211050"/>
              <a:gd name="connsiteY5" fmla="*/ 17584 h 360484"/>
              <a:gd name="connsiteX6" fmla="*/ 184639 w 211050"/>
              <a:gd name="connsiteY6" fmla="*/ 70338 h 360484"/>
              <a:gd name="connsiteX7" fmla="*/ 193431 w 211050"/>
              <a:gd name="connsiteY7" fmla="*/ 96715 h 360484"/>
              <a:gd name="connsiteX8" fmla="*/ 175846 w 211050"/>
              <a:gd name="connsiteY8" fmla="*/ 184638 h 360484"/>
              <a:gd name="connsiteX9" fmla="*/ 149470 w 211050"/>
              <a:gd name="connsiteY9" fmla="*/ 211015 h 360484"/>
              <a:gd name="connsiteX10" fmla="*/ 87923 w 211050"/>
              <a:gd name="connsiteY10" fmla="*/ 272561 h 360484"/>
              <a:gd name="connsiteX11" fmla="*/ 79131 w 211050"/>
              <a:gd name="connsiteY11" fmla="*/ 298938 h 360484"/>
              <a:gd name="connsiteX12" fmla="*/ 52754 w 211050"/>
              <a:gd name="connsiteY12" fmla="*/ 307730 h 360484"/>
              <a:gd name="connsiteX13" fmla="*/ 0 w 211050"/>
              <a:gd name="connsiteY13" fmla="*/ 334107 h 360484"/>
              <a:gd name="connsiteX14" fmla="*/ 35170 w 211050"/>
              <a:gd name="connsiteY14" fmla="*/ 281353 h 360484"/>
              <a:gd name="connsiteX15" fmla="*/ 61546 w 211050"/>
              <a:gd name="connsiteY15" fmla="*/ 272561 h 360484"/>
              <a:gd name="connsiteX16" fmla="*/ 184639 w 211050"/>
              <a:gd name="connsiteY16" fmla="*/ 298938 h 360484"/>
              <a:gd name="connsiteX17" fmla="*/ 193431 w 211050"/>
              <a:gd name="connsiteY17" fmla="*/ 325315 h 360484"/>
              <a:gd name="connsiteX18" fmla="*/ 211016 w 211050"/>
              <a:gd name="connsiteY18" fmla="*/ 360484 h 36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11050" h="360484">
                <a:moveTo>
                  <a:pt x="35170" y="140677"/>
                </a:moveTo>
                <a:cubicBezTo>
                  <a:pt x="35542" y="137697"/>
                  <a:pt x="40243" y="62727"/>
                  <a:pt x="52754" y="43961"/>
                </a:cubicBezTo>
                <a:cubicBezTo>
                  <a:pt x="59651" y="33615"/>
                  <a:pt x="69579" y="25544"/>
                  <a:pt x="79131" y="17584"/>
                </a:cubicBezTo>
                <a:cubicBezTo>
                  <a:pt x="87249" y="10819"/>
                  <a:pt x="96716" y="5861"/>
                  <a:pt x="105508" y="0"/>
                </a:cubicBezTo>
                <a:cubicBezTo>
                  <a:pt x="117231" y="2931"/>
                  <a:pt x="129058" y="5472"/>
                  <a:pt x="140677" y="8792"/>
                </a:cubicBezTo>
                <a:cubicBezTo>
                  <a:pt x="149588" y="11338"/>
                  <a:pt x="161667" y="10042"/>
                  <a:pt x="167054" y="17584"/>
                </a:cubicBezTo>
                <a:cubicBezTo>
                  <a:pt x="177828" y="32667"/>
                  <a:pt x="178777" y="52753"/>
                  <a:pt x="184639" y="70338"/>
                </a:cubicBezTo>
                <a:lnTo>
                  <a:pt x="193431" y="96715"/>
                </a:lnTo>
                <a:cubicBezTo>
                  <a:pt x="192685" y="101934"/>
                  <a:pt x="187008" y="167895"/>
                  <a:pt x="175846" y="184638"/>
                </a:cubicBezTo>
                <a:cubicBezTo>
                  <a:pt x="168949" y="194984"/>
                  <a:pt x="157104" y="201200"/>
                  <a:pt x="149470" y="211015"/>
                </a:cubicBezTo>
                <a:cubicBezTo>
                  <a:pt x="100091" y="274503"/>
                  <a:pt x="138326" y="255760"/>
                  <a:pt x="87923" y="272561"/>
                </a:cubicBezTo>
                <a:cubicBezTo>
                  <a:pt x="84992" y="281353"/>
                  <a:pt x="85684" y="292385"/>
                  <a:pt x="79131" y="298938"/>
                </a:cubicBezTo>
                <a:cubicBezTo>
                  <a:pt x="72578" y="305491"/>
                  <a:pt x="61043" y="303585"/>
                  <a:pt x="52754" y="307730"/>
                </a:cubicBezTo>
                <a:cubicBezTo>
                  <a:pt x="-15423" y="341818"/>
                  <a:pt x="66299" y="312008"/>
                  <a:pt x="0" y="334107"/>
                </a:cubicBezTo>
                <a:cubicBezTo>
                  <a:pt x="9219" y="306453"/>
                  <a:pt x="6944" y="300170"/>
                  <a:pt x="35170" y="281353"/>
                </a:cubicBezTo>
                <a:cubicBezTo>
                  <a:pt x="42881" y="276212"/>
                  <a:pt x="52754" y="275492"/>
                  <a:pt x="61546" y="272561"/>
                </a:cubicBezTo>
                <a:cubicBezTo>
                  <a:pt x="86595" y="274838"/>
                  <a:pt x="158157" y="265835"/>
                  <a:pt x="184639" y="298938"/>
                </a:cubicBezTo>
                <a:cubicBezTo>
                  <a:pt x="190429" y="306175"/>
                  <a:pt x="189286" y="317026"/>
                  <a:pt x="193431" y="325315"/>
                </a:cubicBezTo>
                <a:cubicBezTo>
                  <a:pt x="212642" y="363736"/>
                  <a:pt x="211016" y="338461"/>
                  <a:pt x="211016" y="3604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833D30C6-7805-47CF-B8A3-3010278D475B}"/>
              </a:ext>
            </a:extLst>
          </p:cNvPr>
          <p:cNvSpPr/>
          <p:nvPr/>
        </p:nvSpPr>
        <p:spPr>
          <a:xfrm>
            <a:off x="2532185" y="1688123"/>
            <a:ext cx="87923" cy="342900"/>
          </a:xfrm>
          <a:custGeom>
            <a:avLst/>
            <a:gdLst>
              <a:gd name="connsiteX0" fmla="*/ 87923 w 87923"/>
              <a:gd name="connsiteY0" fmla="*/ 0 h 342900"/>
              <a:gd name="connsiteX1" fmla="*/ 79130 w 87923"/>
              <a:gd name="connsiteY1" fmla="*/ 70339 h 342900"/>
              <a:gd name="connsiteX2" fmla="*/ 70338 w 87923"/>
              <a:gd name="connsiteY2" fmla="*/ 105508 h 342900"/>
              <a:gd name="connsiteX3" fmla="*/ 43961 w 87923"/>
              <a:gd name="connsiteY3" fmla="*/ 123092 h 342900"/>
              <a:gd name="connsiteX4" fmla="*/ 35169 w 87923"/>
              <a:gd name="connsiteY4" fmla="*/ 167054 h 342900"/>
              <a:gd name="connsiteX5" fmla="*/ 26377 w 87923"/>
              <a:gd name="connsiteY5" fmla="*/ 228600 h 342900"/>
              <a:gd name="connsiteX6" fmla="*/ 8792 w 87923"/>
              <a:gd name="connsiteY6" fmla="*/ 281354 h 342900"/>
              <a:gd name="connsiteX7" fmla="*/ 0 w 87923"/>
              <a:gd name="connsiteY7" fmla="*/ 307731 h 342900"/>
              <a:gd name="connsiteX8" fmla="*/ 0 w 87923"/>
              <a:gd name="connsiteY8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23" h="342900">
                <a:moveTo>
                  <a:pt x="87923" y="0"/>
                </a:moveTo>
                <a:cubicBezTo>
                  <a:pt x="84992" y="23446"/>
                  <a:pt x="83015" y="47032"/>
                  <a:pt x="79130" y="70339"/>
                </a:cubicBezTo>
                <a:cubicBezTo>
                  <a:pt x="77143" y="82258"/>
                  <a:pt x="77041" y="95454"/>
                  <a:pt x="70338" y="105508"/>
                </a:cubicBezTo>
                <a:cubicBezTo>
                  <a:pt x="64476" y="114300"/>
                  <a:pt x="52753" y="117231"/>
                  <a:pt x="43961" y="123092"/>
                </a:cubicBezTo>
                <a:cubicBezTo>
                  <a:pt x="41030" y="137746"/>
                  <a:pt x="37626" y="152313"/>
                  <a:pt x="35169" y="167054"/>
                </a:cubicBezTo>
                <a:cubicBezTo>
                  <a:pt x="31762" y="187496"/>
                  <a:pt x="31037" y="208407"/>
                  <a:pt x="26377" y="228600"/>
                </a:cubicBezTo>
                <a:cubicBezTo>
                  <a:pt x="22209" y="246661"/>
                  <a:pt x="14654" y="263769"/>
                  <a:pt x="8792" y="281354"/>
                </a:cubicBezTo>
                <a:cubicBezTo>
                  <a:pt x="5861" y="290146"/>
                  <a:pt x="0" y="298463"/>
                  <a:pt x="0" y="307731"/>
                </a:cubicBezTo>
                <a:lnTo>
                  <a:pt x="0" y="3429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64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10E9F7-1115-4074-B41E-CC6AAF9EDC1D}"/>
              </a:ext>
            </a:extLst>
          </p:cNvPr>
          <p:cNvSpPr txBox="1"/>
          <p:nvPr/>
        </p:nvSpPr>
        <p:spPr>
          <a:xfrm>
            <a:off x="290146" y="263769"/>
            <a:ext cx="11641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속성</a:t>
            </a:r>
            <a:r>
              <a:rPr lang="en-US" altLang="ko-KR" sz="4000" b="1" dirty="0"/>
              <a:t>-</a:t>
            </a:r>
            <a:r>
              <a:rPr lang="ko-KR" altLang="en-US" sz="4000" b="1" dirty="0"/>
              <a:t>행 또는 열 합치기</a:t>
            </a:r>
            <a:endParaRPr lang="en-US" altLang="ko-KR" sz="4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362753-5B4A-4725-8A71-B9D082E3791C}"/>
              </a:ext>
            </a:extLst>
          </p:cNvPr>
          <p:cNvSpPr txBox="1"/>
          <p:nvPr/>
        </p:nvSpPr>
        <p:spPr>
          <a:xfrm>
            <a:off x="9270023" y="2782669"/>
            <a:ext cx="1565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Border = </a:t>
            </a:r>
            <a:r>
              <a:rPr lang="ko-KR" altLang="en-US" dirty="0">
                <a:solidFill>
                  <a:schemeClr val="bg1"/>
                </a:solidFill>
              </a:rPr>
              <a:t>테두리 주기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89117A-9C12-492C-968E-864DF3DB0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638"/>
            <a:ext cx="6096000" cy="55303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DF287F-A63D-4B86-A1BB-892A2BF66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27636"/>
            <a:ext cx="6151912" cy="553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10E9F7-1115-4074-B41E-CC6AAF9EDC1D}"/>
              </a:ext>
            </a:extLst>
          </p:cNvPr>
          <p:cNvSpPr txBox="1"/>
          <p:nvPr/>
        </p:nvSpPr>
        <p:spPr>
          <a:xfrm>
            <a:off x="290146" y="263769"/>
            <a:ext cx="11641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열끼리 묶어 스타일 지정하기 </a:t>
            </a:r>
            <a:endParaRPr lang="en-US" altLang="ko-KR" sz="4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362753-5B4A-4725-8A71-B9D082E3791C}"/>
              </a:ext>
            </a:extLst>
          </p:cNvPr>
          <p:cNvSpPr txBox="1"/>
          <p:nvPr/>
        </p:nvSpPr>
        <p:spPr>
          <a:xfrm>
            <a:off x="9270023" y="2782669"/>
            <a:ext cx="1565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Border = </a:t>
            </a:r>
            <a:r>
              <a:rPr lang="ko-KR" altLang="en-US" dirty="0">
                <a:solidFill>
                  <a:schemeClr val="bg1"/>
                </a:solidFill>
              </a:rPr>
              <a:t>테두리 주기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A57A26-9A79-415D-B721-47E655B14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5401"/>
            <a:ext cx="5345723" cy="55325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11DADD-DC0C-4806-9DA7-B246D5F4C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3" y="1325400"/>
            <a:ext cx="6846277" cy="55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2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10E9F7-1115-4074-B41E-CC6AAF9EDC1D}"/>
              </a:ext>
            </a:extLst>
          </p:cNvPr>
          <p:cNvSpPr txBox="1"/>
          <p:nvPr/>
        </p:nvSpPr>
        <p:spPr>
          <a:xfrm>
            <a:off x="290146" y="263769"/>
            <a:ext cx="11641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표 구조 정의하기</a:t>
            </a:r>
            <a:endParaRPr lang="en-US" altLang="ko-KR" sz="4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362753-5B4A-4725-8A71-B9D082E3791C}"/>
              </a:ext>
            </a:extLst>
          </p:cNvPr>
          <p:cNvSpPr txBox="1"/>
          <p:nvPr/>
        </p:nvSpPr>
        <p:spPr>
          <a:xfrm>
            <a:off x="9270023" y="2782669"/>
            <a:ext cx="1565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Border = </a:t>
            </a:r>
            <a:r>
              <a:rPr lang="ko-KR" altLang="en-US" dirty="0">
                <a:solidFill>
                  <a:schemeClr val="bg1"/>
                </a:solidFill>
              </a:rPr>
              <a:t>테두리 주기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E7C339-D9E6-4DBA-94BC-064459E1F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81617"/>
            <a:ext cx="6096000" cy="56763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D6A547-EFE3-4AB8-AEA3-053C27DF0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576" y="875607"/>
            <a:ext cx="6279424" cy="24690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C9CD60B-885A-41C9-ACC8-CB6B601C9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05834"/>
            <a:ext cx="6096000" cy="375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0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10E9F7-1115-4074-B41E-CC6AAF9EDC1D}"/>
              </a:ext>
            </a:extLst>
          </p:cNvPr>
          <p:cNvSpPr txBox="1"/>
          <p:nvPr/>
        </p:nvSpPr>
        <p:spPr>
          <a:xfrm>
            <a:off x="290146" y="263769"/>
            <a:ext cx="11641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통합 코드</a:t>
            </a:r>
            <a:endParaRPr lang="en-US" altLang="ko-KR" sz="4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362753-5B4A-4725-8A71-B9D082E3791C}"/>
              </a:ext>
            </a:extLst>
          </p:cNvPr>
          <p:cNvSpPr txBox="1"/>
          <p:nvPr/>
        </p:nvSpPr>
        <p:spPr>
          <a:xfrm>
            <a:off x="9270023" y="2782669"/>
            <a:ext cx="1565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Border = </a:t>
            </a:r>
            <a:r>
              <a:rPr lang="ko-KR" altLang="en-US" dirty="0">
                <a:solidFill>
                  <a:schemeClr val="bg1"/>
                </a:solidFill>
              </a:rPr>
              <a:t>테두리 주기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37EEDFE-D90F-46CB-A772-280C90C40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2661"/>
            <a:ext cx="12192000" cy="578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0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81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kkh</dc:creator>
  <cp:lastModifiedBy>kkh</cp:lastModifiedBy>
  <cp:revision>4</cp:revision>
  <dcterms:created xsi:type="dcterms:W3CDTF">2020-07-09T22:44:00Z</dcterms:created>
  <dcterms:modified xsi:type="dcterms:W3CDTF">2020-07-09T23:55:44Z</dcterms:modified>
</cp:coreProperties>
</file>