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3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1730D-5992-406B-856A-D12D5373D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1E1D7-6A63-4622-BC4E-3D6986465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D6DD3-A9A9-48A9-A83C-B3125441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2FC7F-669B-4C79-ADBF-8CAD08A9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F50A4-3AC9-47B6-A43B-B23D694C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2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D02B4-FF01-472E-80C6-C983F569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0A866-72AD-4563-AC60-4FDA71C8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8ADBF-32E1-4FD5-ABB1-755DE5DA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43619-61DE-41FE-9D82-E5E97D33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0483C-FFA3-4C36-B1FF-1DA9EBB2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5184AF-0459-43A3-8FA3-5939F1D1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02679-3594-4E77-B269-E4AC73986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75D0C-0C76-4F5A-B401-5C48D601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FC18F-7F43-472D-8884-C1F275F3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A6468-A4F0-4D84-8273-88249EC3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4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98ECF-FB22-479C-B36B-556081FE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FA230-C5A3-44B3-85BA-4C09CD05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FABBC-9EF4-49E7-A0BB-752FC54D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C77EA-BC1A-4E34-9227-F5E4764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C730D-73DC-49E2-B527-7816CC51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4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E8BE-B3E5-4C2A-80C1-2FE71CC8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14393-930B-48D9-A17E-0C4F60B2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E843B-38F1-4D9F-BDB8-3402FE22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326A2-FC6F-4E67-A0CE-D8C2399F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A114-8B51-4A8C-A6B6-085C517B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4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D8FC3-60B0-4AE3-98C7-4B0FCD35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ABD18-60FA-46DF-8C4B-90589F2E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15CC2-6945-47F6-96B9-DB9E6646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A7BF9-185A-4792-8F88-390D09D8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FB7AA-A91F-4A97-B567-48EA640E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8D740-0961-4216-9A42-227D2536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87A6D-9697-4A06-AB59-3BBDE985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A0ACB-5C9B-4540-A185-F03908B0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59891-B983-45BD-8982-764E8C87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E2C271-8097-40EF-9201-252366DC2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6A5B81-5368-4E1E-9A81-2D44F506D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3CC50-2D81-4966-ADE4-67F1DB95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EF36E0-2730-4B07-90EC-BDBB62E5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3327AF-4AD6-4F50-89A8-D4314E07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9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36B29-7763-4687-8270-679C5DC6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555909-8F14-4ACF-AF96-CC752C4A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B31FC-508B-4959-A1F9-E8DF9622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0EE86-F7E8-40D0-9072-007EF47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6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5C77B9-B012-438E-A4C0-F1A85C48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DC4720-7FDA-4B07-A6D4-FE65FD4D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BF3C4-845B-480D-81C6-DB30DB21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9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FC86-045D-4A85-8BA5-D792BE8C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973FF-5EA1-4A9A-9780-24E81351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C5956-CBA8-4D52-9DB6-668F01AD7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EA5DE-36EA-4666-8D6B-62F5DE30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9213A-4C54-439A-95D6-AD39A826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E2CF2-6625-4C9D-8788-9A537DD9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F58E2-1E81-4C58-B48D-59B2E9D8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5CC987-21D1-4F1E-B8F8-78AB1F91C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9EFEC-0442-49E0-8E48-9D99CC8FF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29DB2-5FC2-4C8C-B9F7-D4711F02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61508-36A4-4995-B58E-3F3B7BBD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68B95-7D54-4A8E-B772-B71B4429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5D40A9-01DD-40A7-BB65-F2D38082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B7CF2-1A57-456B-AE23-3C7949B1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58F96-3AB9-49EA-9429-7DFE3151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9781-90A8-456E-98C5-448022D8B9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D0B06-151C-4A74-A824-7A4B1A768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7767D-FC1D-4C70-9C51-3F60D0D0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849-1803-4AD0-8C8B-A48B78465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test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6EDCA-BD6E-45D3-9FEA-8B888E07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512905"/>
            <a:ext cx="10515600" cy="761711"/>
          </a:xfrm>
        </p:spPr>
        <p:txBody>
          <a:bodyPr>
            <a:normAutofit fontScale="90000"/>
          </a:bodyPr>
          <a:lstStyle/>
          <a:p>
            <a:br>
              <a:rPr lang="en-US" altLang="ko-KR" sz="4000" b="1" dirty="0"/>
            </a:br>
            <a:r>
              <a:rPr lang="en-US" altLang="ko-KR" b="1" dirty="0"/>
              <a:t>HTML </a:t>
            </a:r>
            <a:r>
              <a:rPr lang="ko-KR" altLang="en-US" b="1" dirty="0"/>
              <a:t>기본</a:t>
            </a:r>
            <a:br>
              <a:rPr lang="en-US" altLang="ko-KR" sz="4000" b="1" dirty="0"/>
            </a:br>
            <a:r>
              <a:rPr lang="ko-KR" altLang="en-US" sz="4000" b="1" dirty="0"/>
              <a:t> </a:t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422DE-1A48-4AA5-B6C2-6F570266118B}"/>
              </a:ext>
            </a:extLst>
          </p:cNvPr>
          <p:cNvSpPr txBox="1"/>
          <p:nvPr/>
        </p:nvSpPr>
        <p:spPr>
          <a:xfrm>
            <a:off x="450273" y="893760"/>
            <a:ext cx="88207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HTML</a:t>
            </a:r>
            <a:r>
              <a:rPr lang="ko-KR" altLang="en-US" sz="2400" dirty="0"/>
              <a:t>이란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HTML5?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웹 브라우저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웹편집기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비주얼 스튜디오 한국어 패치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HTML </a:t>
            </a:r>
            <a:r>
              <a:rPr lang="ko-KR" altLang="en-US" sz="2400" dirty="0"/>
              <a:t>기본구조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특수 기호 </a:t>
            </a:r>
            <a:r>
              <a:rPr lang="en-US" altLang="ko-KR" sz="2400" dirty="0"/>
              <a:t>/</a:t>
            </a:r>
            <a:r>
              <a:rPr lang="ko-KR" altLang="en-US" sz="2400" dirty="0"/>
              <a:t>특수문자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웹문서</a:t>
            </a:r>
            <a:r>
              <a:rPr lang="ko-KR" altLang="en-US" sz="2400" dirty="0"/>
              <a:t>  업로드하기 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9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ECA8A-F965-438D-A1B9-229A5F21CFF2}"/>
              </a:ext>
            </a:extLst>
          </p:cNvPr>
          <p:cNvSpPr txBox="1"/>
          <p:nvPr/>
        </p:nvSpPr>
        <p:spPr>
          <a:xfrm>
            <a:off x="457201" y="332230"/>
            <a:ext cx="11053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웹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문서 만들고 업로드 해보기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3B339-A91E-421F-BFB3-0E601DD5B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66226"/>
            <a:ext cx="5470360" cy="4777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829405-7D52-4D37-9081-F392035F8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88" y="966226"/>
            <a:ext cx="5470360" cy="4777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A85F9-1D68-4A6A-AD1A-9F07B7F3F6F7}"/>
              </a:ext>
            </a:extLst>
          </p:cNvPr>
          <p:cNvSpPr txBox="1"/>
          <p:nvPr/>
        </p:nvSpPr>
        <p:spPr>
          <a:xfrm>
            <a:off x="457201" y="5743994"/>
            <a:ext cx="1099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닷홈에서</a:t>
            </a:r>
            <a:r>
              <a:rPr lang="ko-KR" altLang="en-US" dirty="0"/>
              <a:t> 무료 호스팅 서비스를 신청해 사용할 수 있다  무료 호스팅 서버가 준비가 완료 됐으면 </a:t>
            </a:r>
            <a:r>
              <a:rPr lang="en-US" altLang="ko-KR" dirty="0"/>
              <a:t>FTP</a:t>
            </a:r>
            <a:r>
              <a:rPr lang="ko-KR" altLang="en-US" dirty="0"/>
              <a:t>프로그램을 설치해  서버에 업로드를 하면 된다 </a:t>
            </a:r>
            <a:endParaRPr lang="en-US" altLang="ko-KR" dirty="0"/>
          </a:p>
          <a:p>
            <a:r>
              <a:rPr lang="en-US" altLang="ko-KR" dirty="0"/>
              <a:t>FTP</a:t>
            </a:r>
            <a:r>
              <a:rPr lang="ko-KR" altLang="en-US" dirty="0"/>
              <a:t>프로그램으로는 </a:t>
            </a:r>
            <a:r>
              <a:rPr lang="en-US" altLang="ko-KR" dirty="0" err="1"/>
              <a:t>Filezilla</a:t>
            </a:r>
            <a:r>
              <a:rPr lang="ko-KR" altLang="en-US" dirty="0"/>
              <a:t>라는 프로그램이 있다</a:t>
            </a:r>
          </a:p>
        </p:txBody>
      </p:sp>
    </p:spTree>
    <p:extLst>
      <p:ext uri="{BB962C8B-B14F-4D97-AF65-F5344CB8AC3E}">
        <p14:creationId xmlns:p14="http://schemas.microsoft.com/office/powerpoint/2010/main" val="355944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64E4EA-B6A5-4706-B681-50F6D3FB4AE8}"/>
              </a:ext>
            </a:extLst>
          </p:cNvPr>
          <p:cNvSpPr txBox="1"/>
          <p:nvPr/>
        </p:nvSpPr>
        <p:spPr>
          <a:xfrm>
            <a:off x="465221" y="288758"/>
            <a:ext cx="1087654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HTML</a:t>
            </a:r>
            <a:r>
              <a:rPr lang="ko-KR" altLang="en-US" sz="4000" b="1" dirty="0"/>
              <a:t>이란 무엇일까</a:t>
            </a:r>
            <a:r>
              <a:rPr lang="en-US" altLang="ko-KR" sz="4000" dirty="0"/>
              <a:t>?</a:t>
            </a:r>
          </a:p>
          <a:p>
            <a:endParaRPr lang="en-US" altLang="ko-KR" sz="4000" dirty="0"/>
          </a:p>
          <a:p>
            <a:r>
              <a:rPr lang="ko-KR" altLang="en-US" sz="2000" dirty="0"/>
              <a:t>웹 문서를 작성하는 프로그램에서 사용하는 언어 </a:t>
            </a:r>
            <a:r>
              <a:rPr lang="en-US" altLang="ko-KR" sz="2000" dirty="0"/>
              <a:t> </a:t>
            </a:r>
            <a:r>
              <a:rPr lang="ko-KR" altLang="en-US" sz="2000" dirty="0"/>
              <a:t>마크업 언어가 </a:t>
            </a:r>
            <a:r>
              <a:rPr lang="en-US" altLang="ko-KR" sz="2000" dirty="0"/>
              <a:t>HTML</a:t>
            </a:r>
            <a:r>
              <a:rPr lang="ko-KR" altLang="en-US" sz="2000" dirty="0"/>
              <a:t>이라고 할 수 있다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웹 표준이라고 말할 수 있으며 웹 사이트를 만들 때 </a:t>
            </a:r>
            <a:r>
              <a:rPr lang="ko-KR" altLang="en-US" sz="2000" dirty="0" err="1"/>
              <a:t>지캬야하는</a:t>
            </a:r>
            <a:r>
              <a:rPr lang="ko-KR" altLang="en-US" sz="2000" dirty="0"/>
              <a:t> 약속들을 정리 한 것이라고도 말할 수 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웹 표준을 지켜 사이트를 제작해야 장소나 브라우저와 상관없이 쉽게 웹 사이트를 볼 수 있다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즉 </a:t>
            </a:r>
            <a:r>
              <a:rPr lang="en-US" altLang="ko-KR" sz="2000" dirty="0"/>
              <a:t>HTML</a:t>
            </a:r>
            <a:r>
              <a:rPr lang="ko-KR" altLang="en-US" sz="2000" dirty="0"/>
              <a:t>로 문서를 만드는 것은 웹 표준을 지켜 문서를 만드는 것이 된다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4000" b="1" dirty="0"/>
              <a:t>HTML5? HTML?</a:t>
            </a:r>
          </a:p>
          <a:p>
            <a:endParaRPr lang="en-US" altLang="ko-KR" sz="2000" dirty="0"/>
          </a:p>
          <a:p>
            <a:r>
              <a:rPr lang="ko-KR" altLang="en-US" sz="2000" dirty="0"/>
              <a:t>온라인 강의나 책을 보게 되면 </a:t>
            </a:r>
            <a:r>
              <a:rPr lang="en-US" altLang="ko-KR" sz="2000" dirty="0"/>
              <a:t>HTML5? HTML</a:t>
            </a:r>
            <a:r>
              <a:rPr lang="ko-KR" altLang="en-US" sz="2000" dirty="0"/>
              <a:t>로 말하는데 현재 공식 명칭은 </a:t>
            </a:r>
            <a:endParaRPr lang="en-US" altLang="ko-KR" sz="2000" dirty="0"/>
          </a:p>
          <a:p>
            <a:r>
              <a:rPr lang="en-US" altLang="ko-KR" sz="2000" dirty="0"/>
              <a:t>HTML</a:t>
            </a:r>
            <a:r>
              <a:rPr lang="ko-KR" altLang="en-US" sz="2000" dirty="0"/>
              <a:t>이다 즉 </a:t>
            </a:r>
            <a:r>
              <a:rPr lang="en-US" altLang="ko-KR" sz="2000" dirty="0"/>
              <a:t>HTML5</a:t>
            </a:r>
            <a:r>
              <a:rPr lang="ko-KR" altLang="en-US" sz="2000" dirty="0"/>
              <a:t>도 </a:t>
            </a:r>
            <a:r>
              <a:rPr lang="en-US" altLang="ko-KR" sz="2000" dirty="0"/>
              <a:t>HTML</a:t>
            </a:r>
            <a:r>
              <a:rPr lang="ko-KR" altLang="en-US" sz="2000" dirty="0"/>
              <a:t>이라는 것이다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0152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81657B-F27C-4771-A6B0-E57D2182B647}"/>
              </a:ext>
            </a:extLst>
          </p:cNvPr>
          <p:cNvSpPr txBox="1"/>
          <p:nvPr/>
        </p:nvSpPr>
        <p:spPr>
          <a:xfrm>
            <a:off x="545431" y="144380"/>
            <a:ext cx="1081237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4000" b="1" dirty="0"/>
              <a:t>웹 브라우저 </a:t>
            </a:r>
            <a:endParaRPr lang="en-US" altLang="ko-KR" sz="4000" b="1" dirty="0"/>
          </a:p>
          <a:p>
            <a:endParaRPr lang="en-US" altLang="ko-KR" sz="2000" dirty="0"/>
          </a:p>
          <a:p>
            <a:r>
              <a:rPr lang="ko-KR" altLang="en-US" sz="2000" dirty="0"/>
              <a:t>웹 편집기를 통해 화면으로 출력이 나오는 것이 웹 브라우저라고 할 수 있는데 웹 브라우저도 </a:t>
            </a:r>
            <a:endParaRPr lang="en-US" altLang="ko-KR" sz="2000" dirty="0"/>
          </a:p>
          <a:p>
            <a:r>
              <a:rPr lang="ko-KR" altLang="en-US" sz="2000" dirty="0"/>
              <a:t>종류가 많으므로 현재 </a:t>
            </a:r>
            <a:r>
              <a:rPr lang="en-US" altLang="ko-KR" sz="2000" dirty="0"/>
              <a:t>HTML</a:t>
            </a:r>
            <a:r>
              <a:rPr lang="ko-KR" altLang="en-US" sz="2000" dirty="0"/>
              <a:t>를 제일 많이 지원하는 웹 브라우저를 사용하는 것이 좋다  </a:t>
            </a:r>
            <a:endParaRPr lang="en-US" altLang="ko-KR" sz="2000" dirty="0"/>
          </a:p>
          <a:p>
            <a:r>
              <a:rPr lang="ko-KR" altLang="en-US" sz="2000" dirty="0"/>
              <a:t>자신이 사용중인 웹 브라우저가 얼마나 </a:t>
            </a:r>
            <a:r>
              <a:rPr lang="en-US" altLang="ko-KR" sz="2000" dirty="0"/>
              <a:t>HTML</a:t>
            </a:r>
            <a:r>
              <a:rPr lang="ko-KR" altLang="en-US" sz="2000" dirty="0"/>
              <a:t>를 지원하는 확인할 수 있는 사이트로 </a:t>
            </a:r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http://html5test.com</a:t>
            </a:r>
            <a:r>
              <a:rPr lang="ko-KR" altLang="en-US" sz="2000" dirty="0"/>
              <a:t>에 접속해서 확인할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4000" b="1" dirty="0"/>
              <a:t>웹 편집기 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웹 편집기는 </a:t>
            </a:r>
            <a:r>
              <a:rPr lang="en-US" altLang="ko-KR" sz="2000" dirty="0"/>
              <a:t>HTML </a:t>
            </a:r>
            <a:r>
              <a:rPr lang="ko-KR" altLang="en-US" sz="2000" dirty="0"/>
              <a:t>코드 </a:t>
            </a:r>
            <a:r>
              <a:rPr lang="ko-KR" altLang="en-US" sz="2000" dirty="0" err="1"/>
              <a:t>작성할때</a:t>
            </a:r>
            <a:r>
              <a:rPr lang="ko-KR" altLang="en-US" sz="2000" dirty="0"/>
              <a:t> 도움을 해주는 말 그대로 편집기라고 할 수 있다 </a:t>
            </a:r>
            <a:endParaRPr lang="en-US" altLang="ko-KR" sz="2000" dirty="0"/>
          </a:p>
          <a:p>
            <a:r>
              <a:rPr lang="en-US" altLang="ko-KR" sz="2000" dirty="0"/>
              <a:t> HTML </a:t>
            </a:r>
            <a:r>
              <a:rPr lang="ko-KR" altLang="en-US" sz="2000" dirty="0"/>
              <a:t>를 메모장으로도 작성할 수 있지만 웹 편집기를 통해 작성하게 되면 태그와 속성</a:t>
            </a:r>
            <a:endParaRPr lang="en-US" altLang="ko-KR" sz="2000" dirty="0"/>
          </a:p>
          <a:p>
            <a:r>
              <a:rPr lang="ko-KR" altLang="en-US" sz="2000" dirty="0"/>
              <a:t>일반 </a:t>
            </a:r>
            <a:r>
              <a:rPr lang="ko-KR" altLang="en-US" sz="2000" dirty="0" err="1"/>
              <a:t>텍스트등</a:t>
            </a:r>
            <a:r>
              <a:rPr lang="ko-KR" altLang="en-US" sz="2000" dirty="0"/>
              <a:t> 서로 다른 색으로 표시해주고 일부만 입력하더라도 전체를 완성 해주기 때문에  오타로 인한 문제를 줄일 수 있다  웹 편집기도 종류가 많으며 웹 편집기로는 </a:t>
            </a:r>
            <a:r>
              <a:rPr lang="ko-KR" altLang="en-US" sz="2000" dirty="0">
                <a:highlight>
                  <a:srgbClr val="FFFF00"/>
                </a:highlight>
              </a:rPr>
              <a:t>비주얼 스튜디오 코드를 </a:t>
            </a:r>
            <a:r>
              <a:rPr lang="ko-KR" altLang="en-US" sz="2000" dirty="0"/>
              <a:t>사용하는 것을 추천한다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28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C0CC4-E2A1-4338-992C-1AEDAF6C1355}"/>
              </a:ext>
            </a:extLst>
          </p:cNvPr>
          <p:cNvSpPr txBox="1"/>
          <p:nvPr/>
        </p:nvSpPr>
        <p:spPr>
          <a:xfrm>
            <a:off x="526473" y="323273"/>
            <a:ext cx="1080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비주얼 </a:t>
            </a:r>
            <a:r>
              <a:rPr lang="ko-KR" altLang="en-US" sz="4000" dirty="0" err="1"/>
              <a:t>스튜디어</a:t>
            </a:r>
            <a:r>
              <a:rPr lang="ko-KR" altLang="en-US" sz="4000" dirty="0"/>
              <a:t> 설치하고 한국어 패치하기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EFF85-8847-4E87-8B8F-3E49A902C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031159"/>
            <a:ext cx="10134427" cy="550356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FA7BCE9-22C4-44CF-B9DA-821D88BE94F3}"/>
              </a:ext>
            </a:extLst>
          </p:cNvPr>
          <p:cNvSpPr/>
          <p:nvPr/>
        </p:nvSpPr>
        <p:spPr>
          <a:xfrm>
            <a:off x="323273" y="1496291"/>
            <a:ext cx="858982" cy="24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8F783E79-C509-4B5B-87C7-23744B915DFD}"/>
              </a:ext>
            </a:extLst>
          </p:cNvPr>
          <p:cNvSpPr/>
          <p:nvPr/>
        </p:nvSpPr>
        <p:spPr>
          <a:xfrm>
            <a:off x="5301673" y="2432777"/>
            <a:ext cx="314036" cy="5818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C0CC4-E2A1-4338-992C-1AEDAF6C1355}"/>
              </a:ext>
            </a:extLst>
          </p:cNvPr>
          <p:cNvSpPr txBox="1"/>
          <p:nvPr/>
        </p:nvSpPr>
        <p:spPr>
          <a:xfrm>
            <a:off x="526473" y="323273"/>
            <a:ext cx="1080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비주얼 스튜디오 라이브 서버 설치하기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A9292D-2EF9-4469-B4E5-6B88D37A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" y="1031159"/>
            <a:ext cx="11233786" cy="550356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FA7BCE9-22C4-44CF-B9DA-821D88BE94F3}"/>
              </a:ext>
            </a:extLst>
          </p:cNvPr>
          <p:cNvSpPr/>
          <p:nvPr/>
        </p:nvSpPr>
        <p:spPr>
          <a:xfrm>
            <a:off x="96982" y="1496291"/>
            <a:ext cx="752763" cy="24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8F783E79-C509-4B5B-87C7-23744B915DFD}"/>
              </a:ext>
            </a:extLst>
          </p:cNvPr>
          <p:cNvSpPr/>
          <p:nvPr/>
        </p:nvSpPr>
        <p:spPr>
          <a:xfrm>
            <a:off x="4525818" y="2580344"/>
            <a:ext cx="314036" cy="5818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D6DF0-EDEE-4ADB-ADC6-EA4C3AE41977}"/>
              </a:ext>
            </a:extLst>
          </p:cNvPr>
          <p:cNvSpPr txBox="1"/>
          <p:nvPr/>
        </p:nvSpPr>
        <p:spPr>
          <a:xfrm>
            <a:off x="6373091" y="2613891"/>
            <a:ext cx="466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라이브 서버는 앞으로 하게 될 실습들의 결과를 확인할 수 있게 해준다 </a:t>
            </a:r>
          </a:p>
        </p:txBody>
      </p:sp>
    </p:spTree>
    <p:extLst>
      <p:ext uri="{BB962C8B-B14F-4D97-AF65-F5344CB8AC3E}">
        <p14:creationId xmlns:p14="http://schemas.microsoft.com/office/powerpoint/2010/main" val="141954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CF404-0B0C-469D-9660-861B6ADA827B}"/>
              </a:ext>
            </a:extLst>
          </p:cNvPr>
          <p:cNvSpPr txBox="1"/>
          <p:nvPr/>
        </p:nvSpPr>
        <p:spPr>
          <a:xfrm>
            <a:off x="593558" y="609600"/>
            <a:ext cx="10988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HTML </a:t>
            </a:r>
            <a:r>
              <a:rPr lang="ko-KR" altLang="en-US" sz="4000" b="1" dirty="0"/>
              <a:t>기본 구조 </a:t>
            </a:r>
            <a:endParaRPr lang="en-US" altLang="ko-KR" sz="4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7044C-CF29-4636-816E-7EAD9179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8" y="1391353"/>
            <a:ext cx="10988842" cy="51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ECA8A-F965-438D-A1B9-229A5F21CFF2}"/>
              </a:ext>
            </a:extLst>
          </p:cNvPr>
          <p:cNvSpPr txBox="1"/>
          <p:nvPr/>
        </p:nvSpPr>
        <p:spPr>
          <a:xfrm>
            <a:off x="625642" y="481263"/>
            <a:ext cx="11053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HTML </a:t>
            </a:r>
            <a:r>
              <a:rPr lang="ko-KR" altLang="en-US" sz="4000" b="1" dirty="0"/>
              <a:t>기본 구조 </a:t>
            </a:r>
            <a:r>
              <a:rPr lang="en-US" altLang="ko-KR" sz="4000" b="1" dirty="0"/>
              <a:t>2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5B6984-524C-461A-925A-B46F4FE4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" y="1331495"/>
            <a:ext cx="11053011" cy="50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ECA8A-F965-438D-A1B9-229A5F21CFF2}"/>
              </a:ext>
            </a:extLst>
          </p:cNvPr>
          <p:cNvSpPr txBox="1"/>
          <p:nvPr/>
        </p:nvSpPr>
        <p:spPr>
          <a:xfrm>
            <a:off x="625642" y="481263"/>
            <a:ext cx="11053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HTML </a:t>
            </a:r>
            <a:r>
              <a:rPr lang="ko-KR" altLang="en-US" sz="4000" b="1" dirty="0"/>
              <a:t>기본 구조 </a:t>
            </a:r>
            <a:r>
              <a:rPr lang="en-US" altLang="ko-KR" sz="4000" b="1" dirty="0"/>
              <a:t>3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17162-FD38-4D18-9F2F-7E01EF45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" y="1189149"/>
            <a:ext cx="10940716" cy="51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ECA8A-F965-438D-A1B9-229A5F21CFF2}"/>
              </a:ext>
            </a:extLst>
          </p:cNvPr>
          <p:cNvSpPr txBox="1"/>
          <p:nvPr/>
        </p:nvSpPr>
        <p:spPr>
          <a:xfrm>
            <a:off x="625642" y="481263"/>
            <a:ext cx="11053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특수 문자 입력하기 </a:t>
            </a:r>
            <a:r>
              <a:rPr lang="en-US" altLang="ko-KR" sz="4000" b="1" dirty="0"/>
              <a:t>/ </a:t>
            </a:r>
            <a:r>
              <a:rPr lang="ko-KR" altLang="en-US" sz="4000" b="1" dirty="0"/>
              <a:t>특수 기호 입력하기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B54D0-4BE0-41B4-8C37-BE8ED725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03" y="1334005"/>
            <a:ext cx="5850650" cy="4842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D2D2B0-D634-4222-82B4-5078BD9EA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" y="1334004"/>
            <a:ext cx="5491120" cy="48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297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 HTML 기본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8</cp:revision>
  <dcterms:created xsi:type="dcterms:W3CDTF">2020-07-08T21:19:26Z</dcterms:created>
  <dcterms:modified xsi:type="dcterms:W3CDTF">2020-07-08T22:58:43Z</dcterms:modified>
</cp:coreProperties>
</file>