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DACA-B151-4571-BB84-5609D1E6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DBA39B-1641-4D5F-8C0C-B9AAA7648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4FECA-C2CA-4AC5-B0D9-E16EC9B7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EF52-185F-433D-BD8D-8D2AFB6F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A4297-9745-4294-AD8B-58ABFF0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BD48-EE54-4B9A-898C-2A4F989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B81A3-0A38-4B47-A819-2CC9E63C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99D65-3F3C-4A4A-9B47-F31F8405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D007B-0C3B-4407-83B4-E82D2D5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31A2-7CA3-4C97-9781-DDE7387F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BA4B5E-821E-4E3D-849E-E01AA6497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CD4A2-07D7-4223-A5D3-1F631FCE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977DC-3724-4DBE-9A66-61B80F98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454FD-94C1-432C-8F2F-DBA660C2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A1728-48A5-4A12-ABD7-27CA5AAC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7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11FAD-71D5-4CF7-BD9A-4C841E8C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3B828-D442-4CB0-9091-5632A13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7A0D-C915-4A06-9B37-001C7B7F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F75C-5045-4D33-81D1-6D9D62E9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240D76-4BC5-4AE5-ADDB-99E82A6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3FB-CD38-4EF3-A7BC-77AD94DA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0FAF0-FDF1-43E8-AB4D-023930D6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2392A-4634-4D62-82A7-6FF851AC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559BF-5099-4C01-AE73-A81FCE56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D5F89-938D-46A1-9549-D20A9ACC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08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347AF-411D-484C-B312-1A2E107D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234F2-F3E2-4616-9D39-0D31712B4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7F1E0-7B44-4271-A79E-2EA295C07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C8E79-8A00-4472-8C6D-3E582A25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91ED3-0320-4865-BB6A-843E41B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55DCA-F077-405F-A95C-69BC5D0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FFF9C-2BF9-4416-9562-1A9C8A6A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BE1AD3-47EA-4DAC-BB3E-F40BB0F4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161C9-C007-4D42-9AC2-4FB4A282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10AAB-FF96-4AAF-A356-CD2619019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F4C4B5-DB8C-42A2-B018-1AA3F64ED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2403C2-4674-48F9-9B7D-683B9360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EA0EFF-BE23-4DAE-9102-E4FD7407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125AB-DFFF-46EE-A67E-CC9538B1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B8D56-7AF8-43D3-BE0C-C19867B9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4699C9-1E2D-4414-8DD0-81DDA47C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11F01-5D0D-47D9-BE66-81978216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336A0-756C-4016-AACD-BA365299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422C-83E5-4299-AC5E-60CFE559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08CFC7-2B1F-4274-A6D7-9930D5AD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B35C4-2307-4037-B89D-68926FCA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8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E2B6-4FDF-4A9F-A28B-BD1BBD79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70859-6B9A-455D-85A2-63CCEEC4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70A8C-36BE-4CF5-9FA9-DF303E0DB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0721B-AEA9-4D5F-B65A-3A572C37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B5AB5-4A02-48C8-9DEF-F07ADA27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40D84-5EB6-4C5C-8C64-94CCC1CB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75C59-02E3-498C-923A-E44C3D6B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17CDBE-3DA8-44B4-AB28-153C4A27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DC190-1DB7-457A-8DED-ADEA2678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AFE03-4622-4F82-80F6-E7E35090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6956D-CC39-47DE-911A-BAF2524D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305F8-B2D7-4A34-91B4-B4F9BEB5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374FEF-86F1-4C7F-A6E0-31277017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65C6F-5FEE-4C0B-A75D-C5C815D1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DE040-3AB6-43EE-8D2A-17F6FE0A7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AF1CC-AC1B-42A9-9C57-83F3042985C7}" type="datetimeFigureOut">
              <a:rPr lang="ko-KR" altLang="en-US" smtClean="0"/>
              <a:t>2020-07-09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2D661-9D17-41E5-BFE1-59906A9B5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AC289-9645-4A89-861C-A30C09D1C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FE280-721C-4EB6-8ACA-9B7A24379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6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584808"/>
            <a:ext cx="109081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HTML </a:t>
            </a:r>
            <a:r>
              <a:rPr lang="ko-KR" altLang="en-US" sz="4000" b="1" dirty="0"/>
              <a:t>태그 </a:t>
            </a:r>
            <a:endParaRPr lang="en-US" altLang="ko-KR" sz="4000" b="1" dirty="0"/>
          </a:p>
          <a:p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택스트를</a:t>
            </a:r>
            <a:r>
              <a:rPr lang="ko-KR" altLang="en-US" sz="2800" b="1" dirty="0"/>
              <a:t> 묶어주는 태그 </a:t>
            </a: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택스트를</a:t>
            </a:r>
            <a:r>
              <a:rPr lang="ko-KR" altLang="en-US" sz="2800" b="1" dirty="0"/>
              <a:t> 한 줄로 표시하는 태그</a:t>
            </a: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목록을 만드는 태그</a:t>
            </a:r>
            <a:endParaRPr lang="en-US" altLang="ko-KR" sz="2800" b="1" dirty="0"/>
          </a:p>
          <a:p>
            <a:r>
              <a:rPr lang="ko-KR" altLang="en-US" sz="2800" b="1" dirty="0"/>
              <a:t> 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8308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목록을 만드는 태그</a:t>
            </a:r>
            <a:r>
              <a:rPr lang="en-US" altLang="ko-KR" sz="4000" b="1" dirty="0"/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44D43-CC63-46F9-AED8-EBAB801D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5" y="1172621"/>
            <a:ext cx="11550073" cy="55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목록을 만드는 태그</a:t>
            </a:r>
            <a:r>
              <a:rPr lang="en-US" altLang="ko-KR" sz="4000" b="1" dirty="0"/>
              <a:t>2 </a:t>
            </a:r>
            <a:r>
              <a:rPr lang="ko-KR" altLang="en-US" sz="4000" b="1" dirty="0"/>
              <a:t>결과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9C3CD7-9293-4BB8-87B3-8EA1CB45D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2620"/>
            <a:ext cx="6096000" cy="56853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DFBD36-359E-4B24-8A77-670C6F852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2618"/>
            <a:ext cx="6096000" cy="5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묶어주는 태그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3AE366-20AA-428F-AA86-1CC5478DE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" y="1603508"/>
            <a:ext cx="10908146" cy="46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묶어주는 태그 결과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C0C14-45AF-4145-A8F4-1C55D818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772"/>
            <a:ext cx="6240379" cy="5719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E6CA53-C356-4EB8-92B8-98EFADDCC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78" y="1138771"/>
            <a:ext cx="5951622" cy="57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한 줄로 표시하는 태그</a:t>
            </a:r>
            <a:endParaRPr lang="en-US" altLang="ko-KR" sz="4000" b="1" dirty="0"/>
          </a:p>
          <a:p>
            <a:r>
              <a:rPr lang="ko-KR" altLang="en-US" sz="4000" b="1" dirty="0"/>
              <a:t>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A95700-7857-46D9-B22B-BBD386B2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3" y="1120877"/>
            <a:ext cx="11122369" cy="56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508980"/>
            <a:ext cx="10908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한 줄로 표시하는 태그 결과</a:t>
            </a:r>
            <a:endParaRPr lang="en-US" altLang="ko-KR" sz="4000" b="1" dirty="0"/>
          </a:p>
          <a:p>
            <a:r>
              <a:rPr lang="ko-KR" altLang="en-US" sz="4000" b="1" dirty="0"/>
              <a:t>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39AAB6-7641-44B2-AC88-3AD9B2871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128"/>
            <a:ext cx="6096000" cy="57518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7D04EA-511C-459E-A5F5-3714F2047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6127"/>
            <a:ext cx="6096000" cy="57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7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한 줄로 표시하는 태그</a:t>
            </a:r>
            <a:r>
              <a:rPr lang="en-US" altLang="ko-KR" sz="4000" b="1" dirty="0"/>
              <a:t>2</a:t>
            </a:r>
          </a:p>
          <a:p>
            <a:r>
              <a:rPr lang="ko-KR" altLang="en-US" sz="4000" b="1" dirty="0"/>
              <a:t>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4C2088-9413-48F0-8F94-3B10416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0" y="1120672"/>
            <a:ext cx="10908146" cy="551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5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텍스트를 한 줄로 표시하는 태그</a:t>
            </a:r>
            <a:r>
              <a:rPr lang="en-US" altLang="ko-KR" sz="4000" b="1" dirty="0"/>
              <a:t>2 </a:t>
            </a:r>
            <a:r>
              <a:rPr lang="ko-KR" altLang="en-US" sz="4000" b="1" dirty="0"/>
              <a:t>결과</a:t>
            </a:r>
            <a:endParaRPr lang="en-US" altLang="ko-KR" sz="4000" b="1" dirty="0"/>
          </a:p>
          <a:p>
            <a:endParaRPr lang="en-US" altLang="ko-KR" sz="4000" b="1" dirty="0"/>
          </a:p>
          <a:p>
            <a:r>
              <a:rPr lang="ko-KR" altLang="en-US" sz="4000" b="1" dirty="0"/>
              <a:t>  </a:t>
            </a:r>
            <a:endParaRPr lang="en-US" altLang="ko-KR" sz="4000" b="1" dirty="0"/>
          </a:p>
          <a:p>
            <a:endParaRPr lang="en-US" altLang="ko-KR" sz="2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F12AC6-5DDE-48A2-B6D8-91543BB6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35626"/>
            <a:ext cx="6096000" cy="5722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230A0E-268C-4EB5-BAA1-61300BA54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5625"/>
            <a:ext cx="6096000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5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목록을 만드는 태그</a:t>
            </a:r>
            <a:endParaRPr lang="en-US" altLang="ko-KR" sz="4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BFF984-2FD7-4D49-9DB2-78BE0B508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0" y="1172621"/>
            <a:ext cx="11550073" cy="544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0DA39-4887-412E-81DA-9D44CA15C561}"/>
              </a:ext>
            </a:extLst>
          </p:cNvPr>
          <p:cNvSpPr txBox="1"/>
          <p:nvPr/>
        </p:nvSpPr>
        <p:spPr>
          <a:xfrm>
            <a:off x="641927" y="464735"/>
            <a:ext cx="10908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목록을 만드는 태그 결과</a:t>
            </a:r>
            <a:endParaRPr lang="en-US" altLang="ko-KR" sz="4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D166F-DC21-4EAE-A1EE-466FE52C3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12606"/>
            <a:ext cx="6096000" cy="5545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1D2E75-5269-44C1-AA0B-F05307751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12605"/>
            <a:ext cx="6095999" cy="55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kkh</dc:creator>
  <cp:lastModifiedBy>kkh</cp:lastModifiedBy>
  <cp:revision>3</cp:revision>
  <dcterms:created xsi:type="dcterms:W3CDTF">2020-07-08T22:15:09Z</dcterms:created>
  <dcterms:modified xsi:type="dcterms:W3CDTF">2020-07-08T23:42:12Z</dcterms:modified>
</cp:coreProperties>
</file>